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02" r:id="rId2"/>
    <p:sldId id="428" r:id="rId3"/>
    <p:sldId id="429" r:id="rId4"/>
    <p:sldId id="432" r:id="rId5"/>
    <p:sldId id="430" r:id="rId6"/>
    <p:sldId id="267" r:id="rId7"/>
    <p:sldId id="433" r:id="rId8"/>
    <p:sldId id="434" r:id="rId9"/>
    <p:sldId id="435" r:id="rId10"/>
    <p:sldId id="436" r:id="rId11"/>
    <p:sldId id="438" r:id="rId12"/>
    <p:sldId id="421" r:id="rId13"/>
    <p:sldId id="425" r:id="rId14"/>
    <p:sldId id="426" r:id="rId15"/>
    <p:sldId id="423" r:id="rId16"/>
    <p:sldId id="437" r:id="rId17"/>
    <p:sldId id="297" r:id="rId18"/>
    <p:sldId id="439" r:id="rId19"/>
    <p:sldId id="404" r:id="rId20"/>
    <p:sldId id="416" r:id="rId21"/>
    <p:sldId id="427" r:id="rId22"/>
    <p:sldId id="345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2" orient="horz" pos="2160" userDrawn="1">
          <p15:clr>
            <a:srgbClr val="A4A3A4"/>
          </p15:clr>
        </p15:guide>
        <p15:guide id="18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7" autoAdjust="0"/>
    <p:restoredTop sz="81829" autoAdjust="0"/>
  </p:normalViewPr>
  <p:slideViewPr>
    <p:cSldViewPr snapToGrid="0" showGuides="1">
      <p:cViewPr varScale="1">
        <p:scale>
          <a:sx n="80" d="100"/>
          <a:sy n="80" d="100"/>
        </p:scale>
        <p:origin x="94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morduc Vinca" userId="ad80fc01-cf55-4376-a825-a887c8046f05" providerId="ADAL" clId="{0CB5A519-CC05-44CD-8E47-2C769EEBA773}"/>
    <pc:docChg chg="undo custSel addSld modSld">
      <pc:chgData name="Rosmorduc Vinca" userId="ad80fc01-cf55-4376-a825-a887c8046f05" providerId="ADAL" clId="{0CB5A519-CC05-44CD-8E47-2C769EEBA773}" dt="2021-06-17T13:11:22.122" v="13" actId="20577"/>
      <pc:docMkLst>
        <pc:docMk/>
      </pc:docMkLst>
      <pc:sldChg chg="modSp">
        <pc:chgData name="Rosmorduc Vinca" userId="ad80fc01-cf55-4376-a825-a887c8046f05" providerId="ADAL" clId="{0CB5A519-CC05-44CD-8E47-2C769EEBA773}" dt="2021-06-17T13:09:19.823" v="9" actId="20578"/>
        <pc:sldMkLst>
          <pc:docMk/>
          <pc:sldMk cId="2995212432" sldId="259"/>
        </pc:sldMkLst>
        <pc:spChg chg="mod">
          <ac:chgData name="Rosmorduc Vinca" userId="ad80fc01-cf55-4376-a825-a887c8046f05" providerId="ADAL" clId="{0CB5A519-CC05-44CD-8E47-2C769EEBA773}" dt="2021-06-17T13:09:19.823" v="9" actId="20578"/>
          <ac:spMkLst>
            <pc:docMk/>
            <pc:sldMk cId="2995212432" sldId="259"/>
            <ac:spMk id="3" creationId="{D46808DE-226A-4FE4-8F64-0FE6959B85EF}"/>
          </ac:spMkLst>
        </pc:spChg>
      </pc:sldChg>
      <pc:sldChg chg="modSp mod">
        <pc:chgData name="Rosmorduc Vinca" userId="ad80fc01-cf55-4376-a825-a887c8046f05" providerId="ADAL" clId="{0CB5A519-CC05-44CD-8E47-2C769EEBA773}" dt="2021-06-17T13:11:22.122" v="13" actId="20577"/>
        <pc:sldMkLst>
          <pc:docMk/>
          <pc:sldMk cId="4137805572" sldId="268"/>
        </pc:sldMkLst>
        <pc:spChg chg="mod">
          <ac:chgData name="Rosmorduc Vinca" userId="ad80fc01-cf55-4376-a825-a887c8046f05" providerId="ADAL" clId="{0CB5A519-CC05-44CD-8E47-2C769EEBA773}" dt="2021-06-17T13:11:22.122" v="13" actId="20577"/>
          <ac:spMkLst>
            <pc:docMk/>
            <pc:sldMk cId="4137805572" sldId="268"/>
            <ac:spMk id="3" creationId="{A46BB814-0796-43C8-85BE-9F79EA8F726B}"/>
          </ac:spMkLst>
        </pc:spChg>
      </pc:sldChg>
      <pc:sldChg chg="addSp delSp mod">
        <pc:chgData name="Rosmorduc Vinca" userId="ad80fc01-cf55-4376-a825-a887c8046f05" providerId="ADAL" clId="{0CB5A519-CC05-44CD-8E47-2C769EEBA773}" dt="2021-06-17T13:08:47.033" v="1" actId="22"/>
        <pc:sldMkLst>
          <pc:docMk/>
          <pc:sldMk cId="2992258412" sldId="302"/>
        </pc:sldMkLst>
        <pc:spChg chg="add del">
          <ac:chgData name="Rosmorduc Vinca" userId="ad80fc01-cf55-4376-a825-a887c8046f05" providerId="ADAL" clId="{0CB5A519-CC05-44CD-8E47-2C769EEBA773}" dt="2021-06-17T13:08:47.033" v="1" actId="22"/>
          <ac:spMkLst>
            <pc:docMk/>
            <pc:sldMk cId="2992258412" sldId="302"/>
            <ac:spMk id="11" creationId="{0B0A37B0-823B-4064-A12A-F773FA4FA2D4}"/>
          </ac:spMkLst>
        </pc:spChg>
      </pc:sldChg>
      <pc:sldChg chg="modSp mod">
        <pc:chgData name="Rosmorduc Vinca" userId="ad80fc01-cf55-4376-a825-a887c8046f05" providerId="ADAL" clId="{0CB5A519-CC05-44CD-8E47-2C769EEBA773}" dt="2021-06-17T13:11:11.217" v="10" actId="20577"/>
        <pc:sldMkLst>
          <pc:docMk/>
          <pc:sldMk cId="4064224476" sldId="304"/>
        </pc:sldMkLst>
        <pc:spChg chg="mod">
          <ac:chgData name="Rosmorduc Vinca" userId="ad80fc01-cf55-4376-a825-a887c8046f05" providerId="ADAL" clId="{0CB5A519-CC05-44CD-8E47-2C769EEBA773}" dt="2021-06-17T13:11:11.217" v="10" actId="20577"/>
          <ac:spMkLst>
            <pc:docMk/>
            <pc:sldMk cId="4064224476" sldId="304"/>
            <ac:spMk id="3" creationId="{A46BB814-0796-43C8-85BE-9F79EA8F726B}"/>
          </ac:spMkLst>
        </pc:spChg>
      </pc:sldChg>
      <pc:sldChg chg="addSp delSp modSp new mod modClrScheme chgLayout">
        <pc:chgData name="Rosmorduc Vinca" userId="ad80fc01-cf55-4376-a825-a887c8046f05" providerId="ADAL" clId="{0CB5A519-CC05-44CD-8E47-2C769EEBA773}" dt="2021-06-17T13:09:07.017" v="8" actId="20577"/>
        <pc:sldMkLst>
          <pc:docMk/>
          <pc:sldMk cId="3239766837" sldId="402"/>
        </pc:sldMkLst>
        <pc:spChg chg="del mod ord">
          <ac:chgData name="Rosmorduc Vinca" userId="ad80fc01-cf55-4376-a825-a887c8046f05" providerId="ADAL" clId="{0CB5A519-CC05-44CD-8E47-2C769EEBA773}" dt="2021-06-17T13:08:53.838" v="3" actId="700"/>
          <ac:spMkLst>
            <pc:docMk/>
            <pc:sldMk cId="3239766837" sldId="402"/>
            <ac:spMk id="2" creationId="{464C4AC7-C90B-44C3-AED7-1AFED646ACEE}"/>
          </ac:spMkLst>
        </pc:spChg>
        <pc:spChg chg="del mod ord">
          <ac:chgData name="Rosmorduc Vinca" userId="ad80fc01-cf55-4376-a825-a887c8046f05" providerId="ADAL" clId="{0CB5A519-CC05-44CD-8E47-2C769EEBA773}" dt="2021-06-17T13:08:53.838" v="3" actId="700"/>
          <ac:spMkLst>
            <pc:docMk/>
            <pc:sldMk cId="3239766837" sldId="402"/>
            <ac:spMk id="3" creationId="{E0328CC3-14C4-430B-97FE-171B075C0402}"/>
          </ac:spMkLst>
        </pc:spChg>
        <pc:spChg chg="add mod ord">
          <ac:chgData name="Rosmorduc Vinca" userId="ad80fc01-cf55-4376-a825-a887c8046f05" providerId="ADAL" clId="{0CB5A519-CC05-44CD-8E47-2C769EEBA773}" dt="2021-06-17T13:08:53.838" v="3" actId="700"/>
          <ac:spMkLst>
            <pc:docMk/>
            <pc:sldMk cId="3239766837" sldId="402"/>
            <ac:spMk id="4" creationId="{684EDEB4-3225-4194-BD7F-5E0402F119AA}"/>
          </ac:spMkLst>
        </pc:spChg>
        <pc:spChg chg="add mod ord">
          <ac:chgData name="Rosmorduc Vinca" userId="ad80fc01-cf55-4376-a825-a887c8046f05" providerId="ADAL" clId="{0CB5A519-CC05-44CD-8E47-2C769EEBA773}" dt="2021-06-17T13:09:07.017" v="8" actId="20577"/>
          <ac:spMkLst>
            <pc:docMk/>
            <pc:sldMk cId="3239766837" sldId="402"/>
            <ac:spMk id="5" creationId="{46ED8182-D293-4170-BC2F-08CE586D71FE}"/>
          </ac:spMkLst>
        </pc:spChg>
      </pc:sldChg>
    </pc:docChg>
  </pc:docChgLst>
  <pc:docChgLst>
    <pc:chgData name="Rosmorduc Vinca" userId="ad80fc01-cf55-4376-a825-a887c8046f05" providerId="ADAL" clId="{62D1FE3A-50A3-43CD-B775-060A2C739A15}"/>
    <pc:docChg chg="modMainMaster">
      <pc:chgData name="Rosmorduc Vinca" userId="ad80fc01-cf55-4376-a825-a887c8046f05" providerId="ADAL" clId="{62D1FE3A-50A3-43CD-B775-060A2C739A15}" dt="2020-11-16T10:42:39.353" v="1" actId="14100"/>
      <pc:docMkLst>
        <pc:docMk/>
      </pc:docMkLst>
      <pc:sldMasterChg chg="addSp modSp mod">
        <pc:chgData name="Rosmorduc Vinca" userId="ad80fc01-cf55-4376-a825-a887c8046f05" providerId="ADAL" clId="{62D1FE3A-50A3-43CD-B775-060A2C739A15}" dt="2020-11-16T10:42:39.353" v="1" actId="14100"/>
        <pc:sldMasterMkLst>
          <pc:docMk/>
          <pc:sldMasterMk cId="1932576541" sldId="2147483648"/>
        </pc:sldMasterMkLst>
        <pc:spChg chg="mod">
          <ac:chgData name="Rosmorduc Vinca" userId="ad80fc01-cf55-4376-a825-a887c8046f05" providerId="ADAL" clId="{62D1FE3A-50A3-43CD-B775-060A2C739A15}" dt="2020-11-16T10:42:39.353" v="1" actId="14100"/>
          <ac:spMkLst>
            <pc:docMk/>
            <pc:sldMasterMk cId="1932576541" sldId="2147483648"/>
            <ac:spMk id="4" creationId="{55881C17-7F84-47E6-8EDE-C0FC79AD7DC6}"/>
          </ac:spMkLst>
        </pc:spChg>
        <pc:grpChg chg="add">
          <ac:chgData name="Rosmorduc Vinca" userId="ad80fc01-cf55-4376-a825-a887c8046f05" providerId="ADAL" clId="{62D1FE3A-50A3-43CD-B775-060A2C739A15}" dt="2020-11-16T10:42:34.914" v="0"/>
          <ac:grpSpMkLst>
            <pc:docMk/>
            <pc:sldMasterMk cId="1932576541" sldId="2147483648"/>
            <ac:grpSpMk id="7" creationId="{243745DF-0886-4B0A-BC19-E02E02DE4C64}"/>
          </ac:grpSpMkLst>
        </pc:grpChg>
      </pc:sldMasterChg>
    </pc:docChg>
  </pc:docChgLst>
  <pc:docChgLst>
    <pc:chgData name="Rosmorduc Vinca" userId="ad80fc01-cf55-4376-a825-a887c8046f05" providerId="ADAL" clId="{62E7665D-523B-473A-B6FB-4142350135E7}"/>
    <pc:docChg chg="custSel addSld modSld">
      <pc:chgData name="Rosmorduc Vinca" userId="ad80fc01-cf55-4376-a825-a887c8046f05" providerId="ADAL" clId="{62E7665D-523B-473A-B6FB-4142350135E7}" dt="2022-05-06T14:58:03.233" v="48"/>
      <pc:docMkLst>
        <pc:docMk/>
      </pc:docMkLst>
      <pc:sldChg chg="addSp delSp modSp add mod setBg">
        <pc:chgData name="Rosmorduc Vinca" userId="ad80fc01-cf55-4376-a825-a887c8046f05" providerId="ADAL" clId="{62E7665D-523B-473A-B6FB-4142350135E7}" dt="2022-05-06T14:56:52.951" v="43" actId="1076"/>
        <pc:sldMkLst>
          <pc:docMk/>
          <pc:sldMk cId="2110573363" sldId="297"/>
        </pc:sldMkLst>
        <pc:spChg chg="mod">
          <ac:chgData name="Rosmorduc Vinca" userId="ad80fc01-cf55-4376-a825-a887c8046f05" providerId="ADAL" clId="{62E7665D-523B-473A-B6FB-4142350135E7}" dt="2022-05-06T14:56:42.632" v="40" actId="20577"/>
          <ac:spMkLst>
            <pc:docMk/>
            <pc:sldMk cId="2110573363" sldId="297"/>
            <ac:spMk id="2" creationId="{46DFA8CB-FDC2-4631-85F5-3076F5E26300}"/>
          </ac:spMkLst>
        </pc:spChg>
        <pc:spChg chg="add del mod">
          <ac:chgData name="Rosmorduc Vinca" userId="ad80fc01-cf55-4376-a825-a887c8046f05" providerId="ADAL" clId="{62E7665D-523B-473A-B6FB-4142350135E7}" dt="2022-05-06T14:56:30.669" v="35"/>
          <ac:spMkLst>
            <pc:docMk/>
            <pc:sldMk cId="2110573363" sldId="297"/>
            <ac:spMk id="3" creationId="{110BD230-E841-3E71-5C70-8402BBB87E43}"/>
          </ac:spMkLst>
        </pc:spChg>
        <pc:spChg chg="add del mod">
          <ac:chgData name="Rosmorduc Vinca" userId="ad80fc01-cf55-4376-a825-a887c8046f05" providerId="ADAL" clId="{62E7665D-523B-473A-B6FB-4142350135E7}" dt="2022-05-06T14:56:30.669" v="35"/>
          <ac:spMkLst>
            <pc:docMk/>
            <pc:sldMk cId="2110573363" sldId="297"/>
            <ac:spMk id="5" creationId="{E43F6767-E6CE-416B-7148-C9219AFA2DF6}"/>
          </ac:spMkLst>
        </pc:spChg>
        <pc:picChg chg="mod">
          <ac:chgData name="Rosmorduc Vinca" userId="ad80fc01-cf55-4376-a825-a887c8046f05" providerId="ADAL" clId="{62E7665D-523B-473A-B6FB-4142350135E7}" dt="2022-05-06T14:56:52.951" v="43" actId="1076"/>
          <ac:picMkLst>
            <pc:docMk/>
            <pc:sldMk cId="2110573363" sldId="297"/>
            <ac:picMk id="4" creationId="{6971E332-100B-4159-8104-964406D2D249}"/>
          </ac:picMkLst>
        </pc:picChg>
      </pc:sldChg>
      <pc:sldChg chg="modSp mod">
        <pc:chgData name="Rosmorduc Vinca" userId="ad80fc01-cf55-4376-a825-a887c8046f05" providerId="ADAL" clId="{62E7665D-523B-473A-B6FB-4142350135E7}" dt="2022-05-06T14:56:27.573" v="29" actId="27636"/>
        <pc:sldMkLst>
          <pc:docMk/>
          <pc:sldMk cId="2686682645" sldId="421"/>
        </pc:sldMkLst>
        <pc:spChg chg="mod">
          <ac:chgData name="Rosmorduc Vinca" userId="ad80fc01-cf55-4376-a825-a887c8046f05" providerId="ADAL" clId="{62E7665D-523B-473A-B6FB-4142350135E7}" dt="2022-05-06T14:56:27.573" v="29" actId="27636"/>
          <ac:spMkLst>
            <pc:docMk/>
            <pc:sldMk cId="2686682645" sldId="421"/>
            <ac:spMk id="4" creationId="{3CFF6B24-ECAB-4DBB-A91A-3929F0F4B409}"/>
          </ac:spMkLst>
        </pc:spChg>
      </pc:sldChg>
      <pc:sldChg chg="modSp mod">
        <pc:chgData name="Rosmorduc Vinca" userId="ad80fc01-cf55-4376-a825-a887c8046f05" providerId="ADAL" clId="{62E7665D-523B-473A-B6FB-4142350135E7}" dt="2022-05-06T14:56:27.590" v="33" actId="27636"/>
        <pc:sldMkLst>
          <pc:docMk/>
          <pc:sldMk cId="2604332295" sldId="423"/>
        </pc:sldMkLst>
        <pc:spChg chg="mod">
          <ac:chgData name="Rosmorduc Vinca" userId="ad80fc01-cf55-4376-a825-a887c8046f05" providerId="ADAL" clId="{62E7665D-523B-473A-B6FB-4142350135E7}" dt="2022-05-06T14:56:27.590" v="33" actId="27636"/>
          <ac:spMkLst>
            <pc:docMk/>
            <pc:sldMk cId="2604332295" sldId="423"/>
            <ac:spMk id="4" creationId="{3CFF6B24-ECAB-4DBB-A91A-3929F0F4B409}"/>
          </ac:spMkLst>
        </pc:spChg>
      </pc:sldChg>
      <pc:sldChg chg="modSp mod">
        <pc:chgData name="Rosmorduc Vinca" userId="ad80fc01-cf55-4376-a825-a887c8046f05" providerId="ADAL" clId="{62E7665D-523B-473A-B6FB-4142350135E7}" dt="2022-05-06T14:56:27.578" v="30" actId="27636"/>
        <pc:sldMkLst>
          <pc:docMk/>
          <pc:sldMk cId="322485293" sldId="425"/>
        </pc:sldMkLst>
        <pc:spChg chg="mod">
          <ac:chgData name="Rosmorduc Vinca" userId="ad80fc01-cf55-4376-a825-a887c8046f05" providerId="ADAL" clId="{62E7665D-523B-473A-B6FB-4142350135E7}" dt="2022-05-06T14:56:27.578" v="30" actId="27636"/>
          <ac:spMkLst>
            <pc:docMk/>
            <pc:sldMk cId="322485293" sldId="425"/>
            <ac:spMk id="4" creationId="{3CFF6B24-ECAB-4DBB-A91A-3929F0F4B409}"/>
          </ac:spMkLst>
        </pc:spChg>
        <pc:spChg chg="mod">
          <ac:chgData name="Rosmorduc Vinca" userId="ad80fc01-cf55-4376-a825-a887c8046f05" providerId="ADAL" clId="{62E7665D-523B-473A-B6FB-4142350135E7}" dt="2022-05-06T14:54:42.716" v="26" actId="5793"/>
          <ac:spMkLst>
            <pc:docMk/>
            <pc:sldMk cId="322485293" sldId="425"/>
            <ac:spMk id="5" creationId="{7981714D-45D5-41D3-81CB-1C4D2BF7DA66}"/>
          </ac:spMkLst>
        </pc:spChg>
        <pc:picChg chg="mod">
          <ac:chgData name="Rosmorduc Vinca" userId="ad80fc01-cf55-4376-a825-a887c8046f05" providerId="ADAL" clId="{62E7665D-523B-473A-B6FB-4142350135E7}" dt="2022-05-06T14:54:24.553" v="19" actId="1038"/>
          <ac:picMkLst>
            <pc:docMk/>
            <pc:sldMk cId="322485293" sldId="425"/>
            <ac:picMk id="3" creationId="{810488F1-C2E8-499C-BA2E-A6EE147067E3}"/>
          </ac:picMkLst>
        </pc:picChg>
      </pc:sldChg>
      <pc:sldChg chg="modSp mod">
        <pc:chgData name="Rosmorduc Vinca" userId="ad80fc01-cf55-4376-a825-a887c8046f05" providerId="ADAL" clId="{62E7665D-523B-473A-B6FB-4142350135E7}" dt="2022-05-06T14:56:27.587" v="32" actId="27636"/>
        <pc:sldMkLst>
          <pc:docMk/>
          <pc:sldMk cId="967723616" sldId="426"/>
        </pc:sldMkLst>
        <pc:spChg chg="mod">
          <ac:chgData name="Rosmorduc Vinca" userId="ad80fc01-cf55-4376-a825-a887c8046f05" providerId="ADAL" clId="{62E7665D-523B-473A-B6FB-4142350135E7}" dt="2022-05-06T14:56:27.583" v="31" actId="27636"/>
          <ac:spMkLst>
            <pc:docMk/>
            <pc:sldMk cId="967723616" sldId="426"/>
            <ac:spMk id="4" creationId="{3CFF6B24-ECAB-4DBB-A91A-3929F0F4B409}"/>
          </ac:spMkLst>
        </pc:spChg>
        <pc:spChg chg="mod">
          <ac:chgData name="Rosmorduc Vinca" userId="ad80fc01-cf55-4376-a825-a887c8046f05" providerId="ADAL" clId="{62E7665D-523B-473A-B6FB-4142350135E7}" dt="2022-05-06T14:56:27.587" v="32" actId="27636"/>
          <ac:spMkLst>
            <pc:docMk/>
            <pc:sldMk cId="967723616" sldId="426"/>
            <ac:spMk id="5" creationId="{DED35C96-F9B7-4EE7-96D0-9CF9B5B4399A}"/>
          </ac:spMkLst>
        </pc:spChg>
      </pc:sldChg>
      <pc:sldChg chg="modSp mod">
        <pc:chgData name="Rosmorduc Vinca" userId="ad80fc01-cf55-4376-a825-a887c8046f05" providerId="ADAL" clId="{62E7665D-523B-473A-B6FB-4142350135E7}" dt="2022-05-06T14:52:55.623" v="10" actId="20577"/>
        <pc:sldMkLst>
          <pc:docMk/>
          <pc:sldMk cId="1160060316" sldId="429"/>
        </pc:sldMkLst>
        <pc:spChg chg="mod">
          <ac:chgData name="Rosmorduc Vinca" userId="ad80fc01-cf55-4376-a825-a887c8046f05" providerId="ADAL" clId="{62E7665D-523B-473A-B6FB-4142350135E7}" dt="2022-05-06T14:52:55.623" v="10" actId="20577"/>
          <ac:spMkLst>
            <pc:docMk/>
            <pc:sldMk cId="1160060316" sldId="429"/>
            <ac:spMk id="3" creationId="{00000000-0000-0000-0000-000000000000}"/>
          </ac:spMkLst>
        </pc:spChg>
      </pc:sldChg>
      <pc:sldChg chg="modSp mod">
        <pc:chgData name="Rosmorduc Vinca" userId="ad80fc01-cf55-4376-a825-a887c8046f05" providerId="ADAL" clId="{62E7665D-523B-473A-B6FB-4142350135E7}" dt="2022-05-06T14:56:27.592" v="34" actId="27636"/>
        <pc:sldMkLst>
          <pc:docMk/>
          <pc:sldMk cId="3364480136" sldId="437"/>
        </pc:sldMkLst>
        <pc:spChg chg="mod">
          <ac:chgData name="Rosmorduc Vinca" userId="ad80fc01-cf55-4376-a825-a887c8046f05" providerId="ADAL" clId="{62E7665D-523B-473A-B6FB-4142350135E7}" dt="2022-05-06T14:56:27.592" v="34" actId="27636"/>
          <ac:spMkLst>
            <pc:docMk/>
            <pc:sldMk cId="3364480136" sldId="437"/>
            <ac:spMk id="2" creationId="{2DBB8F0B-4374-493E-8EF2-5859B74804F4}"/>
          </ac:spMkLst>
        </pc:spChg>
      </pc:sldChg>
      <pc:sldChg chg="modSp mod">
        <pc:chgData name="Rosmorduc Vinca" userId="ad80fc01-cf55-4376-a825-a887c8046f05" providerId="ADAL" clId="{62E7665D-523B-473A-B6FB-4142350135E7}" dt="2022-05-06T14:58:03.233" v="48"/>
        <pc:sldMkLst>
          <pc:docMk/>
          <pc:sldMk cId="3576614329" sldId="439"/>
        </pc:sldMkLst>
        <pc:spChg chg="mod">
          <ac:chgData name="Rosmorduc Vinca" userId="ad80fc01-cf55-4376-a825-a887c8046f05" providerId="ADAL" clId="{62E7665D-523B-473A-B6FB-4142350135E7}" dt="2022-05-06T14:56:27.549" v="28" actId="27636"/>
          <ac:spMkLst>
            <pc:docMk/>
            <pc:sldMk cId="3576614329" sldId="439"/>
            <ac:spMk id="2" creationId="{B7740813-54FB-4317-AEBF-7D156A30DBA4}"/>
          </ac:spMkLst>
        </pc:spChg>
        <pc:spChg chg="mod">
          <ac:chgData name="Rosmorduc Vinca" userId="ad80fc01-cf55-4376-a825-a887c8046f05" providerId="ADAL" clId="{62E7665D-523B-473A-B6FB-4142350135E7}" dt="2022-05-06T14:58:03.233" v="48"/>
          <ac:spMkLst>
            <pc:docMk/>
            <pc:sldMk cId="3576614329" sldId="439"/>
            <ac:spMk id="3" creationId="{2B52997D-DD52-4CE6-A725-55E51F884F6C}"/>
          </ac:spMkLst>
        </pc:spChg>
      </pc:sldChg>
    </pc:docChg>
  </pc:docChgLst>
  <pc:docChgLst>
    <pc:chgData name="Rosmorduc Vinca" userId="ad80fc01-cf55-4376-a825-a887c8046f05" providerId="ADAL" clId="{601FB0BB-DC9D-4A15-9CD5-E9B4C1FAC71E}"/>
    <pc:docChg chg="undo custSel addSld delSld modSld sldOrd">
      <pc:chgData name="Rosmorduc Vinca" userId="ad80fc01-cf55-4376-a825-a887c8046f05" providerId="ADAL" clId="{601FB0BB-DC9D-4A15-9CD5-E9B4C1FAC71E}" dt="2021-08-11T14:56:23.123" v="4050" actId="20577"/>
      <pc:docMkLst>
        <pc:docMk/>
      </pc:docMkLst>
      <pc:sldChg chg="addSp modSp mod modNotesTx">
        <pc:chgData name="Rosmorduc Vinca" userId="ad80fc01-cf55-4376-a825-a887c8046f05" providerId="ADAL" clId="{601FB0BB-DC9D-4A15-9CD5-E9B4C1FAC71E}" dt="2021-08-11T14:35:54.332" v="3977"/>
        <pc:sldMkLst>
          <pc:docMk/>
          <pc:sldMk cId="2355705892" sldId="257"/>
        </pc:sldMkLst>
        <pc:spChg chg="mod">
          <ac:chgData name="Rosmorduc Vinca" userId="ad80fc01-cf55-4376-a825-a887c8046f05" providerId="ADAL" clId="{601FB0BB-DC9D-4A15-9CD5-E9B4C1FAC71E}" dt="2021-08-11T14:07:42.976" v="3734" actId="6549"/>
          <ac:spMkLst>
            <pc:docMk/>
            <pc:sldMk cId="2355705892" sldId="257"/>
            <ac:spMk id="2" creationId="{27B539F8-37B9-45B6-9D73-7677C8EA1591}"/>
          </ac:spMkLst>
        </pc:spChg>
        <pc:spChg chg="mod">
          <ac:chgData name="Rosmorduc Vinca" userId="ad80fc01-cf55-4376-a825-a887c8046f05" providerId="ADAL" clId="{601FB0BB-DC9D-4A15-9CD5-E9B4C1FAC71E}" dt="2021-08-11T08:56:11.050" v="598" actId="20577"/>
          <ac:spMkLst>
            <pc:docMk/>
            <pc:sldMk cId="2355705892" sldId="257"/>
            <ac:spMk id="3" creationId="{CD8F3308-85B0-45C5-9024-E39D82C7474D}"/>
          </ac:spMkLst>
        </pc:spChg>
        <pc:picChg chg="add mod">
          <ac:chgData name="Rosmorduc Vinca" userId="ad80fc01-cf55-4376-a825-a887c8046f05" providerId="ADAL" clId="{601FB0BB-DC9D-4A15-9CD5-E9B4C1FAC71E}" dt="2021-08-11T08:50:31.858" v="475" actId="1036"/>
          <ac:picMkLst>
            <pc:docMk/>
            <pc:sldMk cId="2355705892" sldId="257"/>
            <ac:picMk id="5" creationId="{A69DEF26-225A-494B-B8B1-B3FD90686451}"/>
          </ac:picMkLst>
        </pc:picChg>
        <pc:picChg chg="add mod">
          <ac:chgData name="Rosmorduc Vinca" userId="ad80fc01-cf55-4376-a825-a887c8046f05" providerId="ADAL" clId="{601FB0BB-DC9D-4A15-9CD5-E9B4C1FAC71E}" dt="2021-08-11T08:50:31.858" v="475" actId="1036"/>
          <ac:picMkLst>
            <pc:docMk/>
            <pc:sldMk cId="2355705892" sldId="257"/>
            <ac:picMk id="7" creationId="{B795B6B1-0246-48D2-8565-9C8970E800CE}"/>
          </ac:picMkLst>
        </pc:picChg>
      </pc:sldChg>
      <pc:sldChg chg="addSp modSp mod modNotesTx">
        <pc:chgData name="Rosmorduc Vinca" userId="ad80fc01-cf55-4376-a825-a887c8046f05" providerId="ADAL" clId="{601FB0BB-DC9D-4A15-9CD5-E9B4C1FAC71E}" dt="2021-08-11T14:36:04.300" v="3980"/>
        <pc:sldMkLst>
          <pc:docMk/>
          <pc:sldMk cId="1575152333" sldId="258"/>
        </pc:sldMkLst>
        <pc:spChg chg="mod">
          <ac:chgData name="Rosmorduc Vinca" userId="ad80fc01-cf55-4376-a825-a887c8046f05" providerId="ADAL" clId="{601FB0BB-DC9D-4A15-9CD5-E9B4C1FAC71E}" dt="2021-08-11T09:02:01.995" v="851" actId="20577"/>
          <ac:spMkLst>
            <pc:docMk/>
            <pc:sldMk cId="1575152333" sldId="258"/>
            <ac:spMk id="2" creationId="{F4A97856-E9DC-4F99-9C5D-33BD59B16289}"/>
          </ac:spMkLst>
        </pc:spChg>
        <pc:spChg chg="mod">
          <ac:chgData name="Rosmorduc Vinca" userId="ad80fc01-cf55-4376-a825-a887c8046f05" providerId="ADAL" clId="{601FB0BB-DC9D-4A15-9CD5-E9B4C1FAC71E}" dt="2021-08-11T14:08:01.420" v="3737" actId="20577"/>
          <ac:spMkLst>
            <pc:docMk/>
            <pc:sldMk cId="1575152333" sldId="258"/>
            <ac:spMk id="3" creationId="{BB6F14E7-F914-4624-840C-3BF425909E40}"/>
          </ac:spMkLst>
        </pc:spChg>
        <pc:picChg chg="add mod">
          <ac:chgData name="Rosmorduc Vinca" userId="ad80fc01-cf55-4376-a825-a887c8046f05" providerId="ADAL" clId="{601FB0BB-DC9D-4A15-9CD5-E9B4C1FAC71E}" dt="2021-08-11T14:08:06.631" v="3738" actId="1076"/>
          <ac:picMkLst>
            <pc:docMk/>
            <pc:sldMk cId="1575152333" sldId="258"/>
            <ac:picMk id="5" creationId="{736616F2-2784-4583-A6CF-E6F3FA212C0D}"/>
          </ac:picMkLst>
        </pc:picChg>
      </pc:sldChg>
      <pc:sldChg chg="addSp modSp mod modNotesTx">
        <pc:chgData name="Rosmorduc Vinca" userId="ad80fc01-cf55-4376-a825-a887c8046f05" providerId="ADAL" clId="{601FB0BB-DC9D-4A15-9CD5-E9B4C1FAC71E}" dt="2021-08-11T14:36:17.789" v="3985"/>
        <pc:sldMkLst>
          <pc:docMk/>
          <pc:sldMk cId="2995212432" sldId="259"/>
        </pc:sldMkLst>
        <pc:spChg chg="mod">
          <ac:chgData name="Rosmorduc Vinca" userId="ad80fc01-cf55-4376-a825-a887c8046f05" providerId="ADAL" clId="{601FB0BB-DC9D-4A15-9CD5-E9B4C1FAC71E}" dt="2021-08-11T14:09:31.274" v="3815" actId="20577"/>
          <ac:spMkLst>
            <pc:docMk/>
            <pc:sldMk cId="2995212432" sldId="259"/>
            <ac:spMk id="3" creationId="{D46808DE-226A-4FE4-8F64-0FE6959B85EF}"/>
          </ac:spMkLst>
        </pc:spChg>
        <pc:picChg chg="add mod">
          <ac:chgData name="Rosmorduc Vinca" userId="ad80fc01-cf55-4376-a825-a887c8046f05" providerId="ADAL" clId="{601FB0BB-DC9D-4A15-9CD5-E9B4C1FAC71E}" dt="2021-08-11T09:17:49.058" v="948" actId="14100"/>
          <ac:picMkLst>
            <pc:docMk/>
            <pc:sldMk cId="2995212432" sldId="259"/>
            <ac:picMk id="5" creationId="{BA310007-AAC9-45F9-9EAF-F70C38C3843B}"/>
          </ac:picMkLst>
        </pc:picChg>
      </pc:sldChg>
      <pc:sldChg chg="modSp modNotesTx">
        <pc:chgData name="Rosmorduc Vinca" userId="ad80fc01-cf55-4376-a825-a887c8046f05" providerId="ADAL" clId="{601FB0BB-DC9D-4A15-9CD5-E9B4C1FAC71E}" dt="2021-08-11T14:36:28.021" v="3988"/>
        <pc:sldMkLst>
          <pc:docMk/>
          <pc:sldMk cId="2496709650" sldId="260"/>
        </pc:sldMkLst>
        <pc:spChg chg="mod">
          <ac:chgData name="Rosmorduc Vinca" userId="ad80fc01-cf55-4376-a825-a887c8046f05" providerId="ADAL" clId="{601FB0BB-DC9D-4A15-9CD5-E9B4C1FAC71E}" dt="2021-08-11T08:45:40.697" v="265"/>
          <ac:spMkLst>
            <pc:docMk/>
            <pc:sldMk cId="2496709650" sldId="260"/>
            <ac:spMk id="3" creationId="{ADD3902E-125F-4F81-9D1F-AC9C67A6732A}"/>
          </ac:spMkLst>
        </pc:spChg>
      </pc:sldChg>
      <pc:sldChg chg="modSp mod modNotesTx">
        <pc:chgData name="Rosmorduc Vinca" userId="ad80fc01-cf55-4376-a825-a887c8046f05" providerId="ADAL" clId="{601FB0BB-DC9D-4A15-9CD5-E9B4C1FAC71E}" dt="2021-08-11T14:36:33.470" v="3990"/>
        <pc:sldMkLst>
          <pc:docMk/>
          <pc:sldMk cId="2740819147" sldId="261"/>
        </pc:sldMkLst>
        <pc:spChg chg="mod">
          <ac:chgData name="Rosmorduc Vinca" userId="ad80fc01-cf55-4376-a825-a887c8046f05" providerId="ADAL" clId="{601FB0BB-DC9D-4A15-9CD5-E9B4C1FAC71E}" dt="2021-08-11T14:10:36.673" v="3824" actId="20577"/>
          <ac:spMkLst>
            <pc:docMk/>
            <pc:sldMk cId="2740819147" sldId="261"/>
            <ac:spMk id="3" creationId="{2610890F-474F-4C33-AE8D-93557FE04DA5}"/>
          </ac:spMkLst>
        </pc:spChg>
      </pc:sldChg>
      <pc:sldChg chg="modSp mod modNotesTx">
        <pc:chgData name="Rosmorduc Vinca" userId="ad80fc01-cf55-4376-a825-a887c8046f05" providerId="ADAL" clId="{601FB0BB-DC9D-4A15-9CD5-E9B4C1FAC71E}" dt="2021-08-11T14:36:40.143" v="3993"/>
        <pc:sldMkLst>
          <pc:docMk/>
          <pc:sldMk cId="3777714117" sldId="262"/>
        </pc:sldMkLst>
        <pc:spChg chg="mod">
          <ac:chgData name="Rosmorduc Vinca" userId="ad80fc01-cf55-4376-a825-a887c8046f05" providerId="ADAL" clId="{601FB0BB-DC9D-4A15-9CD5-E9B4C1FAC71E}" dt="2021-08-11T14:10:57.425" v="3850" actId="313"/>
          <ac:spMkLst>
            <pc:docMk/>
            <pc:sldMk cId="3777714117" sldId="262"/>
            <ac:spMk id="2" creationId="{8FAA3F96-CA28-46FE-AEAF-AF08282AD290}"/>
          </ac:spMkLst>
        </pc:spChg>
        <pc:spChg chg="mod">
          <ac:chgData name="Rosmorduc Vinca" userId="ad80fc01-cf55-4376-a825-a887c8046f05" providerId="ADAL" clId="{601FB0BB-DC9D-4A15-9CD5-E9B4C1FAC71E}" dt="2021-08-11T14:10:48.550" v="3828" actId="6549"/>
          <ac:spMkLst>
            <pc:docMk/>
            <pc:sldMk cId="3777714117" sldId="262"/>
            <ac:spMk id="3" creationId="{88BB9E82-D679-4473-A063-D603C8E778B9}"/>
          </ac:spMkLst>
        </pc:spChg>
      </pc:sldChg>
      <pc:sldChg chg="modSp mod modNotesTx">
        <pc:chgData name="Rosmorduc Vinca" userId="ad80fc01-cf55-4376-a825-a887c8046f05" providerId="ADAL" clId="{601FB0BB-DC9D-4A15-9CD5-E9B4C1FAC71E}" dt="2021-08-11T14:37:00.556" v="3997" actId="6549"/>
        <pc:sldMkLst>
          <pc:docMk/>
          <pc:sldMk cId="799816907" sldId="263"/>
        </pc:sldMkLst>
        <pc:spChg chg="mod">
          <ac:chgData name="Rosmorduc Vinca" userId="ad80fc01-cf55-4376-a825-a887c8046f05" providerId="ADAL" clId="{601FB0BB-DC9D-4A15-9CD5-E9B4C1FAC71E}" dt="2021-08-11T14:14:26.408" v="3940" actId="20577"/>
          <ac:spMkLst>
            <pc:docMk/>
            <pc:sldMk cId="799816907" sldId="263"/>
            <ac:spMk id="3" creationId="{77F925BF-0B63-4095-A624-3F01637C5F71}"/>
          </ac:spMkLst>
        </pc:spChg>
      </pc:sldChg>
      <pc:sldChg chg="modSp modNotesTx">
        <pc:chgData name="Rosmorduc Vinca" userId="ad80fc01-cf55-4376-a825-a887c8046f05" providerId="ADAL" clId="{601FB0BB-DC9D-4A15-9CD5-E9B4C1FAC71E}" dt="2021-08-11T14:37:12.896" v="4000"/>
        <pc:sldMkLst>
          <pc:docMk/>
          <pc:sldMk cId="4213596875" sldId="264"/>
        </pc:sldMkLst>
        <pc:spChg chg="mod">
          <ac:chgData name="Rosmorduc Vinca" userId="ad80fc01-cf55-4376-a825-a887c8046f05" providerId="ADAL" clId="{601FB0BB-DC9D-4A15-9CD5-E9B4C1FAC71E}" dt="2021-08-11T08:45:40.697" v="265"/>
          <ac:spMkLst>
            <pc:docMk/>
            <pc:sldMk cId="4213596875" sldId="264"/>
            <ac:spMk id="3" creationId="{0661B67D-8D45-4992-9722-D055738FF2AC}"/>
          </ac:spMkLst>
        </pc:spChg>
      </pc:sldChg>
      <pc:sldChg chg="modSp modNotesTx">
        <pc:chgData name="Rosmorduc Vinca" userId="ad80fc01-cf55-4376-a825-a887c8046f05" providerId="ADAL" clId="{601FB0BB-DC9D-4A15-9CD5-E9B4C1FAC71E}" dt="2021-08-11T14:37:23.243" v="4003"/>
        <pc:sldMkLst>
          <pc:docMk/>
          <pc:sldMk cId="2425913541" sldId="265"/>
        </pc:sldMkLst>
        <pc:spChg chg="mod">
          <ac:chgData name="Rosmorduc Vinca" userId="ad80fc01-cf55-4376-a825-a887c8046f05" providerId="ADAL" clId="{601FB0BB-DC9D-4A15-9CD5-E9B4C1FAC71E}" dt="2021-08-11T08:45:40.697" v="265"/>
          <ac:spMkLst>
            <pc:docMk/>
            <pc:sldMk cId="2425913541" sldId="265"/>
            <ac:spMk id="3" creationId="{A2FDE467-E01A-49CA-B7EF-4DD12D75BCC2}"/>
          </ac:spMkLst>
        </pc:spChg>
      </pc:sldChg>
      <pc:sldChg chg="modSp modNotesTx">
        <pc:chgData name="Rosmorduc Vinca" userId="ad80fc01-cf55-4376-a825-a887c8046f05" providerId="ADAL" clId="{601FB0BB-DC9D-4A15-9CD5-E9B4C1FAC71E}" dt="2021-08-11T14:37:31.423" v="4006"/>
        <pc:sldMkLst>
          <pc:docMk/>
          <pc:sldMk cId="1882517695" sldId="266"/>
        </pc:sldMkLst>
        <pc:spChg chg="mod">
          <ac:chgData name="Rosmorduc Vinca" userId="ad80fc01-cf55-4376-a825-a887c8046f05" providerId="ADAL" clId="{601FB0BB-DC9D-4A15-9CD5-E9B4C1FAC71E}" dt="2021-08-11T08:45:40.697" v="265"/>
          <ac:spMkLst>
            <pc:docMk/>
            <pc:sldMk cId="1882517695" sldId="266"/>
            <ac:spMk id="3" creationId="{EE6173CD-E939-46F0-9F5A-141B9272E35B}"/>
          </ac:spMkLst>
        </pc:spChg>
      </pc:sldChg>
      <pc:sldChg chg="modNotesTx">
        <pc:chgData name="Rosmorduc Vinca" userId="ad80fc01-cf55-4376-a825-a887c8046f05" providerId="ADAL" clId="{601FB0BB-DC9D-4A15-9CD5-E9B4C1FAC71E}" dt="2021-08-11T14:37:55.148" v="4017"/>
        <pc:sldMkLst>
          <pc:docMk/>
          <pc:sldMk cId="4137805572" sldId="268"/>
        </pc:sldMkLst>
      </pc:sldChg>
      <pc:sldChg chg="modNotesTx">
        <pc:chgData name="Rosmorduc Vinca" userId="ad80fc01-cf55-4376-a825-a887c8046f05" providerId="ADAL" clId="{601FB0BB-DC9D-4A15-9CD5-E9B4C1FAC71E}" dt="2021-08-11T14:38:02.858" v="4019"/>
        <pc:sldMkLst>
          <pc:docMk/>
          <pc:sldMk cId="2452128176" sldId="269"/>
        </pc:sldMkLst>
      </pc:sldChg>
      <pc:sldChg chg="modSp modNotesTx">
        <pc:chgData name="Rosmorduc Vinca" userId="ad80fc01-cf55-4376-a825-a887c8046f05" providerId="ADAL" clId="{601FB0BB-DC9D-4A15-9CD5-E9B4C1FAC71E}" dt="2021-08-11T14:37:44.630" v="4012"/>
        <pc:sldMkLst>
          <pc:docMk/>
          <pc:sldMk cId="2866678128" sldId="270"/>
        </pc:sldMkLst>
        <pc:spChg chg="mod">
          <ac:chgData name="Rosmorduc Vinca" userId="ad80fc01-cf55-4376-a825-a887c8046f05" providerId="ADAL" clId="{601FB0BB-DC9D-4A15-9CD5-E9B4C1FAC71E}" dt="2021-08-11T08:45:40.697" v="265"/>
          <ac:spMkLst>
            <pc:docMk/>
            <pc:sldMk cId="2866678128" sldId="270"/>
            <ac:spMk id="3" creationId="{17E8167A-DA32-4E76-A279-AF10197E8553}"/>
          </ac:spMkLst>
        </pc:spChg>
      </pc:sldChg>
      <pc:sldChg chg="modNotesTx">
        <pc:chgData name="Rosmorduc Vinca" userId="ad80fc01-cf55-4376-a825-a887c8046f05" providerId="ADAL" clId="{601FB0BB-DC9D-4A15-9CD5-E9B4C1FAC71E}" dt="2021-08-11T14:35:58.297" v="3978"/>
        <pc:sldMkLst>
          <pc:docMk/>
          <pc:sldMk cId="3937987184" sldId="271"/>
        </pc:sldMkLst>
      </pc:sldChg>
      <pc:sldChg chg="modNotesTx">
        <pc:chgData name="Rosmorduc Vinca" userId="ad80fc01-cf55-4376-a825-a887c8046f05" providerId="ADAL" clId="{601FB0BB-DC9D-4A15-9CD5-E9B4C1FAC71E}" dt="2021-08-11T14:36:12.658" v="3983" actId="20577"/>
        <pc:sldMkLst>
          <pc:docMk/>
          <pc:sldMk cId="2173658493" sldId="272"/>
        </pc:sldMkLst>
      </pc:sldChg>
      <pc:sldChg chg="modNotesTx">
        <pc:chgData name="Rosmorduc Vinca" userId="ad80fc01-cf55-4376-a825-a887c8046f05" providerId="ADAL" clId="{601FB0BB-DC9D-4A15-9CD5-E9B4C1FAC71E}" dt="2021-08-11T14:36:35.460" v="3991"/>
        <pc:sldMkLst>
          <pc:docMk/>
          <pc:sldMk cId="2856001701" sldId="275"/>
        </pc:sldMkLst>
      </pc:sldChg>
      <pc:sldChg chg="modNotesTx">
        <pc:chgData name="Rosmorduc Vinca" userId="ad80fc01-cf55-4376-a825-a887c8046f05" providerId="ADAL" clId="{601FB0BB-DC9D-4A15-9CD5-E9B4C1FAC71E}" dt="2021-08-11T14:36:43.169" v="3994"/>
        <pc:sldMkLst>
          <pc:docMk/>
          <pc:sldMk cId="2023949167" sldId="276"/>
        </pc:sldMkLst>
      </pc:sldChg>
      <pc:sldChg chg="modNotesTx">
        <pc:chgData name="Rosmorduc Vinca" userId="ad80fc01-cf55-4376-a825-a887c8046f05" providerId="ADAL" clId="{601FB0BB-DC9D-4A15-9CD5-E9B4C1FAC71E}" dt="2021-08-11T14:37:03.904" v="3998"/>
        <pc:sldMkLst>
          <pc:docMk/>
          <pc:sldMk cId="966420952" sldId="277"/>
        </pc:sldMkLst>
      </pc:sldChg>
      <pc:sldChg chg="modNotesTx">
        <pc:chgData name="Rosmorduc Vinca" userId="ad80fc01-cf55-4376-a825-a887c8046f05" providerId="ADAL" clId="{601FB0BB-DC9D-4A15-9CD5-E9B4C1FAC71E}" dt="2021-08-11T14:37:17.209" v="4001"/>
        <pc:sldMkLst>
          <pc:docMk/>
          <pc:sldMk cId="2980507594" sldId="278"/>
        </pc:sldMkLst>
      </pc:sldChg>
      <pc:sldChg chg="modNotesTx">
        <pc:chgData name="Rosmorduc Vinca" userId="ad80fc01-cf55-4376-a825-a887c8046f05" providerId="ADAL" clId="{601FB0BB-DC9D-4A15-9CD5-E9B4C1FAC71E}" dt="2021-08-11T14:37:25.451" v="4004"/>
        <pc:sldMkLst>
          <pc:docMk/>
          <pc:sldMk cId="193784716" sldId="279"/>
        </pc:sldMkLst>
      </pc:sldChg>
      <pc:sldChg chg="modNotesTx">
        <pc:chgData name="Rosmorduc Vinca" userId="ad80fc01-cf55-4376-a825-a887c8046f05" providerId="ADAL" clId="{601FB0BB-DC9D-4A15-9CD5-E9B4C1FAC71E}" dt="2021-08-11T14:37:33.096" v="4007"/>
        <pc:sldMkLst>
          <pc:docMk/>
          <pc:sldMk cId="2412915436" sldId="280"/>
        </pc:sldMkLst>
      </pc:sldChg>
      <pc:sldChg chg="modNotesTx">
        <pc:chgData name="Rosmorduc Vinca" userId="ad80fc01-cf55-4376-a825-a887c8046f05" providerId="ADAL" clId="{601FB0BB-DC9D-4A15-9CD5-E9B4C1FAC71E}" dt="2021-08-11T14:37:59.199" v="4018"/>
        <pc:sldMkLst>
          <pc:docMk/>
          <pc:sldMk cId="1261208274" sldId="282"/>
        </pc:sldMkLst>
      </pc:sldChg>
      <pc:sldChg chg="addSp delSp modSp add mod setBg chgLayout modNotesTx">
        <pc:chgData name="Rosmorduc Vinca" userId="ad80fc01-cf55-4376-a825-a887c8046f05" providerId="ADAL" clId="{601FB0BB-DC9D-4A15-9CD5-E9B4C1FAC71E}" dt="2021-08-11T14:39:11.579" v="4035" actId="20577"/>
        <pc:sldMkLst>
          <pc:docMk/>
          <pc:sldMk cId="2110573363" sldId="297"/>
        </pc:sldMkLst>
        <pc:spChg chg="mod ord">
          <ac:chgData name="Rosmorduc Vinca" userId="ad80fc01-cf55-4376-a825-a887c8046f05" providerId="ADAL" clId="{601FB0BB-DC9D-4A15-9CD5-E9B4C1FAC71E}" dt="2021-08-11T13:28:43.773" v="1910" actId="700"/>
          <ac:spMkLst>
            <pc:docMk/>
            <pc:sldMk cId="2110573363" sldId="297"/>
            <ac:spMk id="2" creationId="{46DFA8CB-FDC2-4631-85F5-3076F5E26300}"/>
          </ac:spMkLst>
        </pc:spChg>
        <pc:spChg chg="add mod">
          <ac:chgData name="Rosmorduc Vinca" userId="ad80fc01-cf55-4376-a825-a887c8046f05" providerId="ADAL" clId="{601FB0BB-DC9D-4A15-9CD5-E9B4C1FAC71E}" dt="2021-08-11T14:39:11.579" v="4035" actId="20577"/>
          <ac:spMkLst>
            <pc:docMk/>
            <pc:sldMk cId="2110573363" sldId="297"/>
            <ac:spMk id="5" creationId="{C4761024-D1D9-4CDA-AE4A-54769A6CF6CA}"/>
          </ac:spMkLst>
        </pc:spChg>
        <pc:picChg chg="del mod ord">
          <ac:chgData name="Rosmorduc Vinca" userId="ad80fc01-cf55-4376-a825-a887c8046f05" providerId="ADAL" clId="{601FB0BB-DC9D-4A15-9CD5-E9B4C1FAC71E}" dt="2021-08-11T13:28:45.207" v="1911" actId="21"/>
          <ac:picMkLst>
            <pc:docMk/>
            <pc:sldMk cId="2110573363" sldId="297"/>
            <ac:picMk id="4" creationId="{6971E332-100B-4159-8104-964406D2D249}"/>
          </ac:picMkLst>
        </pc:picChg>
        <pc:picChg chg="add mod">
          <ac:chgData name="Rosmorduc Vinca" userId="ad80fc01-cf55-4376-a825-a887c8046f05" providerId="ADAL" clId="{601FB0BB-DC9D-4A15-9CD5-E9B4C1FAC71E}" dt="2021-08-11T13:29:24.424" v="1956" actId="1076"/>
          <ac:picMkLst>
            <pc:docMk/>
            <pc:sldMk cId="2110573363" sldId="297"/>
            <ac:picMk id="6" creationId="{85E69B3B-F884-4313-B924-354B3FA7AF61}"/>
          </ac:picMkLst>
        </pc:picChg>
      </pc:sldChg>
      <pc:sldChg chg="modSp modNotesTx">
        <pc:chgData name="Rosmorduc Vinca" userId="ad80fc01-cf55-4376-a825-a887c8046f05" providerId="ADAL" clId="{601FB0BB-DC9D-4A15-9CD5-E9B4C1FAC71E}" dt="2021-08-11T14:37:37.572" v="4009"/>
        <pc:sldMkLst>
          <pc:docMk/>
          <pc:sldMk cId="130432134" sldId="299"/>
        </pc:sldMkLst>
        <pc:spChg chg="mod">
          <ac:chgData name="Rosmorduc Vinca" userId="ad80fc01-cf55-4376-a825-a887c8046f05" providerId="ADAL" clId="{601FB0BB-DC9D-4A15-9CD5-E9B4C1FAC71E}" dt="2021-08-11T08:45:40.697" v="265"/>
          <ac:spMkLst>
            <pc:docMk/>
            <pc:sldMk cId="130432134" sldId="299"/>
            <ac:spMk id="3" creationId="{A46BB814-0796-43C8-85BE-9F79EA8F726B}"/>
          </ac:spMkLst>
        </pc:spChg>
      </pc:sldChg>
      <pc:sldChg chg="modNotesTx">
        <pc:chgData name="Rosmorduc Vinca" userId="ad80fc01-cf55-4376-a825-a887c8046f05" providerId="ADAL" clId="{601FB0BB-DC9D-4A15-9CD5-E9B4C1FAC71E}" dt="2021-08-11T14:37:39.378" v="4010"/>
        <pc:sldMkLst>
          <pc:docMk/>
          <pc:sldMk cId="1332273651" sldId="300"/>
        </pc:sldMkLst>
      </pc:sldChg>
      <pc:sldChg chg="modNotesTx">
        <pc:chgData name="Rosmorduc Vinca" userId="ad80fc01-cf55-4376-a825-a887c8046f05" providerId="ADAL" clId="{601FB0BB-DC9D-4A15-9CD5-E9B4C1FAC71E}" dt="2021-08-11T14:37:46.590" v="4013"/>
        <pc:sldMkLst>
          <pc:docMk/>
          <pc:sldMk cId="2467885833" sldId="301"/>
        </pc:sldMkLst>
      </pc:sldChg>
      <pc:sldChg chg="modSp mod modClrScheme chgLayout modNotesTx">
        <pc:chgData name="Rosmorduc Vinca" userId="ad80fc01-cf55-4376-a825-a887c8046f05" providerId="ADAL" clId="{601FB0BB-DC9D-4A15-9CD5-E9B4C1FAC71E}" dt="2021-08-11T14:34:47.192" v="3954" actId="20577"/>
        <pc:sldMkLst>
          <pc:docMk/>
          <pc:sldMk cId="2992258412" sldId="302"/>
        </pc:sldMkLst>
        <pc:spChg chg="mod ord">
          <ac:chgData name="Rosmorduc Vinca" userId="ad80fc01-cf55-4376-a825-a887c8046f05" providerId="ADAL" clId="{601FB0BB-DC9D-4A15-9CD5-E9B4C1FAC71E}" dt="2021-08-11T13:16:25.041" v="1765" actId="20577"/>
          <ac:spMkLst>
            <pc:docMk/>
            <pc:sldMk cId="2992258412" sldId="302"/>
            <ac:spMk id="4" creationId="{C1091B80-2850-4478-BC58-18780F463644}"/>
          </ac:spMkLst>
        </pc:spChg>
        <pc:spChg chg="mod ord">
          <ac:chgData name="Rosmorduc Vinca" userId="ad80fc01-cf55-4376-a825-a887c8046f05" providerId="ADAL" clId="{601FB0BB-DC9D-4A15-9CD5-E9B4C1FAC71E}" dt="2021-08-11T13:16:27.479" v="1766" actId="120"/>
          <ac:spMkLst>
            <pc:docMk/>
            <pc:sldMk cId="2992258412" sldId="302"/>
            <ac:spMk id="5" creationId="{79A467AC-3443-41FE-A47A-8D69BFC3D3B9}"/>
          </ac:spMkLst>
        </pc:spChg>
      </pc:sldChg>
      <pc:sldChg chg="modNotesTx">
        <pc:chgData name="Rosmorduc Vinca" userId="ad80fc01-cf55-4376-a825-a887c8046f05" providerId="ADAL" clId="{601FB0BB-DC9D-4A15-9CD5-E9B4C1FAC71E}" dt="2021-08-11T14:37:51.707" v="4015"/>
        <pc:sldMkLst>
          <pc:docMk/>
          <pc:sldMk cId="4064224476" sldId="304"/>
        </pc:sldMkLst>
      </pc:sldChg>
      <pc:sldChg chg="modNotesTx">
        <pc:chgData name="Rosmorduc Vinca" userId="ad80fc01-cf55-4376-a825-a887c8046f05" providerId="ADAL" clId="{601FB0BB-DC9D-4A15-9CD5-E9B4C1FAC71E}" dt="2021-08-11T14:38:05.582" v="4020"/>
        <pc:sldMkLst>
          <pc:docMk/>
          <pc:sldMk cId="2921410534" sldId="305"/>
        </pc:sldMkLst>
      </pc:sldChg>
      <pc:sldChg chg="modNotesTx">
        <pc:chgData name="Rosmorduc Vinca" userId="ad80fc01-cf55-4376-a825-a887c8046f05" providerId="ADAL" clId="{601FB0BB-DC9D-4A15-9CD5-E9B4C1FAC71E}" dt="2021-08-11T14:36:21.454" v="3986"/>
        <pc:sldMkLst>
          <pc:docMk/>
          <pc:sldMk cId="1358838140" sldId="358"/>
        </pc:sldMkLst>
      </pc:sldChg>
      <pc:sldChg chg="modSp add mod modNotesTx">
        <pc:chgData name="Rosmorduc Vinca" userId="ad80fc01-cf55-4376-a825-a887c8046f05" providerId="ADAL" clId="{601FB0BB-DC9D-4A15-9CD5-E9B4C1FAC71E}" dt="2021-08-11T14:35:00.317" v="3959"/>
        <pc:sldMkLst>
          <pc:docMk/>
          <pc:sldMk cId="822336488" sldId="368"/>
        </pc:sldMkLst>
        <pc:spChg chg="mod">
          <ac:chgData name="Rosmorduc Vinca" userId="ad80fc01-cf55-4376-a825-a887c8046f05" providerId="ADAL" clId="{601FB0BB-DC9D-4A15-9CD5-E9B4C1FAC71E}" dt="2021-08-11T12:59:13.635" v="1717" actId="20577"/>
          <ac:spMkLst>
            <pc:docMk/>
            <pc:sldMk cId="822336488" sldId="368"/>
            <ac:spMk id="2" creationId="{B65C7643-2E40-44D4-A4C9-8831BAAE4447}"/>
          </ac:spMkLst>
        </pc:spChg>
      </pc:sldChg>
      <pc:sldChg chg="modSp add mod modNotesTx">
        <pc:chgData name="Rosmorduc Vinca" userId="ad80fc01-cf55-4376-a825-a887c8046f05" providerId="ADAL" clId="{601FB0BB-DC9D-4A15-9CD5-E9B4C1FAC71E}" dt="2021-08-11T14:35:03.611" v="3961"/>
        <pc:sldMkLst>
          <pc:docMk/>
          <pc:sldMk cId="975102029" sldId="369"/>
        </pc:sldMkLst>
        <pc:spChg chg="mod">
          <ac:chgData name="Rosmorduc Vinca" userId="ad80fc01-cf55-4376-a825-a887c8046f05" providerId="ADAL" clId="{601FB0BB-DC9D-4A15-9CD5-E9B4C1FAC71E}" dt="2021-08-11T13:39:29.810" v="2715" actId="1036"/>
          <ac:spMkLst>
            <pc:docMk/>
            <pc:sldMk cId="975102029" sldId="369"/>
            <ac:spMk id="8" creationId="{F8DC2148-88EC-41C9-8A73-307DC2F1F8FD}"/>
          </ac:spMkLst>
        </pc:spChg>
        <pc:spChg chg="mod">
          <ac:chgData name="Rosmorduc Vinca" userId="ad80fc01-cf55-4376-a825-a887c8046f05" providerId="ADAL" clId="{601FB0BB-DC9D-4A15-9CD5-E9B4C1FAC71E}" dt="2021-08-11T13:39:29.810" v="2715" actId="1036"/>
          <ac:spMkLst>
            <pc:docMk/>
            <pc:sldMk cId="975102029" sldId="369"/>
            <ac:spMk id="9" creationId="{10383EB0-7A8D-404E-9674-36BCE80E708B}"/>
          </ac:spMkLst>
        </pc:spChg>
        <pc:spChg chg="mod">
          <ac:chgData name="Rosmorduc Vinca" userId="ad80fc01-cf55-4376-a825-a887c8046f05" providerId="ADAL" clId="{601FB0BB-DC9D-4A15-9CD5-E9B4C1FAC71E}" dt="2021-08-11T12:59:09.724" v="1716" actId="20577"/>
          <ac:spMkLst>
            <pc:docMk/>
            <pc:sldMk cId="975102029" sldId="369"/>
            <ac:spMk id="10" creationId="{5C24ACD4-AB70-4670-B268-5E570B96D6D6}"/>
          </ac:spMkLst>
        </pc:spChg>
        <pc:picChg chg="mod">
          <ac:chgData name="Rosmorduc Vinca" userId="ad80fc01-cf55-4376-a825-a887c8046f05" providerId="ADAL" clId="{601FB0BB-DC9D-4A15-9CD5-E9B4C1FAC71E}" dt="2021-08-11T13:39:29.810" v="2715" actId="1036"/>
          <ac:picMkLst>
            <pc:docMk/>
            <pc:sldMk cId="975102029" sldId="369"/>
            <ac:picMk id="3" creationId="{C93B6DA7-C26A-4775-B100-F5821B623F6D}"/>
          </ac:picMkLst>
        </pc:picChg>
        <pc:picChg chg="mod">
          <ac:chgData name="Rosmorduc Vinca" userId="ad80fc01-cf55-4376-a825-a887c8046f05" providerId="ADAL" clId="{601FB0BB-DC9D-4A15-9CD5-E9B4C1FAC71E}" dt="2021-08-11T13:39:29.810" v="2715" actId="1036"/>
          <ac:picMkLst>
            <pc:docMk/>
            <pc:sldMk cId="975102029" sldId="369"/>
            <ac:picMk id="4" creationId="{B063FB55-9EF1-4EE6-B28E-13EAA4C6E611}"/>
          </ac:picMkLst>
        </pc:picChg>
        <pc:picChg chg="mod">
          <ac:chgData name="Rosmorduc Vinca" userId="ad80fc01-cf55-4376-a825-a887c8046f05" providerId="ADAL" clId="{601FB0BB-DC9D-4A15-9CD5-E9B4C1FAC71E}" dt="2021-08-11T13:39:29.810" v="2715" actId="1036"/>
          <ac:picMkLst>
            <pc:docMk/>
            <pc:sldMk cId="975102029" sldId="369"/>
            <ac:picMk id="6" creationId="{00000000-0000-0000-0000-000000000000}"/>
          </ac:picMkLst>
        </pc:picChg>
      </pc:sldChg>
      <pc:sldChg chg="modNotesTx">
        <pc:chgData name="Rosmorduc Vinca" userId="ad80fc01-cf55-4376-a825-a887c8046f05" providerId="ADAL" clId="{601FB0BB-DC9D-4A15-9CD5-E9B4C1FAC71E}" dt="2021-08-11T14:35:47.516" v="3976" actId="20577"/>
        <pc:sldMkLst>
          <pc:docMk/>
          <pc:sldMk cId="3851979111" sldId="383"/>
        </pc:sldMkLst>
      </pc:sldChg>
      <pc:sldChg chg="modNotesTx">
        <pc:chgData name="Rosmorduc Vinca" userId="ad80fc01-cf55-4376-a825-a887c8046f05" providerId="ADAL" clId="{601FB0BB-DC9D-4A15-9CD5-E9B4C1FAC71E}" dt="2021-08-11T14:36:00.388" v="3979"/>
        <pc:sldMkLst>
          <pc:docMk/>
          <pc:sldMk cId="1880250851" sldId="384"/>
        </pc:sldMkLst>
      </pc:sldChg>
      <pc:sldChg chg="modNotesTx">
        <pc:chgData name="Rosmorduc Vinca" userId="ad80fc01-cf55-4376-a825-a887c8046f05" providerId="ADAL" clId="{601FB0BB-DC9D-4A15-9CD5-E9B4C1FAC71E}" dt="2021-08-11T14:36:15.482" v="3984"/>
        <pc:sldMkLst>
          <pc:docMk/>
          <pc:sldMk cId="3927928390" sldId="385"/>
        </pc:sldMkLst>
      </pc:sldChg>
      <pc:sldChg chg="modNotesTx">
        <pc:chgData name="Rosmorduc Vinca" userId="ad80fc01-cf55-4376-a825-a887c8046f05" providerId="ADAL" clId="{601FB0BB-DC9D-4A15-9CD5-E9B4C1FAC71E}" dt="2021-08-11T14:36:25.529" v="3987"/>
        <pc:sldMkLst>
          <pc:docMk/>
          <pc:sldMk cId="235522789" sldId="386"/>
        </pc:sldMkLst>
      </pc:sldChg>
      <pc:sldChg chg="modNotesTx">
        <pc:chgData name="Rosmorduc Vinca" userId="ad80fc01-cf55-4376-a825-a887c8046f05" providerId="ADAL" clId="{601FB0BB-DC9D-4A15-9CD5-E9B4C1FAC71E}" dt="2021-08-11T14:36:30.914" v="3989"/>
        <pc:sldMkLst>
          <pc:docMk/>
          <pc:sldMk cId="2828782216" sldId="387"/>
        </pc:sldMkLst>
      </pc:sldChg>
      <pc:sldChg chg="modNotesTx">
        <pc:chgData name="Rosmorduc Vinca" userId="ad80fc01-cf55-4376-a825-a887c8046f05" providerId="ADAL" clId="{601FB0BB-DC9D-4A15-9CD5-E9B4C1FAC71E}" dt="2021-08-11T14:36:38.222" v="3992"/>
        <pc:sldMkLst>
          <pc:docMk/>
          <pc:sldMk cId="428589629" sldId="388"/>
        </pc:sldMkLst>
      </pc:sldChg>
      <pc:sldChg chg="modNotesTx">
        <pc:chgData name="Rosmorduc Vinca" userId="ad80fc01-cf55-4376-a825-a887c8046f05" providerId="ADAL" clId="{601FB0BB-DC9D-4A15-9CD5-E9B4C1FAC71E}" dt="2021-08-11T14:36:46.210" v="3995"/>
        <pc:sldMkLst>
          <pc:docMk/>
          <pc:sldMk cId="1068707150" sldId="389"/>
        </pc:sldMkLst>
      </pc:sldChg>
      <pc:sldChg chg="modNotesTx">
        <pc:chgData name="Rosmorduc Vinca" userId="ad80fc01-cf55-4376-a825-a887c8046f05" providerId="ADAL" clId="{601FB0BB-DC9D-4A15-9CD5-E9B4C1FAC71E}" dt="2021-08-11T14:37:07.601" v="3999"/>
        <pc:sldMkLst>
          <pc:docMk/>
          <pc:sldMk cId="1294007942" sldId="390"/>
        </pc:sldMkLst>
      </pc:sldChg>
      <pc:sldChg chg="modNotesTx">
        <pc:chgData name="Rosmorduc Vinca" userId="ad80fc01-cf55-4376-a825-a887c8046f05" providerId="ADAL" clId="{601FB0BB-DC9D-4A15-9CD5-E9B4C1FAC71E}" dt="2021-08-11T14:37:20.742" v="4002"/>
        <pc:sldMkLst>
          <pc:docMk/>
          <pc:sldMk cId="3838504465" sldId="391"/>
        </pc:sldMkLst>
      </pc:sldChg>
      <pc:sldChg chg="modNotesTx">
        <pc:chgData name="Rosmorduc Vinca" userId="ad80fc01-cf55-4376-a825-a887c8046f05" providerId="ADAL" clId="{601FB0BB-DC9D-4A15-9CD5-E9B4C1FAC71E}" dt="2021-08-11T14:37:49.399" v="4014"/>
        <pc:sldMkLst>
          <pc:docMk/>
          <pc:sldMk cId="1339660506" sldId="396"/>
        </pc:sldMkLst>
      </pc:sldChg>
      <pc:sldChg chg="modNotesTx">
        <pc:chgData name="Rosmorduc Vinca" userId="ad80fc01-cf55-4376-a825-a887c8046f05" providerId="ADAL" clId="{601FB0BB-DC9D-4A15-9CD5-E9B4C1FAC71E}" dt="2021-08-11T14:37:53.365" v="4016"/>
        <pc:sldMkLst>
          <pc:docMk/>
          <pc:sldMk cId="3772539535" sldId="397"/>
        </pc:sldMkLst>
      </pc:sldChg>
      <pc:sldChg chg="modNotesTx">
        <pc:chgData name="Rosmorduc Vinca" userId="ad80fc01-cf55-4376-a825-a887c8046f05" providerId="ADAL" clId="{601FB0BB-DC9D-4A15-9CD5-E9B4C1FAC71E}" dt="2021-08-11T14:37:29.564" v="4005"/>
        <pc:sldMkLst>
          <pc:docMk/>
          <pc:sldMk cId="1526081738" sldId="398"/>
        </pc:sldMkLst>
      </pc:sldChg>
      <pc:sldChg chg="modNotesTx">
        <pc:chgData name="Rosmorduc Vinca" userId="ad80fc01-cf55-4376-a825-a887c8046f05" providerId="ADAL" clId="{601FB0BB-DC9D-4A15-9CD5-E9B4C1FAC71E}" dt="2021-08-11T14:37:35.867" v="4008"/>
        <pc:sldMkLst>
          <pc:docMk/>
          <pc:sldMk cId="1078965704" sldId="400"/>
        </pc:sldMkLst>
      </pc:sldChg>
      <pc:sldChg chg="modNotesTx">
        <pc:chgData name="Rosmorduc Vinca" userId="ad80fc01-cf55-4376-a825-a887c8046f05" providerId="ADAL" clId="{601FB0BB-DC9D-4A15-9CD5-E9B4C1FAC71E}" dt="2021-08-11T14:37:42.054" v="4011"/>
        <pc:sldMkLst>
          <pc:docMk/>
          <pc:sldMk cId="3231821111" sldId="401"/>
        </pc:sldMkLst>
      </pc:sldChg>
      <pc:sldChg chg="modSp mod modNotesTx">
        <pc:chgData name="Rosmorduc Vinca" userId="ad80fc01-cf55-4376-a825-a887c8046f05" providerId="ADAL" clId="{601FB0BB-DC9D-4A15-9CD5-E9B4C1FAC71E}" dt="2021-08-11T14:35:05.905" v="3962"/>
        <pc:sldMkLst>
          <pc:docMk/>
          <pc:sldMk cId="3239766837" sldId="402"/>
        </pc:sldMkLst>
        <pc:spChg chg="mod">
          <ac:chgData name="Rosmorduc Vinca" userId="ad80fc01-cf55-4376-a825-a887c8046f05" providerId="ADAL" clId="{601FB0BB-DC9D-4A15-9CD5-E9B4C1FAC71E}" dt="2021-08-11T13:40:55.755" v="2730" actId="20577"/>
          <ac:spMkLst>
            <pc:docMk/>
            <pc:sldMk cId="3239766837" sldId="402"/>
            <ac:spMk id="4" creationId="{684EDEB4-3225-4194-BD7F-5E0402F119AA}"/>
          </ac:spMkLst>
        </pc:spChg>
      </pc:sldChg>
      <pc:sldChg chg="addSp delSp modSp new mod chgLayout modNotesTx">
        <pc:chgData name="Rosmorduc Vinca" userId="ad80fc01-cf55-4376-a825-a887c8046f05" providerId="ADAL" clId="{601FB0BB-DC9D-4A15-9CD5-E9B4C1FAC71E}" dt="2021-08-11T14:34:53.751" v="3955"/>
        <pc:sldMkLst>
          <pc:docMk/>
          <pc:sldMk cId="2592111995" sldId="403"/>
        </pc:sldMkLst>
        <pc:spChg chg="del">
          <ac:chgData name="Rosmorduc Vinca" userId="ad80fc01-cf55-4376-a825-a887c8046f05" providerId="ADAL" clId="{601FB0BB-DC9D-4A15-9CD5-E9B4C1FAC71E}" dt="2021-08-11T08:37:52.115" v="48" actId="700"/>
          <ac:spMkLst>
            <pc:docMk/>
            <pc:sldMk cId="2592111995" sldId="403"/>
            <ac:spMk id="2" creationId="{AD28573C-931C-43A3-B022-E8672DD462C2}"/>
          </ac:spMkLst>
        </pc:spChg>
        <pc:spChg chg="del">
          <ac:chgData name="Rosmorduc Vinca" userId="ad80fc01-cf55-4376-a825-a887c8046f05" providerId="ADAL" clId="{601FB0BB-DC9D-4A15-9CD5-E9B4C1FAC71E}" dt="2021-08-11T08:37:52.115" v="48" actId="700"/>
          <ac:spMkLst>
            <pc:docMk/>
            <pc:sldMk cId="2592111995" sldId="403"/>
            <ac:spMk id="3" creationId="{4A1C4E16-E593-4F77-858D-6069939E5257}"/>
          </ac:spMkLst>
        </pc:spChg>
        <pc:spChg chg="add mod ord">
          <ac:chgData name="Rosmorduc Vinca" userId="ad80fc01-cf55-4376-a825-a887c8046f05" providerId="ADAL" clId="{601FB0BB-DC9D-4A15-9CD5-E9B4C1FAC71E}" dt="2021-08-11T12:53:00.593" v="1709" actId="20577"/>
          <ac:spMkLst>
            <pc:docMk/>
            <pc:sldMk cId="2592111995" sldId="403"/>
            <ac:spMk id="4" creationId="{183DF372-7FD6-49AD-A071-539667F67794}"/>
          </ac:spMkLst>
        </pc:spChg>
        <pc:spChg chg="add mod ord">
          <ac:chgData name="Rosmorduc Vinca" userId="ad80fc01-cf55-4376-a825-a887c8046f05" providerId="ADAL" clId="{601FB0BB-DC9D-4A15-9CD5-E9B4C1FAC71E}" dt="2021-08-11T08:37:52.115" v="48" actId="700"/>
          <ac:spMkLst>
            <pc:docMk/>
            <pc:sldMk cId="2592111995" sldId="403"/>
            <ac:spMk id="5" creationId="{28E7E4FC-FECB-4281-BA52-AB8DBBD5EF87}"/>
          </ac:spMkLst>
        </pc:spChg>
      </pc:sldChg>
      <pc:sldChg chg="addSp delSp modSp add mod chgLayout modNotesTx">
        <pc:chgData name="Rosmorduc Vinca" userId="ad80fc01-cf55-4376-a825-a887c8046f05" providerId="ADAL" clId="{601FB0BB-DC9D-4A15-9CD5-E9B4C1FAC71E}" dt="2021-08-11T14:35:40.217" v="3973"/>
        <pc:sldMkLst>
          <pc:docMk/>
          <pc:sldMk cId="287586995" sldId="404"/>
        </pc:sldMkLst>
        <pc:spChg chg="add mod ord">
          <ac:chgData name="Rosmorduc Vinca" userId="ad80fc01-cf55-4376-a825-a887c8046f05" providerId="ADAL" clId="{601FB0BB-DC9D-4A15-9CD5-E9B4C1FAC71E}" dt="2021-08-11T14:07:28.075" v="3733" actId="700"/>
          <ac:spMkLst>
            <pc:docMk/>
            <pc:sldMk cId="287586995" sldId="404"/>
            <ac:spMk id="2" creationId="{8375834E-E32D-4E5A-B583-7357315C3DC7}"/>
          </ac:spMkLst>
        </pc:spChg>
        <pc:spChg chg="mod ord">
          <ac:chgData name="Rosmorduc Vinca" userId="ad80fc01-cf55-4376-a825-a887c8046f05" providerId="ADAL" clId="{601FB0BB-DC9D-4A15-9CD5-E9B4C1FAC71E}" dt="2021-08-11T14:07:28.075" v="3733" actId="700"/>
          <ac:spMkLst>
            <pc:docMk/>
            <pc:sldMk cId="287586995" sldId="404"/>
            <ac:spMk id="4" creationId="{183DF372-7FD6-49AD-A071-539667F67794}"/>
          </ac:spMkLst>
        </pc:spChg>
        <pc:spChg chg="del">
          <ac:chgData name="Rosmorduc Vinca" userId="ad80fc01-cf55-4376-a825-a887c8046f05" providerId="ADAL" clId="{601FB0BB-DC9D-4A15-9CD5-E9B4C1FAC71E}" dt="2021-08-11T14:07:28.075" v="3733" actId="700"/>
          <ac:spMkLst>
            <pc:docMk/>
            <pc:sldMk cId="287586995" sldId="404"/>
            <ac:spMk id="5" creationId="{28E7E4FC-FECB-4281-BA52-AB8DBBD5EF87}"/>
          </ac:spMkLst>
        </pc:spChg>
      </pc:sldChg>
      <pc:sldChg chg="addSp modSp add mod modAnim modNotesTx">
        <pc:chgData name="Rosmorduc Vinca" userId="ad80fc01-cf55-4376-a825-a887c8046f05" providerId="ADAL" clId="{601FB0BB-DC9D-4A15-9CD5-E9B4C1FAC71E}" dt="2021-08-11T14:36:07.087" v="3981"/>
        <pc:sldMkLst>
          <pc:docMk/>
          <pc:sldMk cId="335818944" sldId="405"/>
        </pc:sldMkLst>
        <pc:spChg chg="mod">
          <ac:chgData name="Rosmorduc Vinca" userId="ad80fc01-cf55-4376-a825-a887c8046f05" providerId="ADAL" clId="{601FB0BB-DC9D-4A15-9CD5-E9B4C1FAC71E}" dt="2021-08-11T09:02:44.686" v="897" actId="20577"/>
          <ac:spMkLst>
            <pc:docMk/>
            <pc:sldMk cId="335818944" sldId="405"/>
            <ac:spMk id="2" creationId="{F4A97856-E9DC-4F99-9C5D-33BD59B16289}"/>
          </ac:spMkLst>
        </pc:spChg>
        <pc:spChg chg="mod">
          <ac:chgData name="Rosmorduc Vinca" userId="ad80fc01-cf55-4376-a825-a887c8046f05" providerId="ADAL" clId="{601FB0BB-DC9D-4A15-9CD5-E9B4C1FAC71E}" dt="2021-08-11T14:08:22.567" v="3741" actId="20577"/>
          <ac:spMkLst>
            <pc:docMk/>
            <pc:sldMk cId="335818944" sldId="405"/>
            <ac:spMk id="3" creationId="{BB6F14E7-F914-4624-840C-3BF425909E40}"/>
          </ac:spMkLst>
        </pc:spChg>
        <pc:picChg chg="add mod">
          <ac:chgData name="Rosmorduc Vinca" userId="ad80fc01-cf55-4376-a825-a887c8046f05" providerId="ADAL" clId="{601FB0BB-DC9D-4A15-9CD5-E9B4C1FAC71E}" dt="2021-08-11T09:13:06.330" v="918" actId="1076"/>
          <ac:picMkLst>
            <pc:docMk/>
            <pc:sldMk cId="335818944" sldId="405"/>
            <ac:picMk id="5" creationId="{C3E3D7C4-20E5-4E7F-99A5-2627B9A60386}"/>
          </ac:picMkLst>
        </pc:picChg>
        <pc:picChg chg="add mod">
          <ac:chgData name="Rosmorduc Vinca" userId="ad80fc01-cf55-4376-a825-a887c8046f05" providerId="ADAL" clId="{601FB0BB-DC9D-4A15-9CD5-E9B4C1FAC71E}" dt="2021-08-11T09:13:33.121" v="945" actId="1076"/>
          <ac:picMkLst>
            <pc:docMk/>
            <pc:sldMk cId="335818944" sldId="405"/>
            <ac:picMk id="6" creationId="{E3C9BCA8-A05E-4DF9-BC58-3DAE038270EA}"/>
          </ac:picMkLst>
        </pc:picChg>
      </pc:sldChg>
      <pc:sldChg chg="modSp add mod modNotesTx">
        <pc:chgData name="Rosmorduc Vinca" userId="ad80fc01-cf55-4376-a825-a887c8046f05" providerId="ADAL" clId="{601FB0BB-DC9D-4A15-9CD5-E9B4C1FAC71E}" dt="2021-08-11T14:35:07.142" v="3963"/>
        <pc:sldMkLst>
          <pc:docMk/>
          <pc:sldMk cId="3965227516" sldId="406"/>
        </pc:sldMkLst>
        <pc:spChg chg="mod">
          <ac:chgData name="Rosmorduc Vinca" userId="ad80fc01-cf55-4376-a825-a887c8046f05" providerId="ADAL" clId="{601FB0BB-DC9D-4A15-9CD5-E9B4C1FAC71E}" dt="2021-08-11T10:19:18.998" v="1093" actId="20577"/>
          <ac:spMkLst>
            <pc:docMk/>
            <pc:sldMk cId="3965227516" sldId="406"/>
            <ac:spMk id="4" creationId="{183DF372-7FD6-49AD-A071-539667F67794}"/>
          </ac:spMkLst>
        </pc:spChg>
        <pc:spChg chg="mod">
          <ac:chgData name="Rosmorduc Vinca" userId="ad80fc01-cf55-4376-a825-a887c8046f05" providerId="ADAL" clId="{601FB0BB-DC9D-4A15-9CD5-E9B4C1FAC71E}" dt="2021-08-11T13:44:04.373" v="2881" actId="20577"/>
          <ac:spMkLst>
            <pc:docMk/>
            <pc:sldMk cId="3965227516" sldId="406"/>
            <ac:spMk id="5" creationId="{28E7E4FC-FECB-4281-BA52-AB8DBBD5EF87}"/>
          </ac:spMkLst>
        </pc:spChg>
      </pc:sldChg>
      <pc:sldChg chg="addSp delSp modSp new mod modClrScheme chgLayout modNotesTx">
        <pc:chgData name="Rosmorduc Vinca" userId="ad80fc01-cf55-4376-a825-a887c8046f05" providerId="ADAL" clId="{601FB0BB-DC9D-4A15-9CD5-E9B4C1FAC71E}" dt="2021-08-11T14:35:08.545" v="3964"/>
        <pc:sldMkLst>
          <pc:docMk/>
          <pc:sldMk cId="2265794664" sldId="407"/>
        </pc:sldMkLst>
        <pc:spChg chg="del mod ord">
          <ac:chgData name="Rosmorduc Vinca" userId="ad80fc01-cf55-4376-a825-a887c8046f05" providerId="ADAL" clId="{601FB0BB-DC9D-4A15-9CD5-E9B4C1FAC71E}" dt="2021-08-11T10:18:17.117" v="1087" actId="700"/>
          <ac:spMkLst>
            <pc:docMk/>
            <pc:sldMk cId="2265794664" sldId="407"/>
            <ac:spMk id="2" creationId="{2EF7137C-22EA-466F-AAB7-FA172CA9A803}"/>
          </ac:spMkLst>
        </pc:spChg>
        <pc:spChg chg="del">
          <ac:chgData name="Rosmorduc Vinca" userId="ad80fc01-cf55-4376-a825-a887c8046f05" providerId="ADAL" clId="{601FB0BB-DC9D-4A15-9CD5-E9B4C1FAC71E}" dt="2021-08-11T10:18:17.117" v="1087" actId="700"/>
          <ac:spMkLst>
            <pc:docMk/>
            <pc:sldMk cId="2265794664" sldId="407"/>
            <ac:spMk id="3" creationId="{63BD06E5-53C2-4736-8890-7DB7FD221835}"/>
          </ac:spMkLst>
        </pc:spChg>
        <pc:spChg chg="add mod ord">
          <ac:chgData name="Rosmorduc Vinca" userId="ad80fc01-cf55-4376-a825-a887c8046f05" providerId="ADAL" clId="{601FB0BB-DC9D-4A15-9CD5-E9B4C1FAC71E}" dt="2021-08-11T10:21:24.011" v="1242" actId="20577"/>
          <ac:spMkLst>
            <pc:docMk/>
            <pc:sldMk cId="2265794664" sldId="407"/>
            <ac:spMk id="4" creationId="{F09DC1E1-17E6-4963-8688-99A11C50A635}"/>
          </ac:spMkLst>
        </pc:spChg>
        <pc:picChg chg="add mod">
          <ac:chgData name="Rosmorduc Vinca" userId="ad80fc01-cf55-4376-a825-a887c8046f05" providerId="ADAL" clId="{601FB0BB-DC9D-4A15-9CD5-E9B4C1FAC71E}" dt="2021-08-11T10:23:49.369" v="1290" actId="1076"/>
          <ac:picMkLst>
            <pc:docMk/>
            <pc:sldMk cId="2265794664" sldId="407"/>
            <ac:picMk id="6" creationId="{7A4829A5-D3A6-4751-BC31-F9128F822863}"/>
          </ac:picMkLst>
        </pc:picChg>
        <pc:picChg chg="add mod">
          <ac:chgData name="Rosmorduc Vinca" userId="ad80fc01-cf55-4376-a825-a887c8046f05" providerId="ADAL" clId="{601FB0BB-DC9D-4A15-9CD5-E9B4C1FAC71E}" dt="2021-08-11T10:25:02.258" v="1301" actId="14100"/>
          <ac:picMkLst>
            <pc:docMk/>
            <pc:sldMk cId="2265794664" sldId="407"/>
            <ac:picMk id="8" creationId="{852E49D1-66DB-4A3C-B26F-C8D45D9FA8AB}"/>
          </ac:picMkLst>
        </pc:picChg>
        <pc:picChg chg="add mod">
          <ac:chgData name="Rosmorduc Vinca" userId="ad80fc01-cf55-4376-a825-a887c8046f05" providerId="ADAL" clId="{601FB0BB-DC9D-4A15-9CD5-E9B4C1FAC71E}" dt="2021-08-11T12:13:29.530" v="1577" actId="1076"/>
          <ac:picMkLst>
            <pc:docMk/>
            <pc:sldMk cId="2265794664" sldId="407"/>
            <ac:picMk id="10" creationId="{333FAC45-81CD-46F3-BD96-37FF60BA5520}"/>
          </ac:picMkLst>
        </pc:picChg>
        <pc:picChg chg="add mod">
          <ac:chgData name="Rosmorduc Vinca" userId="ad80fc01-cf55-4376-a825-a887c8046f05" providerId="ADAL" clId="{601FB0BB-DC9D-4A15-9CD5-E9B4C1FAC71E}" dt="2021-08-11T12:13:31.034" v="1578" actId="1076"/>
          <ac:picMkLst>
            <pc:docMk/>
            <pc:sldMk cId="2265794664" sldId="407"/>
            <ac:picMk id="12" creationId="{9D49E7F1-61B2-4FF7-8D77-E95C51075BAD}"/>
          </ac:picMkLst>
        </pc:picChg>
      </pc:sldChg>
      <pc:sldChg chg="addSp delSp modSp new mod modClrScheme chgLayout modNotesTx">
        <pc:chgData name="Rosmorduc Vinca" userId="ad80fc01-cf55-4376-a825-a887c8046f05" providerId="ADAL" clId="{601FB0BB-DC9D-4A15-9CD5-E9B4C1FAC71E}" dt="2021-08-11T14:35:34.145" v="3970"/>
        <pc:sldMkLst>
          <pc:docMk/>
          <pc:sldMk cId="3147017869" sldId="408"/>
        </pc:sldMkLst>
        <pc:spChg chg="del mod ord">
          <ac:chgData name="Rosmorduc Vinca" userId="ad80fc01-cf55-4376-a825-a887c8046f05" providerId="ADAL" clId="{601FB0BB-DC9D-4A15-9CD5-E9B4C1FAC71E}" dt="2021-08-11T10:18:17.117" v="1087" actId="700"/>
          <ac:spMkLst>
            <pc:docMk/>
            <pc:sldMk cId="3147017869" sldId="408"/>
            <ac:spMk id="2" creationId="{86AAB571-BC67-4606-A9FD-2B1708542BC2}"/>
          </ac:spMkLst>
        </pc:spChg>
        <pc:spChg chg="del">
          <ac:chgData name="Rosmorduc Vinca" userId="ad80fc01-cf55-4376-a825-a887c8046f05" providerId="ADAL" clId="{601FB0BB-DC9D-4A15-9CD5-E9B4C1FAC71E}" dt="2021-08-11T10:18:17.117" v="1087" actId="700"/>
          <ac:spMkLst>
            <pc:docMk/>
            <pc:sldMk cId="3147017869" sldId="408"/>
            <ac:spMk id="3" creationId="{8A4BB002-1D46-4780-823E-812694A489EA}"/>
          </ac:spMkLst>
        </pc:spChg>
        <pc:spChg chg="add mod ord">
          <ac:chgData name="Rosmorduc Vinca" userId="ad80fc01-cf55-4376-a825-a887c8046f05" providerId="ADAL" clId="{601FB0BB-DC9D-4A15-9CD5-E9B4C1FAC71E}" dt="2021-08-11T12:15:22.137" v="1598" actId="20577"/>
          <ac:spMkLst>
            <pc:docMk/>
            <pc:sldMk cId="3147017869" sldId="408"/>
            <ac:spMk id="4" creationId="{38229122-5210-4C8F-9CF0-71EB636937A9}"/>
          </ac:spMkLst>
        </pc:spChg>
        <pc:picChg chg="add mod">
          <ac:chgData name="Rosmorduc Vinca" userId="ad80fc01-cf55-4376-a825-a887c8046f05" providerId="ADAL" clId="{601FB0BB-DC9D-4A15-9CD5-E9B4C1FAC71E}" dt="2021-08-11T12:19:45.178" v="1599" actId="1076"/>
          <ac:picMkLst>
            <pc:docMk/>
            <pc:sldMk cId="3147017869" sldId="408"/>
            <ac:picMk id="6" creationId="{5DE90F5C-9080-4F41-B231-9991BF03661A}"/>
          </ac:picMkLst>
        </pc:picChg>
        <pc:picChg chg="add mod">
          <ac:chgData name="Rosmorduc Vinca" userId="ad80fc01-cf55-4376-a825-a887c8046f05" providerId="ADAL" clId="{601FB0BB-DC9D-4A15-9CD5-E9B4C1FAC71E}" dt="2021-08-11T12:32:08.277" v="1626" actId="1076"/>
          <ac:picMkLst>
            <pc:docMk/>
            <pc:sldMk cId="3147017869" sldId="408"/>
            <ac:picMk id="8" creationId="{7166E182-920D-4523-A2E9-ECB0978DC208}"/>
          </ac:picMkLst>
        </pc:picChg>
        <pc:picChg chg="add del mod">
          <ac:chgData name="Rosmorduc Vinca" userId="ad80fc01-cf55-4376-a825-a887c8046f05" providerId="ADAL" clId="{601FB0BB-DC9D-4A15-9CD5-E9B4C1FAC71E}" dt="2021-08-11T12:20:51.002" v="1600" actId="478"/>
          <ac:picMkLst>
            <pc:docMk/>
            <pc:sldMk cId="3147017869" sldId="408"/>
            <ac:picMk id="10" creationId="{40167001-9A04-4186-A624-2145FBA783EF}"/>
          </ac:picMkLst>
        </pc:picChg>
        <pc:picChg chg="add del mod">
          <ac:chgData name="Rosmorduc Vinca" userId="ad80fc01-cf55-4376-a825-a887c8046f05" providerId="ADAL" clId="{601FB0BB-DC9D-4A15-9CD5-E9B4C1FAC71E}" dt="2021-08-11T12:31:08.266" v="1612" actId="478"/>
          <ac:picMkLst>
            <pc:docMk/>
            <pc:sldMk cId="3147017869" sldId="408"/>
            <ac:picMk id="12" creationId="{BCF99420-811A-4907-A5D1-2001E74E393C}"/>
          </ac:picMkLst>
        </pc:picChg>
        <pc:picChg chg="add mod">
          <ac:chgData name="Rosmorduc Vinca" userId="ad80fc01-cf55-4376-a825-a887c8046f05" providerId="ADAL" clId="{601FB0BB-DC9D-4A15-9CD5-E9B4C1FAC71E}" dt="2021-08-11T12:21:36.850" v="1611" actId="1076"/>
          <ac:picMkLst>
            <pc:docMk/>
            <pc:sldMk cId="3147017869" sldId="408"/>
            <ac:picMk id="14" creationId="{52AF6182-EF07-4276-B5AF-5E6F27564B16}"/>
          </ac:picMkLst>
        </pc:picChg>
        <pc:picChg chg="add del mod">
          <ac:chgData name="Rosmorduc Vinca" userId="ad80fc01-cf55-4376-a825-a887c8046f05" providerId="ADAL" clId="{601FB0BB-DC9D-4A15-9CD5-E9B4C1FAC71E}" dt="2021-08-11T12:31:48.911" v="1617" actId="478"/>
          <ac:picMkLst>
            <pc:docMk/>
            <pc:sldMk cId="3147017869" sldId="408"/>
            <ac:picMk id="16" creationId="{7062EFFE-2E8B-4515-99CA-9021D167CFF7}"/>
          </ac:picMkLst>
        </pc:picChg>
        <pc:picChg chg="add mod">
          <ac:chgData name="Rosmorduc Vinca" userId="ad80fc01-cf55-4376-a825-a887c8046f05" providerId="ADAL" clId="{601FB0BB-DC9D-4A15-9CD5-E9B4C1FAC71E}" dt="2021-08-11T12:32:05.704" v="1625" actId="14100"/>
          <ac:picMkLst>
            <pc:docMk/>
            <pc:sldMk cId="3147017869" sldId="408"/>
            <ac:picMk id="18" creationId="{9B5A63F4-BFEE-4CD8-BD84-C014675D1C17}"/>
          </ac:picMkLst>
        </pc:picChg>
      </pc:sldChg>
      <pc:sldChg chg="addSp delSp modSp add mod modNotesTx">
        <pc:chgData name="Rosmorduc Vinca" userId="ad80fc01-cf55-4376-a825-a887c8046f05" providerId="ADAL" clId="{601FB0BB-DC9D-4A15-9CD5-E9B4C1FAC71E}" dt="2021-08-11T14:35:12.111" v="3965"/>
        <pc:sldMkLst>
          <pc:docMk/>
          <pc:sldMk cId="2842681453" sldId="409"/>
        </pc:sldMkLst>
        <pc:spChg chg="mod">
          <ac:chgData name="Rosmorduc Vinca" userId="ad80fc01-cf55-4376-a825-a887c8046f05" providerId="ADAL" clId="{601FB0BB-DC9D-4A15-9CD5-E9B4C1FAC71E}" dt="2021-08-11T10:26:27.806" v="1326" actId="20577"/>
          <ac:spMkLst>
            <pc:docMk/>
            <pc:sldMk cId="2842681453" sldId="409"/>
            <ac:spMk id="4" creationId="{F09DC1E1-17E6-4963-8688-99A11C50A635}"/>
          </ac:spMkLst>
        </pc:spChg>
        <pc:picChg chg="add del mod">
          <ac:chgData name="Rosmorduc Vinca" userId="ad80fc01-cf55-4376-a825-a887c8046f05" providerId="ADAL" clId="{601FB0BB-DC9D-4A15-9CD5-E9B4C1FAC71E}" dt="2021-08-11T10:24:13.054" v="1293" actId="478"/>
          <ac:picMkLst>
            <pc:docMk/>
            <pc:sldMk cId="2842681453" sldId="409"/>
            <ac:picMk id="3" creationId="{85A23E3E-4D7D-471F-8902-3ADED2E91EA4}"/>
          </ac:picMkLst>
        </pc:picChg>
        <pc:picChg chg="add mod">
          <ac:chgData name="Rosmorduc Vinca" userId="ad80fc01-cf55-4376-a825-a887c8046f05" providerId="ADAL" clId="{601FB0BB-DC9D-4A15-9CD5-E9B4C1FAC71E}" dt="2021-08-11T12:14:17.633" v="1587" actId="1076"/>
          <ac:picMkLst>
            <pc:docMk/>
            <pc:sldMk cId="2842681453" sldId="409"/>
            <ac:picMk id="6" creationId="{C1817A67-D679-4DDC-A7AB-1D8B32B92EBD}"/>
          </ac:picMkLst>
        </pc:picChg>
        <pc:picChg chg="add mod">
          <ac:chgData name="Rosmorduc Vinca" userId="ad80fc01-cf55-4376-a825-a887c8046f05" providerId="ADAL" clId="{601FB0BB-DC9D-4A15-9CD5-E9B4C1FAC71E}" dt="2021-08-11T12:14:20.803" v="1588" actId="1076"/>
          <ac:picMkLst>
            <pc:docMk/>
            <pc:sldMk cId="2842681453" sldId="409"/>
            <ac:picMk id="8" creationId="{63122BC2-DEFA-4530-A9C7-8785A3D6142B}"/>
          </ac:picMkLst>
        </pc:picChg>
        <pc:picChg chg="add del mod">
          <ac:chgData name="Rosmorduc Vinca" userId="ad80fc01-cf55-4376-a825-a887c8046f05" providerId="ADAL" clId="{601FB0BB-DC9D-4A15-9CD5-E9B4C1FAC71E}" dt="2021-08-11T12:13:56.216" v="1579" actId="478"/>
          <ac:picMkLst>
            <pc:docMk/>
            <pc:sldMk cId="2842681453" sldId="409"/>
            <ac:picMk id="10" creationId="{70EFF8CC-1BFF-42A8-AE63-20E239F1F660}"/>
          </ac:picMkLst>
        </pc:picChg>
        <pc:picChg chg="add mod">
          <ac:chgData name="Rosmorduc Vinca" userId="ad80fc01-cf55-4376-a825-a887c8046f05" providerId="ADAL" clId="{601FB0BB-DC9D-4A15-9CD5-E9B4C1FAC71E}" dt="2021-08-11T10:27:11.878" v="1334" actId="1076"/>
          <ac:picMkLst>
            <pc:docMk/>
            <pc:sldMk cId="2842681453" sldId="409"/>
            <ac:picMk id="12" creationId="{CE16FE5A-3811-4A47-A4D4-4812830F75D4}"/>
          </ac:picMkLst>
        </pc:picChg>
        <pc:picChg chg="add mod">
          <ac:chgData name="Rosmorduc Vinca" userId="ad80fc01-cf55-4376-a825-a887c8046f05" providerId="ADAL" clId="{601FB0BB-DC9D-4A15-9CD5-E9B4C1FAC71E}" dt="2021-08-11T12:14:10.149" v="1585" actId="1076"/>
          <ac:picMkLst>
            <pc:docMk/>
            <pc:sldMk cId="2842681453" sldId="409"/>
            <ac:picMk id="14" creationId="{9B5CAFA4-1D02-4A0F-829B-055BDC2C0CA7}"/>
          </ac:picMkLst>
        </pc:picChg>
      </pc:sldChg>
      <pc:sldChg chg="addSp delSp modSp new mod ord modNotesTx">
        <pc:chgData name="Rosmorduc Vinca" userId="ad80fc01-cf55-4376-a825-a887c8046f05" providerId="ADAL" clId="{601FB0BB-DC9D-4A15-9CD5-E9B4C1FAC71E}" dt="2021-08-11T14:35:28.576" v="3967"/>
        <pc:sldMkLst>
          <pc:docMk/>
          <pc:sldMk cId="4280445400" sldId="410"/>
        </pc:sldMkLst>
        <pc:spChg chg="mod">
          <ac:chgData name="Rosmorduc Vinca" userId="ad80fc01-cf55-4376-a825-a887c8046f05" providerId="ADAL" clId="{601FB0BB-DC9D-4A15-9CD5-E9B4C1FAC71E}" dt="2021-08-11T11:00:23.315" v="1556" actId="6549"/>
          <ac:spMkLst>
            <pc:docMk/>
            <pc:sldMk cId="4280445400" sldId="410"/>
            <ac:spMk id="2" creationId="{DC6E6BEC-F67B-4F35-A3E1-D7E890C09634}"/>
          </ac:spMkLst>
        </pc:spChg>
        <pc:spChg chg="add del mod">
          <ac:chgData name="Rosmorduc Vinca" userId="ad80fc01-cf55-4376-a825-a887c8046f05" providerId="ADAL" clId="{601FB0BB-DC9D-4A15-9CD5-E9B4C1FAC71E}" dt="2021-08-11T11:33:46.422" v="1563" actId="478"/>
          <ac:spMkLst>
            <pc:docMk/>
            <pc:sldMk cId="4280445400" sldId="410"/>
            <ac:spMk id="13" creationId="{243403F5-5031-4CFB-9E79-D0E8113AA72D}"/>
          </ac:spMkLst>
        </pc:spChg>
        <pc:picChg chg="add mod">
          <ac:chgData name="Rosmorduc Vinca" userId="ad80fc01-cf55-4376-a825-a887c8046f05" providerId="ADAL" clId="{601FB0BB-DC9D-4A15-9CD5-E9B4C1FAC71E}" dt="2021-08-11T10:37:11.648" v="1394" actId="1076"/>
          <ac:picMkLst>
            <pc:docMk/>
            <pc:sldMk cId="4280445400" sldId="410"/>
            <ac:picMk id="4" creationId="{9B0DFCB9-B31F-4604-A7A3-5BEB7A53FEA4}"/>
          </ac:picMkLst>
        </pc:picChg>
        <pc:picChg chg="add mod">
          <ac:chgData name="Rosmorduc Vinca" userId="ad80fc01-cf55-4376-a825-a887c8046f05" providerId="ADAL" clId="{601FB0BB-DC9D-4A15-9CD5-E9B4C1FAC71E}" dt="2021-08-11T10:37:14.397" v="1395" actId="1076"/>
          <ac:picMkLst>
            <pc:docMk/>
            <pc:sldMk cId="4280445400" sldId="410"/>
            <ac:picMk id="6" creationId="{A780F824-C9FE-498F-9AE4-17B4DF2E55FF}"/>
          </ac:picMkLst>
        </pc:picChg>
        <pc:picChg chg="add del mod">
          <ac:chgData name="Rosmorduc Vinca" userId="ad80fc01-cf55-4376-a825-a887c8046f05" providerId="ADAL" clId="{601FB0BB-DC9D-4A15-9CD5-E9B4C1FAC71E}" dt="2021-08-11T10:57:17.919" v="1461" actId="478"/>
          <ac:picMkLst>
            <pc:docMk/>
            <pc:sldMk cId="4280445400" sldId="410"/>
            <ac:picMk id="8" creationId="{D5FA15AE-E8ED-4B0A-9D31-FFD8111AFDF5}"/>
          </ac:picMkLst>
        </pc:picChg>
        <pc:picChg chg="add del mod">
          <ac:chgData name="Rosmorduc Vinca" userId="ad80fc01-cf55-4376-a825-a887c8046f05" providerId="ADAL" clId="{601FB0BB-DC9D-4A15-9CD5-E9B4C1FAC71E}" dt="2021-08-11T10:57:17.919" v="1461" actId="478"/>
          <ac:picMkLst>
            <pc:docMk/>
            <pc:sldMk cId="4280445400" sldId="410"/>
            <ac:picMk id="10" creationId="{EE1BAC18-B08F-45B3-BDEF-EFED35635C81}"/>
          </ac:picMkLst>
        </pc:picChg>
        <pc:picChg chg="add del mod">
          <ac:chgData name="Rosmorduc Vinca" userId="ad80fc01-cf55-4376-a825-a887c8046f05" providerId="ADAL" clId="{601FB0BB-DC9D-4A15-9CD5-E9B4C1FAC71E}" dt="2021-08-11T10:57:17.919" v="1461" actId="478"/>
          <ac:picMkLst>
            <pc:docMk/>
            <pc:sldMk cId="4280445400" sldId="410"/>
            <ac:picMk id="12" creationId="{DA6EC87C-107F-4EEA-AA57-2B16C10DA594}"/>
          </ac:picMkLst>
        </pc:picChg>
        <pc:picChg chg="add del mod">
          <ac:chgData name="Rosmorduc Vinca" userId="ad80fc01-cf55-4376-a825-a887c8046f05" providerId="ADAL" clId="{601FB0BB-DC9D-4A15-9CD5-E9B4C1FAC71E}" dt="2021-08-11T10:58:28.888" v="1493" actId="478"/>
          <ac:picMkLst>
            <pc:docMk/>
            <pc:sldMk cId="4280445400" sldId="410"/>
            <ac:picMk id="15" creationId="{9A96F1D4-E9AA-4102-990A-B110BED6AF44}"/>
          </ac:picMkLst>
        </pc:picChg>
        <pc:picChg chg="add mod">
          <ac:chgData name="Rosmorduc Vinca" userId="ad80fc01-cf55-4376-a825-a887c8046f05" providerId="ADAL" clId="{601FB0BB-DC9D-4A15-9CD5-E9B4C1FAC71E}" dt="2021-08-11T10:58:40.641" v="1499" actId="1076"/>
          <ac:picMkLst>
            <pc:docMk/>
            <pc:sldMk cId="4280445400" sldId="410"/>
            <ac:picMk id="17" creationId="{98274CC4-EBB1-4FEA-8903-92001892C22A}"/>
          </ac:picMkLst>
        </pc:picChg>
        <pc:picChg chg="add mod">
          <ac:chgData name="Rosmorduc Vinca" userId="ad80fc01-cf55-4376-a825-a887c8046f05" providerId="ADAL" clId="{601FB0BB-DC9D-4A15-9CD5-E9B4C1FAC71E}" dt="2021-08-11T11:33:58.939" v="1568" actId="1076"/>
          <ac:picMkLst>
            <pc:docMk/>
            <pc:sldMk cId="4280445400" sldId="410"/>
            <ac:picMk id="19" creationId="{2F5B3483-A11D-47A1-BDF8-53AB24BAB599}"/>
          </ac:picMkLst>
        </pc:picChg>
        <pc:picChg chg="add mod">
          <ac:chgData name="Rosmorduc Vinca" userId="ad80fc01-cf55-4376-a825-a887c8046f05" providerId="ADAL" clId="{601FB0BB-DC9D-4A15-9CD5-E9B4C1FAC71E}" dt="2021-08-11T11:33:58.939" v="1568" actId="1076"/>
          <ac:picMkLst>
            <pc:docMk/>
            <pc:sldMk cId="4280445400" sldId="410"/>
            <ac:picMk id="21" creationId="{BE6E7D1B-857E-4911-AEC0-DECB21429814}"/>
          </ac:picMkLst>
        </pc:picChg>
      </pc:sldChg>
      <pc:sldChg chg="addSp delSp modSp new mod modNotesTx">
        <pc:chgData name="Rosmorduc Vinca" userId="ad80fc01-cf55-4376-a825-a887c8046f05" providerId="ADAL" clId="{601FB0BB-DC9D-4A15-9CD5-E9B4C1FAC71E}" dt="2021-08-11T14:35:24.361" v="3966"/>
        <pc:sldMkLst>
          <pc:docMk/>
          <pc:sldMk cId="2594234786" sldId="411"/>
        </pc:sldMkLst>
        <pc:spChg chg="mod">
          <ac:chgData name="Rosmorduc Vinca" userId="ad80fc01-cf55-4376-a825-a887c8046f05" providerId="ADAL" clId="{601FB0BB-DC9D-4A15-9CD5-E9B4C1FAC71E}" dt="2021-08-11T10:37:31.085" v="1415" actId="20577"/>
          <ac:spMkLst>
            <pc:docMk/>
            <pc:sldMk cId="2594234786" sldId="411"/>
            <ac:spMk id="2" creationId="{C4706B42-0460-42D9-BC9B-4D4ECF4F5F68}"/>
          </ac:spMkLst>
        </pc:spChg>
        <pc:picChg chg="add mod">
          <ac:chgData name="Rosmorduc Vinca" userId="ad80fc01-cf55-4376-a825-a887c8046f05" providerId="ADAL" clId="{601FB0BB-DC9D-4A15-9CD5-E9B4C1FAC71E}" dt="2021-08-11T10:56:23.594" v="1454" actId="14100"/>
          <ac:picMkLst>
            <pc:docMk/>
            <pc:sldMk cId="2594234786" sldId="411"/>
            <ac:picMk id="4" creationId="{401870BA-97D7-4C48-B3B4-E585D5156ADA}"/>
          </ac:picMkLst>
        </pc:picChg>
        <pc:picChg chg="add mod">
          <ac:chgData name="Rosmorduc Vinca" userId="ad80fc01-cf55-4376-a825-a887c8046f05" providerId="ADAL" clId="{601FB0BB-DC9D-4A15-9CD5-E9B4C1FAC71E}" dt="2021-08-11T10:56:19.179" v="1452" actId="1076"/>
          <ac:picMkLst>
            <pc:docMk/>
            <pc:sldMk cId="2594234786" sldId="411"/>
            <ac:picMk id="6" creationId="{60FC1E6F-7C0C-4234-B3C6-B7D2CDC28BB5}"/>
          </ac:picMkLst>
        </pc:picChg>
        <pc:picChg chg="add mod">
          <ac:chgData name="Rosmorduc Vinca" userId="ad80fc01-cf55-4376-a825-a887c8046f05" providerId="ADAL" clId="{601FB0BB-DC9D-4A15-9CD5-E9B4C1FAC71E}" dt="2021-08-11T10:56:20.399" v="1453" actId="1076"/>
          <ac:picMkLst>
            <pc:docMk/>
            <pc:sldMk cId="2594234786" sldId="411"/>
            <ac:picMk id="8" creationId="{BD6E29BF-F75D-49DA-8D2A-00A078C7C2A2}"/>
          </ac:picMkLst>
        </pc:picChg>
        <pc:picChg chg="add del mod">
          <ac:chgData name="Rosmorduc Vinca" userId="ad80fc01-cf55-4376-a825-a887c8046f05" providerId="ADAL" clId="{601FB0BB-DC9D-4A15-9CD5-E9B4C1FAC71E}" dt="2021-08-11T10:56:11.354" v="1447" actId="478"/>
          <ac:picMkLst>
            <pc:docMk/>
            <pc:sldMk cId="2594234786" sldId="411"/>
            <ac:picMk id="10" creationId="{41FAA369-C72C-4560-9B9D-9DDAF8F65CFE}"/>
          </ac:picMkLst>
        </pc:picChg>
        <pc:picChg chg="add del mod">
          <ac:chgData name="Rosmorduc Vinca" userId="ad80fc01-cf55-4376-a825-a887c8046f05" providerId="ADAL" clId="{601FB0BB-DC9D-4A15-9CD5-E9B4C1FAC71E}" dt="2021-08-11T10:56:07.774" v="1446" actId="478"/>
          <ac:picMkLst>
            <pc:docMk/>
            <pc:sldMk cId="2594234786" sldId="411"/>
            <ac:picMk id="12" creationId="{750A6A75-CCEE-4706-82AD-B23EAC9F3750}"/>
          </ac:picMkLst>
        </pc:picChg>
        <pc:picChg chg="add del mod">
          <ac:chgData name="Rosmorduc Vinca" userId="ad80fc01-cf55-4376-a825-a887c8046f05" providerId="ADAL" clId="{601FB0BB-DC9D-4A15-9CD5-E9B4C1FAC71E}" dt="2021-08-11T10:56:04.411" v="1443" actId="478"/>
          <ac:picMkLst>
            <pc:docMk/>
            <pc:sldMk cId="2594234786" sldId="411"/>
            <ac:picMk id="14" creationId="{D8DCFC1E-59B7-4819-B24E-D3CB58E803EA}"/>
          </ac:picMkLst>
        </pc:picChg>
        <pc:picChg chg="add del mod">
          <ac:chgData name="Rosmorduc Vinca" userId="ad80fc01-cf55-4376-a825-a887c8046f05" providerId="ADAL" clId="{601FB0BB-DC9D-4A15-9CD5-E9B4C1FAC71E}" dt="2021-08-11T10:56:02.406" v="1441" actId="478"/>
          <ac:picMkLst>
            <pc:docMk/>
            <pc:sldMk cId="2594234786" sldId="411"/>
            <ac:picMk id="16" creationId="{83F097D3-F9EF-4427-ADDD-5DD85E95A820}"/>
          </ac:picMkLst>
        </pc:picChg>
        <pc:picChg chg="add del mod">
          <ac:chgData name="Rosmorduc Vinca" userId="ad80fc01-cf55-4376-a825-a887c8046f05" providerId="ADAL" clId="{601FB0BB-DC9D-4A15-9CD5-E9B4C1FAC71E}" dt="2021-08-11T10:56:00.755" v="1440" actId="478"/>
          <ac:picMkLst>
            <pc:docMk/>
            <pc:sldMk cId="2594234786" sldId="411"/>
            <ac:picMk id="18" creationId="{A5BEC262-5119-4AEF-ABAA-BF4272262F59}"/>
          </ac:picMkLst>
        </pc:picChg>
        <pc:picChg chg="add del mod">
          <ac:chgData name="Rosmorduc Vinca" userId="ad80fc01-cf55-4376-a825-a887c8046f05" providerId="ADAL" clId="{601FB0BB-DC9D-4A15-9CD5-E9B4C1FAC71E}" dt="2021-08-11T10:56:03.609" v="1442" actId="478"/>
          <ac:picMkLst>
            <pc:docMk/>
            <pc:sldMk cId="2594234786" sldId="411"/>
            <ac:picMk id="20" creationId="{67485228-DC13-4C51-BC1E-33443F0AF655}"/>
          </ac:picMkLst>
        </pc:picChg>
        <pc:picChg chg="add del mod">
          <ac:chgData name="Rosmorduc Vinca" userId="ad80fc01-cf55-4376-a825-a887c8046f05" providerId="ADAL" clId="{601FB0BB-DC9D-4A15-9CD5-E9B4C1FAC71E}" dt="2021-08-11T10:56:06.956" v="1445" actId="478"/>
          <ac:picMkLst>
            <pc:docMk/>
            <pc:sldMk cId="2594234786" sldId="411"/>
            <ac:picMk id="22" creationId="{87C0253C-AE3A-468E-B7E2-C0A860205C15}"/>
          </ac:picMkLst>
        </pc:picChg>
        <pc:picChg chg="add del mod">
          <ac:chgData name="Rosmorduc Vinca" userId="ad80fc01-cf55-4376-a825-a887c8046f05" providerId="ADAL" clId="{601FB0BB-DC9D-4A15-9CD5-E9B4C1FAC71E}" dt="2021-08-11T10:55:59.821" v="1439" actId="478"/>
          <ac:picMkLst>
            <pc:docMk/>
            <pc:sldMk cId="2594234786" sldId="411"/>
            <ac:picMk id="24" creationId="{A9F23DAE-54CE-4422-91D5-96C4F84DAC57}"/>
          </ac:picMkLst>
        </pc:picChg>
        <pc:picChg chg="add mod">
          <ac:chgData name="Rosmorduc Vinca" userId="ad80fc01-cf55-4376-a825-a887c8046f05" providerId="ADAL" clId="{601FB0BB-DC9D-4A15-9CD5-E9B4C1FAC71E}" dt="2021-08-11T10:56:16.201" v="1450" actId="1076"/>
          <ac:picMkLst>
            <pc:docMk/>
            <pc:sldMk cId="2594234786" sldId="411"/>
            <ac:picMk id="26" creationId="{0DB7137B-0134-4481-B7F1-B0C7F007F14A}"/>
          </ac:picMkLst>
        </pc:picChg>
        <pc:picChg chg="add del mod">
          <ac:chgData name="Rosmorduc Vinca" userId="ad80fc01-cf55-4376-a825-a887c8046f05" providerId="ADAL" clId="{601FB0BB-DC9D-4A15-9CD5-E9B4C1FAC71E}" dt="2021-08-11T10:55:57.932" v="1438" actId="478"/>
          <ac:picMkLst>
            <pc:docMk/>
            <pc:sldMk cId="2594234786" sldId="411"/>
            <ac:picMk id="28" creationId="{0F6C1B71-F73D-407F-AA2E-B1CAEB6FB12A}"/>
          </ac:picMkLst>
        </pc:picChg>
      </pc:sldChg>
      <pc:sldChg chg="addSp delSp modSp add mod modNotesTx">
        <pc:chgData name="Rosmorduc Vinca" userId="ad80fc01-cf55-4376-a825-a887c8046f05" providerId="ADAL" clId="{601FB0BB-DC9D-4A15-9CD5-E9B4C1FAC71E}" dt="2021-08-11T14:35:37.182" v="3971"/>
        <pc:sldMkLst>
          <pc:docMk/>
          <pc:sldMk cId="3609315654" sldId="412"/>
        </pc:sldMkLst>
        <pc:spChg chg="mod">
          <ac:chgData name="Rosmorduc Vinca" userId="ad80fc01-cf55-4376-a825-a887c8046f05" providerId="ADAL" clId="{601FB0BB-DC9D-4A15-9CD5-E9B4C1FAC71E}" dt="2021-08-11T13:17:07.002" v="1790" actId="20577"/>
          <ac:spMkLst>
            <pc:docMk/>
            <pc:sldMk cId="3609315654" sldId="412"/>
            <ac:spMk id="2" creationId="{DC6E6BEC-F67B-4F35-A3E1-D7E890C09634}"/>
          </ac:spMkLst>
        </pc:spChg>
        <pc:picChg chg="add del">
          <ac:chgData name="Rosmorduc Vinca" userId="ad80fc01-cf55-4376-a825-a887c8046f05" providerId="ADAL" clId="{601FB0BB-DC9D-4A15-9CD5-E9B4C1FAC71E}" dt="2021-08-11T10:57:11.601" v="1460" actId="478"/>
          <ac:picMkLst>
            <pc:docMk/>
            <pc:sldMk cId="3609315654" sldId="412"/>
            <ac:picMk id="4" creationId="{9B0DFCB9-B31F-4604-A7A3-5BEB7A53FEA4}"/>
          </ac:picMkLst>
        </pc:picChg>
        <pc:picChg chg="add mod">
          <ac:chgData name="Rosmorduc Vinca" userId="ad80fc01-cf55-4376-a825-a887c8046f05" providerId="ADAL" clId="{601FB0BB-DC9D-4A15-9CD5-E9B4C1FAC71E}" dt="2021-08-11T12:40:11.491" v="1629" actId="14100"/>
          <ac:picMkLst>
            <pc:docMk/>
            <pc:sldMk cId="3609315654" sldId="412"/>
            <ac:picMk id="5" creationId="{E9B52A54-7CE5-4F2A-8A45-79B86E77A199}"/>
          </ac:picMkLst>
        </pc:picChg>
        <pc:picChg chg="add del">
          <ac:chgData name="Rosmorduc Vinca" userId="ad80fc01-cf55-4376-a825-a887c8046f05" providerId="ADAL" clId="{601FB0BB-DC9D-4A15-9CD5-E9B4C1FAC71E}" dt="2021-08-11T10:57:11.601" v="1460" actId="478"/>
          <ac:picMkLst>
            <pc:docMk/>
            <pc:sldMk cId="3609315654" sldId="412"/>
            <ac:picMk id="6" creationId="{A780F824-C9FE-498F-9AE4-17B4DF2E55FF}"/>
          </ac:picMkLst>
        </pc:picChg>
        <pc:picChg chg="mod">
          <ac:chgData name="Rosmorduc Vinca" userId="ad80fc01-cf55-4376-a825-a887c8046f05" providerId="ADAL" clId="{601FB0BB-DC9D-4A15-9CD5-E9B4C1FAC71E}" dt="2021-08-11T13:16:59.060" v="1767" actId="1076"/>
          <ac:picMkLst>
            <pc:docMk/>
            <pc:sldMk cId="3609315654" sldId="412"/>
            <ac:picMk id="8" creationId="{D5FA15AE-E8ED-4B0A-9D31-FFD8111AFDF5}"/>
          </ac:picMkLst>
        </pc:picChg>
        <pc:picChg chg="mod">
          <ac:chgData name="Rosmorduc Vinca" userId="ad80fc01-cf55-4376-a825-a887c8046f05" providerId="ADAL" clId="{601FB0BB-DC9D-4A15-9CD5-E9B4C1FAC71E}" dt="2021-08-11T14:07:15.389" v="3731" actId="1076"/>
          <ac:picMkLst>
            <pc:docMk/>
            <pc:sldMk cId="3609315654" sldId="412"/>
            <ac:picMk id="10" creationId="{EE1BAC18-B08F-45B3-BDEF-EFED35635C81}"/>
          </ac:picMkLst>
        </pc:picChg>
        <pc:picChg chg="mod">
          <ac:chgData name="Rosmorduc Vinca" userId="ad80fc01-cf55-4376-a825-a887c8046f05" providerId="ADAL" clId="{601FB0BB-DC9D-4A15-9CD5-E9B4C1FAC71E}" dt="2021-08-11T14:07:17.157" v="3732" actId="1076"/>
          <ac:picMkLst>
            <pc:docMk/>
            <pc:sldMk cId="3609315654" sldId="412"/>
            <ac:picMk id="12" creationId="{DA6EC87C-107F-4EEA-AA57-2B16C10DA594}"/>
          </ac:picMkLst>
        </pc:picChg>
      </pc:sldChg>
      <pc:sldChg chg="addSp delSp modSp new del mod modClrScheme chgLayout">
        <pc:chgData name="Rosmorduc Vinca" userId="ad80fc01-cf55-4376-a825-a887c8046f05" providerId="ADAL" clId="{601FB0BB-DC9D-4A15-9CD5-E9B4C1FAC71E}" dt="2021-08-11T13:40:23.333" v="2716" actId="47"/>
        <pc:sldMkLst>
          <pc:docMk/>
          <pc:sldMk cId="2936321223" sldId="413"/>
        </pc:sldMkLst>
        <pc:spChg chg="del mod ord">
          <ac:chgData name="Rosmorduc Vinca" userId="ad80fc01-cf55-4376-a825-a887c8046f05" providerId="ADAL" clId="{601FB0BB-DC9D-4A15-9CD5-E9B4C1FAC71E}" dt="2021-08-11T12:53:11.219" v="1713" actId="700"/>
          <ac:spMkLst>
            <pc:docMk/>
            <pc:sldMk cId="2936321223" sldId="413"/>
            <ac:spMk id="2" creationId="{1F91A05A-1A27-4F54-A4E4-BD5B1B5DB4AF}"/>
          </ac:spMkLst>
        </pc:spChg>
        <pc:spChg chg="del mod ord">
          <ac:chgData name="Rosmorduc Vinca" userId="ad80fc01-cf55-4376-a825-a887c8046f05" providerId="ADAL" clId="{601FB0BB-DC9D-4A15-9CD5-E9B4C1FAC71E}" dt="2021-08-11T12:53:11.219" v="1713" actId="700"/>
          <ac:spMkLst>
            <pc:docMk/>
            <pc:sldMk cId="2936321223" sldId="413"/>
            <ac:spMk id="3" creationId="{138B74D3-AF0E-4CD0-9DC3-D5967B234954}"/>
          </ac:spMkLst>
        </pc:spChg>
        <pc:spChg chg="add mod ord">
          <ac:chgData name="Rosmorduc Vinca" userId="ad80fc01-cf55-4376-a825-a887c8046f05" providerId="ADAL" clId="{601FB0BB-DC9D-4A15-9CD5-E9B4C1FAC71E}" dt="2021-08-11T12:53:11.219" v="1713" actId="700"/>
          <ac:spMkLst>
            <pc:docMk/>
            <pc:sldMk cId="2936321223" sldId="413"/>
            <ac:spMk id="4" creationId="{675A1452-D93D-4338-A378-F759276B294F}"/>
          </ac:spMkLst>
        </pc:spChg>
        <pc:spChg chg="add mod ord">
          <ac:chgData name="Rosmorduc Vinca" userId="ad80fc01-cf55-4376-a825-a887c8046f05" providerId="ADAL" clId="{601FB0BB-DC9D-4A15-9CD5-E9B4C1FAC71E}" dt="2021-08-11T12:53:11.219" v="1713" actId="700"/>
          <ac:spMkLst>
            <pc:docMk/>
            <pc:sldMk cId="2936321223" sldId="413"/>
            <ac:spMk id="5" creationId="{8D79A57B-2BF6-4253-855D-F821A067ED4F}"/>
          </ac:spMkLst>
        </pc:spChg>
      </pc:sldChg>
      <pc:sldChg chg="addSp delSp modSp new del mod modClrScheme chgLayout">
        <pc:chgData name="Rosmorduc Vinca" userId="ad80fc01-cf55-4376-a825-a887c8046f05" providerId="ADAL" clId="{601FB0BB-DC9D-4A15-9CD5-E9B4C1FAC71E}" dt="2021-08-11T13:40:23.333" v="2716" actId="47"/>
        <pc:sldMkLst>
          <pc:docMk/>
          <pc:sldMk cId="1285435918" sldId="414"/>
        </pc:sldMkLst>
        <pc:spChg chg="del mod ord">
          <ac:chgData name="Rosmorduc Vinca" userId="ad80fc01-cf55-4376-a825-a887c8046f05" providerId="ADAL" clId="{601FB0BB-DC9D-4A15-9CD5-E9B4C1FAC71E}" dt="2021-08-11T12:53:11.219" v="1713" actId="700"/>
          <ac:spMkLst>
            <pc:docMk/>
            <pc:sldMk cId="1285435918" sldId="414"/>
            <ac:spMk id="2" creationId="{011FFD2F-3A6F-4C54-AD6E-24CD8A2B9661}"/>
          </ac:spMkLst>
        </pc:spChg>
        <pc:spChg chg="del mod ord">
          <ac:chgData name="Rosmorduc Vinca" userId="ad80fc01-cf55-4376-a825-a887c8046f05" providerId="ADAL" clId="{601FB0BB-DC9D-4A15-9CD5-E9B4C1FAC71E}" dt="2021-08-11T12:53:11.219" v="1713" actId="700"/>
          <ac:spMkLst>
            <pc:docMk/>
            <pc:sldMk cId="1285435918" sldId="414"/>
            <ac:spMk id="3" creationId="{E19ADE77-015E-496F-9E83-8AFB9338CEBD}"/>
          </ac:spMkLst>
        </pc:spChg>
        <pc:spChg chg="add mod ord">
          <ac:chgData name="Rosmorduc Vinca" userId="ad80fc01-cf55-4376-a825-a887c8046f05" providerId="ADAL" clId="{601FB0BB-DC9D-4A15-9CD5-E9B4C1FAC71E}" dt="2021-08-11T12:53:11.219" v="1713" actId="700"/>
          <ac:spMkLst>
            <pc:docMk/>
            <pc:sldMk cId="1285435918" sldId="414"/>
            <ac:spMk id="4" creationId="{542F1232-5144-4DD2-86AE-7460A9482CE6}"/>
          </ac:spMkLst>
        </pc:spChg>
        <pc:spChg chg="add mod ord">
          <ac:chgData name="Rosmorduc Vinca" userId="ad80fc01-cf55-4376-a825-a887c8046f05" providerId="ADAL" clId="{601FB0BB-DC9D-4A15-9CD5-E9B4C1FAC71E}" dt="2021-08-11T12:53:11.219" v="1713" actId="700"/>
          <ac:spMkLst>
            <pc:docMk/>
            <pc:sldMk cId="1285435918" sldId="414"/>
            <ac:spMk id="5" creationId="{D32B2042-00C4-4AB0-A642-5600DCF89635}"/>
          </ac:spMkLst>
        </pc:spChg>
      </pc:sldChg>
      <pc:sldChg chg="addSp delSp modSp new del mod modClrScheme chgLayout">
        <pc:chgData name="Rosmorduc Vinca" userId="ad80fc01-cf55-4376-a825-a887c8046f05" providerId="ADAL" clId="{601FB0BB-DC9D-4A15-9CD5-E9B4C1FAC71E}" dt="2021-08-11T13:40:23.333" v="2716" actId="47"/>
        <pc:sldMkLst>
          <pc:docMk/>
          <pc:sldMk cId="997279058" sldId="415"/>
        </pc:sldMkLst>
        <pc:spChg chg="del mod ord">
          <ac:chgData name="Rosmorduc Vinca" userId="ad80fc01-cf55-4376-a825-a887c8046f05" providerId="ADAL" clId="{601FB0BB-DC9D-4A15-9CD5-E9B4C1FAC71E}" dt="2021-08-11T12:53:11.219" v="1713" actId="700"/>
          <ac:spMkLst>
            <pc:docMk/>
            <pc:sldMk cId="997279058" sldId="415"/>
            <ac:spMk id="2" creationId="{D803BE3A-3DAC-490E-9B60-342FB2C453D5}"/>
          </ac:spMkLst>
        </pc:spChg>
        <pc:spChg chg="del mod ord">
          <ac:chgData name="Rosmorduc Vinca" userId="ad80fc01-cf55-4376-a825-a887c8046f05" providerId="ADAL" clId="{601FB0BB-DC9D-4A15-9CD5-E9B4C1FAC71E}" dt="2021-08-11T12:53:11.219" v="1713" actId="700"/>
          <ac:spMkLst>
            <pc:docMk/>
            <pc:sldMk cId="997279058" sldId="415"/>
            <ac:spMk id="3" creationId="{FA3866D9-F41B-416C-BC70-14AD216ED21C}"/>
          </ac:spMkLst>
        </pc:spChg>
        <pc:spChg chg="add mod ord">
          <ac:chgData name="Rosmorduc Vinca" userId="ad80fc01-cf55-4376-a825-a887c8046f05" providerId="ADAL" clId="{601FB0BB-DC9D-4A15-9CD5-E9B4C1FAC71E}" dt="2021-08-11T12:53:11.219" v="1713" actId="700"/>
          <ac:spMkLst>
            <pc:docMk/>
            <pc:sldMk cId="997279058" sldId="415"/>
            <ac:spMk id="4" creationId="{66071DA4-05A0-4B7C-AC1E-342D5B855B5A}"/>
          </ac:spMkLst>
        </pc:spChg>
        <pc:spChg chg="add mod ord">
          <ac:chgData name="Rosmorduc Vinca" userId="ad80fc01-cf55-4376-a825-a887c8046f05" providerId="ADAL" clId="{601FB0BB-DC9D-4A15-9CD5-E9B4C1FAC71E}" dt="2021-08-11T12:53:11.219" v="1713" actId="700"/>
          <ac:spMkLst>
            <pc:docMk/>
            <pc:sldMk cId="997279058" sldId="415"/>
            <ac:spMk id="5" creationId="{BDB5C165-7148-46A3-B2E9-4C7EF5D4B71F}"/>
          </ac:spMkLst>
        </pc:spChg>
      </pc:sldChg>
      <pc:sldChg chg="modSp add mod ord modNotesTx">
        <pc:chgData name="Rosmorduc Vinca" userId="ad80fc01-cf55-4376-a825-a887c8046f05" providerId="ADAL" clId="{601FB0BB-DC9D-4A15-9CD5-E9B4C1FAC71E}" dt="2021-08-11T14:35:41.668" v="3974"/>
        <pc:sldMkLst>
          <pc:docMk/>
          <pc:sldMk cId="96891237" sldId="416"/>
        </pc:sldMkLst>
        <pc:spChg chg="mod">
          <ac:chgData name="Rosmorduc Vinca" userId="ad80fc01-cf55-4376-a825-a887c8046f05" providerId="ADAL" clId="{601FB0BB-DC9D-4A15-9CD5-E9B4C1FAC71E}" dt="2021-08-11T13:55:38.700" v="3730" actId="20577"/>
          <ac:spMkLst>
            <pc:docMk/>
            <pc:sldMk cId="96891237" sldId="416"/>
            <ac:spMk id="2" creationId="{D4DA2AEB-E979-4EEE-9B4F-7326B79DF2C2}"/>
          </ac:spMkLst>
        </pc:spChg>
        <pc:spChg chg="mod">
          <ac:chgData name="Rosmorduc Vinca" userId="ad80fc01-cf55-4376-a825-a887c8046f05" providerId="ADAL" clId="{601FB0BB-DC9D-4A15-9CD5-E9B4C1FAC71E}" dt="2021-08-11T12:59:55.581" v="1757" actId="404"/>
          <ac:spMkLst>
            <pc:docMk/>
            <pc:sldMk cId="96891237" sldId="416"/>
            <ac:spMk id="3" creationId="{00000000-0000-0000-0000-000000000000}"/>
          </ac:spMkLst>
        </pc:spChg>
        <pc:spChg chg="mod">
          <ac:chgData name="Rosmorduc Vinca" userId="ad80fc01-cf55-4376-a825-a887c8046f05" providerId="ADAL" clId="{601FB0BB-DC9D-4A15-9CD5-E9B4C1FAC71E}" dt="2021-08-11T13:53:14.566" v="3577" actId="20577"/>
          <ac:spMkLst>
            <pc:docMk/>
            <pc:sldMk cId="96891237" sldId="416"/>
            <ac:spMk id="8" creationId="{00000000-0000-0000-0000-000000000000}"/>
          </ac:spMkLst>
        </pc:spChg>
      </pc:sldChg>
      <pc:sldChg chg="addSp delSp modSp new mod modClrScheme chgLayout modNotesTx">
        <pc:chgData name="Rosmorduc Vinca" userId="ad80fc01-cf55-4376-a825-a887c8046f05" providerId="ADAL" clId="{601FB0BB-DC9D-4A15-9CD5-E9B4C1FAC71E}" dt="2021-08-11T14:34:55.820" v="3956"/>
        <pc:sldMkLst>
          <pc:docMk/>
          <pc:sldMk cId="485399068" sldId="417"/>
        </pc:sldMkLst>
        <pc:spChg chg="del mod ord">
          <ac:chgData name="Rosmorduc Vinca" userId="ad80fc01-cf55-4376-a825-a887c8046f05" providerId="ADAL" clId="{601FB0BB-DC9D-4A15-9CD5-E9B4C1FAC71E}" dt="2021-08-11T13:17:44.030" v="1791" actId="700"/>
          <ac:spMkLst>
            <pc:docMk/>
            <pc:sldMk cId="485399068" sldId="417"/>
            <ac:spMk id="2" creationId="{5DB86650-EA24-47C5-AA18-89A12A86908D}"/>
          </ac:spMkLst>
        </pc:spChg>
        <pc:spChg chg="del mod ord">
          <ac:chgData name="Rosmorduc Vinca" userId="ad80fc01-cf55-4376-a825-a887c8046f05" providerId="ADAL" clId="{601FB0BB-DC9D-4A15-9CD5-E9B4C1FAC71E}" dt="2021-08-11T13:17:44.030" v="1791" actId="700"/>
          <ac:spMkLst>
            <pc:docMk/>
            <pc:sldMk cId="485399068" sldId="417"/>
            <ac:spMk id="3" creationId="{A7A353EF-D410-41D9-AD21-53BCF4F60859}"/>
          </ac:spMkLst>
        </pc:spChg>
        <pc:spChg chg="add mod ord">
          <ac:chgData name="Rosmorduc Vinca" userId="ad80fc01-cf55-4376-a825-a887c8046f05" providerId="ADAL" clId="{601FB0BB-DC9D-4A15-9CD5-E9B4C1FAC71E}" dt="2021-08-11T13:17:44.030" v="1791" actId="700"/>
          <ac:spMkLst>
            <pc:docMk/>
            <pc:sldMk cId="485399068" sldId="417"/>
            <ac:spMk id="4" creationId="{705F0807-F24A-4229-8689-01D9AB38F02E}"/>
          </ac:spMkLst>
        </pc:spChg>
        <pc:spChg chg="add mod ord">
          <ac:chgData name="Rosmorduc Vinca" userId="ad80fc01-cf55-4376-a825-a887c8046f05" providerId="ADAL" clId="{601FB0BB-DC9D-4A15-9CD5-E9B4C1FAC71E}" dt="2021-08-11T13:28:52.974" v="1915" actId="21"/>
          <ac:spMkLst>
            <pc:docMk/>
            <pc:sldMk cId="485399068" sldId="417"/>
            <ac:spMk id="5" creationId="{58780989-410F-45ED-8512-FFD9D093500A}"/>
          </ac:spMkLst>
        </pc:spChg>
      </pc:sldChg>
      <pc:sldChg chg="modSp new mod ord modNotesTx">
        <pc:chgData name="Rosmorduc Vinca" userId="ad80fc01-cf55-4376-a825-a887c8046f05" providerId="ADAL" clId="{601FB0BB-DC9D-4A15-9CD5-E9B4C1FAC71E}" dt="2021-08-11T14:56:23.123" v="4050" actId="20577"/>
        <pc:sldMkLst>
          <pc:docMk/>
          <pc:sldMk cId="3780054675" sldId="418"/>
        </pc:sldMkLst>
        <pc:spChg chg="mod">
          <ac:chgData name="Rosmorduc Vinca" userId="ad80fc01-cf55-4376-a825-a887c8046f05" providerId="ADAL" clId="{601FB0BB-DC9D-4A15-9CD5-E9B4C1FAC71E}" dt="2021-08-11T13:29:55.495" v="1960"/>
          <ac:spMkLst>
            <pc:docMk/>
            <pc:sldMk cId="3780054675" sldId="418"/>
            <ac:spMk id="2" creationId="{E15A68C1-FC09-4105-8229-6453E0381940}"/>
          </ac:spMkLst>
        </pc:spChg>
        <pc:spChg chg="mod">
          <ac:chgData name="Rosmorduc Vinca" userId="ad80fc01-cf55-4376-a825-a887c8046f05" providerId="ADAL" clId="{601FB0BB-DC9D-4A15-9CD5-E9B4C1FAC71E}" dt="2021-08-11T14:56:23.123" v="4050" actId="20577"/>
          <ac:spMkLst>
            <pc:docMk/>
            <pc:sldMk cId="3780054675" sldId="418"/>
            <ac:spMk id="3" creationId="{0057D164-E35C-447C-BBA5-C4287D605049}"/>
          </ac:spMkLst>
        </pc:spChg>
      </pc:sldChg>
      <pc:sldChg chg="modSp new mod modNotesTx">
        <pc:chgData name="Rosmorduc Vinca" userId="ad80fc01-cf55-4376-a825-a887c8046f05" providerId="ADAL" clId="{601FB0BB-DC9D-4A15-9CD5-E9B4C1FAC71E}" dt="2021-08-11T14:35:02.191" v="3960"/>
        <pc:sldMkLst>
          <pc:docMk/>
          <pc:sldMk cId="945210350" sldId="419"/>
        </pc:sldMkLst>
        <pc:spChg chg="mod">
          <ac:chgData name="Rosmorduc Vinca" userId="ad80fc01-cf55-4376-a825-a887c8046f05" providerId="ADAL" clId="{601FB0BB-DC9D-4A15-9CD5-E9B4C1FAC71E}" dt="2021-08-11T13:43:18.540" v="2832" actId="20577"/>
          <ac:spMkLst>
            <pc:docMk/>
            <pc:sldMk cId="945210350" sldId="419"/>
            <ac:spMk id="3" creationId="{C82F46AC-EC43-424C-9518-0C75152D6F62}"/>
          </ac:spMkLst>
        </pc:spChg>
      </pc:sldChg>
      <pc:sldChg chg="addSp modSp new mod modClrScheme chgLayout modNotesTx">
        <pc:chgData name="Rosmorduc Vinca" userId="ad80fc01-cf55-4376-a825-a887c8046f05" providerId="ADAL" clId="{601FB0BB-DC9D-4A15-9CD5-E9B4C1FAC71E}" dt="2021-08-11T14:35:38.613" v="3972"/>
        <pc:sldMkLst>
          <pc:docMk/>
          <pc:sldMk cId="101228074" sldId="420"/>
        </pc:sldMkLst>
        <pc:spChg chg="mod ord">
          <ac:chgData name="Rosmorduc Vinca" userId="ad80fc01-cf55-4376-a825-a887c8046f05" providerId="ADAL" clId="{601FB0BB-DC9D-4A15-9CD5-E9B4C1FAC71E}" dt="2021-08-11T13:48:56.616" v="3182" actId="20577"/>
          <ac:spMkLst>
            <pc:docMk/>
            <pc:sldMk cId="101228074" sldId="420"/>
            <ac:spMk id="2" creationId="{33A50061-B82B-4375-A560-F28928C4F08E}"/>
          </ac:spMkLst>
        </pc:spChg>
        <pc:spChg chg="add mod ord">
          <ac:chgData name="Rosmorduc Vinca" userId="ad80fc01-cf55-4376-a825-a887c8046f05" providerId="ADAL" clId="{601FB0BB-DC9D-4A15-9CD5-E9B4C1FAC71E}" dt="2021-08-11T13:49:23.146" v="3251" actId="20577"/>
          <ac:spMkLst>
            <pc:docMk/>
            <pc:sldMk cId="101228074" sldId="420"/>
            <ac:spMk id="3" creationId="{AFBC1331-74D8-4E6B-BC3E-47D33EC453CE}"/>
          </ac:spMkLst>
        </pc:spChg>
      </pc:sldChg>
    </pc:docChg>
  </pc:docChgLst>
  <pc:docChgLst>
    <pc:chgData name="Rosmorduc Vinca" userId="ad80fc01-cf55-4376-a825-a887c8046f05" providerId="ADAL" clId="{5E6679AD-A6C0-4216-8121-6866FF29FA42}"/>
    <pc:docChg chg="addSld delSld modSld sldOrd">
      <pc:chgData name="Rosmorduc Vinca" userId="ad80fc01-cf55-4376-a825-a887c8046f05" providerId="ADAL" clId="{5E6679AD-A6C0-4216-8121-6866FF29FA42}" dt="2021-08-19T07:57:00.988" v="5" actId="47"/>
      <pc:docMkLst>
        <pc:docMk/>
      </pc:docMkLst>
      <pc:sldChg chg="del">
        <pc:chgData name="Rosmorduc Vinca" userId="ad80fc01-cf55-4376-a825-a887c8046f05" providerId="ADAL" clId="{5E6679AD-A6C0-4216-8121-6866FF29FA42}" dt="2021-08-19T07:57:00.988" v="5" actId="47"/>
        <pc:sldMkLst>
          <pc:docMk/>
          <pc:sldMk cId="1976042177" sldId="266"/>
        </pc:sldMkLst>
      </pc:sldChg>
      <pc:sldChg chg="ord">
        <pc:chgData name="Rosmorduc Vinca" userId="ad80fc01-cf55-4376-a825-a887c8046f05" providerId="ADAL" clId="{5E6679AD-A6C0-4216-8121-6866FF29FA42}" dt="2021-08-19T07:56:37.349" v="4"/>
        <pc:sldMkLst>
          <pc:docMk/>
          <pc:sldMk cId="3474809479" sldId="267"/>
        </pc:sldMkLst>
      </pc:sldChg>
      <pc:sldChg chg="del">
        <pc:chgData name="Rosmorduc Vinca" userId="ad80fc01-cf55-4376-a825-a887c8046f05" providerId="ADAL" clId="{5E6679AD-A6C0-4216-8121-6866FF29FA42}" dt="2021-08-19T07:56:21.697" v="1" actId="2696"/>
        <pc:sldMkLst>
          <pc:docMk/>
          <pc:sldMk cId="1166397482" sldId="345"/>
        </pc:sldMkLst>
      </pc:sldChg>
      <pc:sldChg chg="add">
        <pc:chgData name="Rosmorduc Vinca" userId="ad80fc01-cf55-4376-a825-a887c8046f05" providerId="ADAL" clId="{5E6679AD-A6C0-4216-8121-6866FF29FA42}" dt="2021-08-19T07:56:31.759" v="2"/>
        <pc:sldMkLst>
          <pc:docMk/>
          <pc:sldMk cId="2431353830" sldId="345"/>
        </pc:sldMkLst>
      </pc:sldChg>
      <pc:sldChg chg="del">
        <pc:chgData name="Rosmorduc Vinca" userId="ad80fc01-cf55-4376-a825-a887c8046f05" providerId="ADAL" clId="{5E6679AD-A6C0-4216-8121-6866FF29FA42}" dt="2021-08-19T07:56:21.697" v="1" actId="2696"/>
        <pc:sldMkLst>
          <pc:docMk/>
          <pc:sldMk cId="272077787" sldId="346"/>
        </pc:sldMkLst>
      </pc:sldChg>
      <pc:sldChg chg="add">
        <pc:chgData name="Rosmorduc Vinca" userId="ad80fc01-cf55-4376-a825-a887c8046f05" providerId="ADAL" clId="{5E6679AD-A6C0-4216-8121-6866FF29FA42}" dt="2021-08-19T07:56:31.759" v="2"/>
        <pc:sldMkLst>
          <pc:docMk/>
          <pc:sldMk cId="1765994761" sldId="346"/>
        </pc:sldMkLst>
      </pc:sldChg>
      <pc:sldChg chg="del">
        <pc:chgData name="Rosmorduc Vinca" userId="ad80fc01-cf55-4376-a825-a887c8046f05" providerId="ADAL" clId="{5E6679AD-A6C0-4216-8121-6866FF29FA42}" dt="2021-08-19T07:55:38.534" v="0" actId="47"/>
        <pc:sldMkLst>
          <pc:docMk/>
          <pc:sldMk cId="3851979111" sldId="383"/>
        </pc:sldMkLst>
      </pc:sldChg>
    </pc:docChg>
  </pc:docChgLst>
  <pc:docChgLst>
    <pc:chgData name="Rosmorduc Vinca" userId="ad80fc01-cf55-4376-a825-a887c8046f05" providerId="ADAL" clId="{686A2D2A-DDA5-4B86-BA5E-A920BF6856AD}"/>
    <pc:docChg chg="custSel modSld">
      <pc:chgData name="Rosmorduc Vinca" userId="ad80fc01-cf55-4376-a825-a887c8046f05" providerId="ADAL" clId="{686A2D2A-DDA5-4B86-BA5E-A920BF6856AD}" dt="2021-06-17T13:21:59.580" v="30" actId="20577"/>
      <pc:docMkLst>
        <pc:docMk/>
      </pc:docMkLst>
      <pc:sldChg chg="modSp mod">
        <pc:chgData name="Rosmorduc Vinca" userId="ad80fc01-cf55-4376-a825-a887c8046f05" providerId="ADAL" clId="{686A2D2A-DDA5-4B86-BA5E-A920BF6856AD}" dt="2021-06-17T13:18:38.723" v="1"/>
        <pc:sldMkLst>
          <pc:docMk/>
          <pc:sldMk cId="4137805572" sldId="268"/>
        </pc:sldMkLst>
        <pc:spChg chg="mod">
          <ac:chgData name="Rosmorduc Vinca" userId="ad80fc01-cf55-4376-a825-a887c8046f05" providerId="ADAL" clId="{686A2D2A-DDA5-4B86-BA5E-A920BF6856AD}" dt="2021-06-17T13:18:38.723" v="1"/>
          <ac:spMkLst>
            <pc:docMk/>
            <pc:sldMk cId="4137805572" sldId="268"/>
            <ac:spMk id="3" creationId="{A46BB814-0796-43C8-85BE-9F79EA8F726B}"/>
          </ac:spMkLst>
        </pc:spChg>
      </pc:sldChg>
      <pc:sldChg chg="modSp mod">
        <pc:chgData name="Rosmorduc Vinca" userId="ad80fc01-cf55-4376-a825-a887c8046f05" providerId="ADAL" clId="{686A2D2A-DDA5-4B86-BA5E-A920BF6856AD}" dt="2021-06-17T13:18:34.789" v="0"/>
        <pc:sldMkLst>
          <pc:docMk/>
          <pc:sldMk cId="4064224476" sldId="304"/>
        </pc:sldMkLst>
        <pc:spChg chg="mod">
          <ac:chgData name="Rosmorduc Vinca" userId="ad80fc01-cf55-4376-a825-a887c8046f05" providerId="ADAL" clId="{686A2D2A-DDA5-4B86-BA5E-A920BF6856AD}" dt="2021-06-17T13:18:34.789" v="0"/>
          <ac:spMkLst>
            <pc:docMk/>
            <pc:sldMk cId="4064224476" sldId="304"/>
            <ac:spMk id="3" creationId="{A46BB814-0796-43C8-85BE-9F79EA8F726B}"/>
          </ac:spMkLst>
        </pc:spChg>
      </pc:sldChg>
      <pc:sldChg chg="modSp mod">
        <pc:chgData name="Rosmorduc Vinca" userId="ad80fc01-cf55-4376-a825-a887c8046f05" providerId="ADAL" clId="{686A2D2A-DDA5-4B86-BA5E-A920BF6856AD}" dt="2021-06-17T13:21:59.580" v="30" actId="20577"/>
        <pc:sldMkLst>
          <pc:docMk/>
          <pc:sldMk cId="3239766837" sldId="402"/>
        </pc:sldMkLst>
        <pc:spChg chg="mod">
          <ac:chgData name="Rosmorduc Vinca" userId="ad80fc01-cf55-4376-a825-a887c8046f05" providerId="ADAL" clId="{686A2D2A-DDA5-4B86-BA5E-A920BF6856AD}" dt="2021-06-17T13:21:59.580" v="30" actId="20577"/>
          <ac:spMkLst>
            <pc:docMk/>
            <pc:sldMk cId="3239766837" sldId="402"/>
            <ac:spMk id="4" creationId="{684EDEB4-3225-4194-BD7F-5E0402F119AA}"/>
          </ac:spMkLst>
        </pc:spChg>
        <pc:spChg chg="mod">
          <ac:chgData name="Rosmorduc Vinca" userId="ad80fc01-cf55-4376-a825-a887c8046f05" providerId="ADAL" clId="{686A2D2A-DDA5-4B86-BA5E-A920BF6856AD}" dt="2021-06-17T13:21:41.750" v="15" actId="20577"/>
          <ac:spMkLst>
            <pc:docMk/>
            <pc:sldMk cId="3239766837" sldId="402"/>
            <ac:spMk id="5" creationId="{46ED8182-D293-4170-BC2F-08CE586D71FE}"/>
          </ac:spMkLst>
        </pc:spChg>
      </pc:sldChg>
    </pc:docChg>
  </pc:docChgLst>
  <pc:docChgLst>
    <pc:chgData name="Rosmorduc Vinca" userId="ad80fc01-cf55-4376-a825-a887c8046f05" providerId="ADAL" clId="{F7D4F74E-D607-45CC-BAF3-A7E9166C9024}"/>
    <pc:docChg chg="custSel modSld">
      <pc:chgData name="Rosmorduc Vinca" userId="ad80fc01-cf55-4376-a825-a887c8046f05" providerId="ADAL" clId="{F7D4F74E-D607-45CC-BAF3-A7E9166C9024}" dt="2019-08-23T07:58:56.400" v="50" actId="20577"/>
      <pc:docMkLst>
        <pc:docMk/>
      </pc:docMkLst>
      <pc:sldChg chg="modSp">
        <pc:chgData name="Rosmorduc Vinca" userId="ad80fc01-cf55-4376-a825-a887c8046f05" providerId="ADAL" clId="{F7D4F74E-D607-45CC-BAF3-A7E9166C9024}" dt="2019-08-23T07:58:56.400" v="50" actId="20577"/>
        <pc:sldMkLst>
          <pc:docMk/>
          <pc:sldMk cId="2740819147" sldId="261"/>
        </pc:sldMkLst>
        <pc:spChg chg="mod">
          <ac:chgData name="Rosmorduc Vinca" userId="ad80fc01-cf55-4376-a825-a887c8046f05" providerId="ADAL" clId="{F7D4F74E-D607-45CC-BAF3-A7E9166C9024}" dt="2019-08-23T07:58:56.400" v="50" actId="20577"/>
          <ac:spMkLst>
            <pc:docMk/>
            <pc:sldMk cId="2740819147" sldId="261"/>
            <ac:spMk id="3" creationId="{2610890F-474F-4C33-AE8D-93557FE04DA5}"/>
          </ac:spMkLst>
        </pc:spChg>
      </pc:sldChg>
      <pc:sldChg chg="delSp">
        <pc:chgData name="Rosmorduc Vinca" userId="ad80fc01-cf55-4376-a825-a887c8046f05" providerId="ADAL" clId="{F7D4F74E-D607-45CC-BAF3-A7E9166C9024}" dt="2019-08-23T07:58:22.020" v="48" actId="478"/>
        <pc:sldMkLst>
          <pc:docMk/>
          <pc:sldMk cId="792905342" sldId="274"/>
        </pc:sldMkLst>
        <pc:spChg chg="del">
          <ac:chgData name="Rosmorduc Vinca" userId="ad80fc01-cf55-4376-a825-a887c8046f05" providerId="ADAL" clId="{F7D4F74E-D607-45CC-BAF3-A7E9166C9024}" dt="2019-08-23T07:58:22.020" v="48" actId="478"/>
          <ac:spMkLst>
            <pc:docMk/>
            <pc:sldMk cId="792905342" sldId="274"/>
            <ac:spMk id="5" creationId="{88FACB33-6A3E-422D-AEC8-CD4524162AA3}"/>
          </ac:spMkLst>
        </pc:spChg>
        <pc:picChg chg="del">
          <ac:chgData name="Rosmorduc Vinca" userId="ad80fc01-cf55-4376-a825-a887c8046f05" providerId="ADAL" clId="{F7D4F74E-D607-45CC-BAF3-A7E9166C9024}" dt="2019-08-23T07:58:22.020" v="48" actId="478"/>
          <ac:picMkLst>
            <pc:docMk/>
            <pc:sldMk cId="792905342" sldId="274"/>
            <ac:picMk id="4" creationId="{6E77D506-6615-4D42-8D1C-1B2C93F9B6E0}"/>
          </ac:picMkLst>
        </pc:picChg>
      </pc:sldChg>
      <pc:sldChg chg="delSp modSp">
        <pc:chgData name="Rosmorduc Vinca" userId="ad80fc01-cf55-4376-a825-a887c8046f05" providerId="ADAL" clId="{F7D4F74E-D607-45CC-BAF3-A7E9166C9024}" dt="2019-08-23T07:57:42.491" v="2" actId="14100"/>
        <pc:sldMkLst>
          <pc:docMk/>
          <pc:sldMk cId="2856001701" sldId="275"/>
        </pc:sldMkLst>
        <pc:spChg chg="del">
          <ac:chgData name="Rosmorduc Vinca" userId="ad80fc01-cf55-4376-a825-a887c8046f05" providerId="ADAL" clId="{F7D4F74E-D607-45CC-BAF3-A7E9166C9024}" dt="2019-08-23T07:57:35.221" v="0" actId="478"/>
          <ac:spMkLst>
            <pc:docMk/>
            <pc:sldMk cId="2856001701" sldId="275"/>
            <ac:spMk id="5" creationId="{63B74BF5-F8D1-4D09-B941-45C047689649}"/>
          </ac:spMkLst>
        </pc:spChg>
        <pc:picChg chg="mod">
          <ac:chgData name="Rosmorduc Vinca" userId="ad80fc01-cf55-4376-a825-a887c8046f05" providerId="ADAL" clId="{F7D4F74E-D607-45CC-BAF3-A7E9166C9024}" dt="2019-08-23T07:57:42.491" v="2" actId="14100"/>
          <ac:picMkLst>
            <pc:docMk/>
            <pc:sldMk cId="2856001701" sldId="275"/>
            <ac:picMk id="10" creationId="{3CE37997-A9D8-4D16-AA7E-B4F0432B78C9}"/>
          </ac:picMkLst>
        </pc:picChg>
      </pc:sldChg>
    </pc:docChg>
  </pc:docChgLst>
  <pc:docChgLst>
    <pc:chgData name="Rosmorduc Vinca" userId="ad80fc01-cf55-4376-a825-a887c8046f05" providerId="ADAL" clId="{72F07993-3B6E-4EE5-A2E1-E334180DB68D}"/>
    <pc:docChg chg="custSel modSld">
      <pc:chgData name="Rosmorduc Vinca" userId="ad80fc01-cf55-4376-a825-a887c8046f05" providerId="ADAL" clId="{72F07993-3B6E-4EE5-A2E1-E334180DB68D}" dt="2019-07-31T09:33:01.237" v="201" actId="1076"/>
      <pc:docMkLst>
        <pc:docMk/>
      </pc:docMkLst>
      <pc:sldChg chg="modSp">
        <pc:chgData name="Rosmorduc Vinca" userId="ad80fc01-cf55-4376-a825-a887c8046f05" providerId="ADAL" clId="{72F07993-3B6E-4EE5-A2E1-E334180DB68D}" dt="2019-07-31T09:28:24.993" v="25" actId="27636"/>
        <pc:sldMkLst>
          <pc:docMk/>
          <pc:sldMk cId="2355705892" sldId="257"/>
        </pc:sldMkLst>
        <pc:spChg chg="mod">
          <ac:chgData name="Rosmorduc Vinca" userId="ad80fc01-cf55-4376-a825-a887c8046f05" providerId="ADAL" clId="{72F07993-3B6E-4EE5-A2E1-E334180DB68D}" dt="2019-07-31T09:28:24.993" v="25" actId="27636"/>
          <ac:spMkLst>
            <pc:docMk/>
            <pc:sldMk cId="2355705892" sldId="257"/>
            <ac:spMk id="2" creationId="{27B539F8-37B9-45B6-9D73-7677C8EA1591}"/>
          </ac:spMkLst>
        </pc:spChg>
      </pc:sldChg>
      <pc:sldChg chg="modSp">
        <pc:chgData name="Rosmorduc Vinca" userId="ad80fc01-cf55-4376-a825-a887c8046f05" providerId="ADAL" clId="{72F07993-3B6E-4EE5-A2E1-E334180DB68D}" dt="2019-07-31T09:28:25.040" v="27" actId="27636"/>
        <pc:sldMkLst>
          <pc:docMk/>
          <pc:sldMk cId="1575152333" sldId="258"/>
        </pc:sldMkLst>
        <pc:spChg chg="mod">
          <ac:chgData name="Rosmorduc Vinca" userId="ad80fc01-cf55-4376-a825-a887c8046f05" providerId="ADAL" clId="{72F07993-3B6E-4EE5-A2E1-E334180DB68D}" dt="2019-07-31T09:28:25.040" v="27" actId="27636"/>
          <ac:spMkLst>
            <pc:docMk/>
            <pc:sldMk cId="1575152333" sldId="258"/>
            <ac:spMk id="2" creationId="{F4A97856-E9DC-4F99-9C5D-33BD59B16289}"/>
          </ac:spMkLst>
        </pc:spChg>
      </pc:sldChg>
      <pc:sldChg chg="modSp">
        <pc:chgData name="Rosmorduc Vinca" userId="ad80fc01-cf55-4376-a825-a887c8046f05" providerId="ADAL" clId="{72F07993-3B6E-4EE5-A2E1-E334180DB68D}" dt="2019-07-31T09:28:25.071" v="29" actId="27636"/>
        <pc:sldMkLst>
          <pc:docMk/>
          <pc:sldMk cId="2995212432" sldId="259"/>
        </pc:sldMkLst>
        <pc:spChg chg="mod">
          <ac:chgData name="Rosmorduc Vinca" userId="ad80fc01-cf55-4376-a825-a887c8046f05" providerId="ADAL" clId="{72F07993-3B6E-4EE5-A2E1-E334180DB68D}" dt="2019-07-31T09:28:25.071" v="29" actId="27636"/>
          <ac:spMkLst>
            <pc:docMk/>
            <pc:sldMk cId="2995212432" sldId="259"/>
            <ac:spMk id="2" creationId="{773E40B1-3132-428B-A52A-C3CCBA0C9E2E}"/>
          </ac:spMkLst>
        </pc:spChg>
      </pc:sldChg>
      <pc:sldChg chg="modSp">
        <pc:chgData name="Rosmorduc Vinca" userId="ad80fc01-cf55-4376-a825-a887c8046f05" providerId="ADAL" clId="{72F07993-3B6E-4EE5-A2E1-E334180DB68D}" dt="2019-07-31T09:28:25.102" v="31" actId="27636"/>
        <pc:sldMkLst>
          <pc:docMk/>
          <pc:sldMk cId="2496709650" sldId="260"/>
        </pc:sldMkLst>
        <pc:spChg chg="mod">
          <ac:chgData name="Rosmorduc Vinca" userId="ad80fc01-cf55-4376-a825-a887c8046f05" providerId="ADAL" clId="{72F07993-3B6E-4EE5-A2E1-E334180DB68D}" dt="2019-07-31T09:28:25.102" v="31" actId="27636"/>
          <ac:spMkLst>
            <pc:docMk/>
            <pc:sldMk cId="2496709650" sldId="260"/>
            <ac:spMk id="2" creationId="{7634BC5F-4378-46BA-99B5-0B38D3167FE8}"/>
          </ac:spMkLst>
        </pc:spChg>
      </pc:sldChg>
      <pc:sldChg chg="modSp">
        <pc:chgData name="Rosmorduc Vinca" userId="ad80fc01-cf55-4376-a825-a887c8046f05" providerId="ADAL" clId="{72F07993-3B6E-4EE5-A2E1-E334180DB68D}" dt="2019-07-31T09:28:25.118" v="33" actId="27636"/>
        <pc:sldMkLst>
          <pc:docMk/>
          <pc:sldMk cId="2740819147" sldId="261"/>
        </pc:sldMkLst>
        <pc:spChg chg="mod">
          <ac:chgData name="Rosmorduc Vinca" userId="ad80fc01-cf55-4376-a825-a887c8046f05" providerId="ADAL" clId="{72F07993-3B6E-4EE5-A2E1-E334180DB68D}" dt="2019-07-31T09:28:25.118" v="33" actId="27636"/>
          <ac:spMkLst>
            <pc:docMk/>
            <pc:sldMk cId="2740819147" sldId="261"/>
            <ac:spMk id="2" creationId="{01CA075D-7AD1-495D-94D0-8BFA1454275D}"/>
          </ac:spMkLst>
        </pc:spChg>
      </pc:sldChg>
      <pc:sldChg chg="modSp">
        <pc:chgData name="Rosmorduc Vinca" userId="ad80fc01-cf55-4376-a825-a887c8046f05" providerId="ADAL" clId="{72F07993-3B6E-4EE5-A2E1-E334180DB68D}" dt="2019-07-31T09:28:25.149" v="35" actId="27636"/>
        <pc:sldMkLst>
          <pc:docMk/>
          <pc:sldMk cId="3777714117" sldId="262"/>
        </pc:sldMkLst>
        <pc:spChg chg="mod">
          <ac:chgData name="Rosmorduc Vinca" userId="ad80fc01-cf55-4376-a825-a887c8046f05" providerId="ADAL" clId="{72F07993-3B6E-4EE5-A2E1-E334180DB68D}" dt="2019-07-31T09:28:25.149" v="35" actId="27636"/>
          <ac:spMkLst>
            <pc:docMk/>
            <pc:sldMk cId="3777714117" sldId="262"/>
            <ac:spMk id="2" creationId="{8FAA3F96-CA28-46FE-AEAF-AF08282AD290}"/>
          </ac:spMkLst>
        </pc:spChg>
      </pc:sldChg>
      <pc:sldChg chg="modSp">
        <pc:chgData name="Rosmorduc Vinca" userId="ad80fc01-cf55-4376-a825-a887c8046f05" providerId="ADAL" clId="{72F07993-3B6E-4EE5-A2E1-E334180DB68D}" dt="2019-07-31T09:28:25.180" v="38" actId="27636"/>
        <pc:sldMkLst>
          <pc:docMk/>
          <pc:sldMk cId="799816907" sldId="263"/>
        </pc:sldMkLst>
        <pc:spChg chg="mod">
          <ac:chgData name="Rosmorduc Vinca" userId="ad80fc01-cf55-4376-a825-a887c8046f05" providerId="ADAL" clId="{72F07993-3B6E-4EE5-A2E1-E334180DB68D}" dt="2019-07-31T09:28:25.165" v="37" actId="27636"/>
          <ac:spMkLst>
            <pc:docMk/>
            <pc:sldMk cId="799816907" sldId="263"/>
            <ac:spMk id="2" creationId="{CBE86DEB-5506-4DF3-936E-0E84A27F88C5}"/>
          </ac:spMkLst>
        </pc:spChg>
        <pc:spChg chg="mod">
          <ac:chgData name="Rosmorduc Vinca" userId="ad80fc01-cf55-4376-a825-a887c8046f05" providerId="ADAL" clId="{72F07993-3B6E-4EE5-A2E1-E334180DB68D}" dt="2019-07-31T09:28:25.180" v="38" actId="27636"/>
          <ac:spMkLst>
            <pc:docMk/>
            <pc:sldMk cId="799816907" sldId="263"/>
            <ac:spMk id="3" creationId="{77F925BF-0B63-4095-A624-3F01637C5F71}"/>
          </ac:spMkLst>
        </pc:spChg>
      </pc:sldChg>
      <pc:sldChg chg="modSp">
        <pc:chgData name="Rosmorduc Vinca" userId="ad80fc01-cf55-4376-a825-a887c8046f05" providerId="ADAL" clId="{72F07993-3B6E-4EE5-A2E1-E334180DB68D}" dt="2019-07-31T09:28:25.212" v="41" actId="27636"/>
        <pc:sldMkLst>
          <pc:docMk/>
          <pc:sldMk cId="4213596875" sldId="264"/>
        </pc:sldMkLst>
        <pc:spChg chg="mod">
          <ac:chgData name="Rosmorduc Vinca" userId="ad80fc01-cf55-4376-a825-a887c8046f05" providerId="ADAL" clId="{72F07993-3B6E-4EE5-A2E1-E334180DB68D}" dt="2019-07-31T09:28:25.212" v="41" actId="27636"/>
          <ac:spMkLst>
            <pc:docMk/>
            <pc:sldMk cId="4213596875" sldId="264"/>
            <ac:spMk id="2" creationId="{7C79386C-D194-485F-80F1-68E04B86ED18}"/>
          </ac:spMkLst>
        </pc:spChg>
        <pc:spChg chg="mod">
          <ac:chgData name="Rosmorduc Vinca" userId="ad80fc01-cf55-4376-a825-a887c8046f05" providerId="ADAL" clId="{72F07993-3B6E-4EE5-A2E1-E334180DB68D}" dt="2019-07-31T09:28:25.212" v="40" actId="27636"/>
          <ac:spMkLst>
            <pc:docMk/>
            <pc:sldMk cId="4213596875" sldId="264"/>
            <ac:spMk id="3" creationId="{0661B67D-8D45-4992-9722-D055738FF2AC}"/>
          </ac:spMkLst>
        </pc:spChg>
      </pc:sldChg>
      <pc:sldChg chg="modSp">
        <pc:chgData name="Rosmorduc Vinca" userId="ad80fc01-cf55-4376-a825-a887c8046f05" providerId="ADAL" clId="{72F07993-3B6E-4EE5-A2E1-E334180DB68D}" dt="2019-07-31T09:28:24.618" v="7" actId="27636"/>
        <pc:sldMkLst>
          <pc:docMk/>
          <pc:sldMk cId="2425913541" sldId="265"/>
        </pc:sldMkLst>
        <pc:spChg chg="mod">
          <ac:chgData name="Rosmorduc Vinca" userId="ad80fc01-cf55-4376-a825-a887c8046f05" providerId="ADAL" clId="{72F07993-3B6E-4EE5-A2E1-E334180DB68D}" dt="2019-07-31T09:28:24.602" v="6" actId="27636"/>
          <ac:spMkLst>
            <pc:docMk/>
            <pc:sldMk cId="2425913541" sldId="265"/>
            <ac:spMk id="2" creationId="{CED31C6E-1062-4E4E-A7F9-4057B4ECCEEC}"/>
          </ac:spMkLst>
        </pc:spChg>
        <pc:spChg chg="mod">
          <ac:chgData name="Rosmorduc Vinca" userId="ad80fc01-cf55-4376-a825-a887c8046f05" providerId="ADAL" clId="{72F07993-3B6E-4EE5-A2E1-E334180DB68D}" dt="2019-07-31T09:28:24.618" v="7" actId="27636"/>
          <ac:spMkLst>
            <pc:docMk/>
            <pc:sldMk cId="2425913541" sldId="265"/>
            <ac:spMk id="3" creationId="{A2FDE467-E01A-49CA-B7EF-4DD12D75BCC2}"/>
          </ac:spMkLst>
        </pc:spChg>
      </pc:sldChg>
      <pc:sldChg chg="modSp">
        <pc:chgData name="Rosmorduc Vinca" userId="ad80fc01-cf55-4376-a825-a887c8046f05" providerId="ADAL" clId="{72F07993-3B6E-4EE5-A2E1-E334180DB68D}" dt="2019-07-31T09:28:24.665" v="9" actId="27636"/>
        <pc:sldMkLst>
          <pc:docMk/>
          <pc:sldMk cId="1882517695" sldId="266"/>
        </pc:sldMkLst>
        <pc:spChg chg="mod">
          <ac:chgData name="Rosmorduc Vinca" userId="ad80fc01-cf55-4376-a825-a887c8046f05" providerId="ADAL" clId="{72F07993-3B6E-4EE5-A2E1-E334180DB68D}" dt="2019-07-31T09:28:24.665" v="9" actId="27636"/>
          <ac:spMkLst>
            <pc:docMk/>
            <pc:sldMk cId="1882517695" sldId="266"/>
            <ac:spMk id="2" creationId="{2541E72E-E39D-41DA-B64B-2B178C5D7722}"/>
          </ac:spMkLst>
        </pc:spChg>
      </pc:sldChg>
      <pc:sldChg chg="modSp">
        <pc:chgData name="Rosmorduc Vinca" userId="ad80fc01-cf55-4376-a825-a887c8046f05" providerId="ADAL" clId="{72F07993-3B6E-4EE5-A2E1-E334180DB68D}" dt="2019-07-31T09:28:24.696" v="12" actId="27636"/>
        <pc:sldMkLst>
          <pc:docMk/>
          <pc:sldMk cId="3638655292" sldId="267"/>
        </pc:sldMkLst>
        <pc:spChg chg="mod">
          <ac:chgData name="Rosmorduc Vinca" userId="ad80fc01-cf55-4376-a825-a887c8046f05" providerId="ADAL" clId="{72F07993-3B6E-4EE5-A2E1-E334180DB68D}" dt="2019-07-31T09:28:24.696" v="12" actId="27636"/>
          <ac:spMkLst>
            <pc:docMk/>
            <pc:sldMk cId="3638655292" sldId="267"/>
            <ac:spMk id="2" creationId="{E0B60F5A-4156-4147-B759-D40562B913CB}"/>
          </ac:spMkLst>
        </pc:spChg>
        <pc:spChg chg="mod">
          <ac:chgData name="Rosmorduc Vinca" userId="ad80fc01-cf55-4376-a825-a887c8046f05" providerId="ADAL" clId="{72F07993-3B6E-4EE5-A2E1-E334180DB68D}" dt="2019-07-31T09:28:24.696" v="11" actId="27636"/>
          <ac:spMkLst>
            <pc:docMk/>
            <pc:sldMk cId="3638655292" sldId="267"/>
            <ac:spMk id="3" creationId="{435CC349-B2AB-41D1-A073-DF27166E2066}"/>
          </ac:spMkLst>
        </pc:spChg>
      </pc:sldChg>
      <pc:sldChg chg="modSp">
        <pc:chgData name="Rosmorduc Vinca" userId="ad80fc01-cf55-4376-a825-a887c8046f05" providerId="ADAL" clId="{72F07993-3B6E-4EE5-A2E1-E334180DB68D}" dt="2019-07-31T09:28:24.915" v="21" actId="27636"/>
        <pc:sldMkLst>
          <pc:docMk/>
          <pc:sldMk cId="4137805572" sldId="268"/>
        </pc:sldMkLst>
        <pc:spChg chg="mod">
          <ac:chgData name="Rosmorduc Vinca" userId="ad80fc01-cf55-4376-a825-a887c8046f05" providerId="ADAL" clId="{72F07993-3B6E-4EE5-A2E1-E334180DB68D}" dt="2019-07-31T09:28:24.915" v="21" actId="27636"/>
          <ac:spMkLst>
            <pc:docMk/>
            <pc:sldMk cId="4137805572" sldId="268"/>
            <ac:spMk id="2" creationId="{E4E1E357-9318-494B-AFC2-13817D1A0CC9}"/>
          </ac:spMkLst>
        </pc:spChg>
        <pc:spChg chg="mod">
          <ac:chgData name="Rosmorduc Vinca" userId="ad80fc01-cf55-4376-a825-a887c8046f05" providerId="ADAL" clId="{72F07993-3B6E-4EE5-A2E1-E334180DB68D}" dt="2019-07-31T09:28:24.915" v="20" actId="27636"/>
          <ac:spMkLst>
            <pc:docMk/>
            <pc:sldMk cId="4137805572" sldId="268"/>
            <ac:spMk id="3" creationId="{A46BB814-0796-43C8-85BE-9F79EA8F726B}"/>
          </ac:spMkLst>
        </pc:spChg>
      </pc:sldChg>
      <pc:sldChg chg="modSp">
        <pc:chgData name="Rosmorduc Vinca" userId="ad80fc01-cf55-4376-a825-a887c8046f05" providerId="ADAL" clId="{72F07993-3B6E-4EE5-A2E1-E334180DB68D}" dt="2019-07-31T09:28:24.962" v="23" actId="27636"/>
        <pc:sldMkLst>
          <pc:docMk/>
          <pc:sldMk cId="2452128176" sldId="269"/>
        </pc:sldMkLst>
        <pc:spChg chg="mod">
          <ac:chgData name="Rosmorduc Vinca" userId="ad80fc01-cf55-4376-a825-a887c8046f05" providerId="ADAL" clId="{72F07993-3B6E-4EE5-A2E1-E334180DB68D}" dt="2019-07-31T09:28:24.962" v="23" actId="27636"/>
          <ac:spMkLst>
            <pc:docMk/>
            <pc:sldMk cId="2452128176" sldId="269"/>
            <ac:spMk id="2" creationId="{ACCE2F1F-46BC-4B0C-838B-E6FEDEB5E0FB}"/>
          </ac:spMkLst>
        </pc:spChg>
      </pc:sldChg>
      <pc:sldChg chg="modSp">
        <pc:chgData name="Rosmorduc Vinca" userId="ad80fc01-cf55-4376-a825-a887c8046f05" providerId="ADAL" clId="{72F07993-3B6E-4EE5-A2E1-E334180DB68D}" dt="2019-07-31T09:28:24.790" v="16" actId="27636"/>
        <pc:sldMkLst>
          <pc:docMk/>
          <pc:sldMk cId="2866678128" sldId="270"/>
        </pc:sldMkLst>
        <pc:spChg chg="mod">
          <ac:chgData name="Rosmorduc Vinca" userId="ad80fc01-cf55-4376-a825-a887c8046f05" providerId="ADAL" clId="{72F07993-3B6E-4EE5-A2E1-E334180DB68D}" dt="2019-07-31T09:28:24.790" v="16" actId="27636"/>
          <ac:spMkLst>
            <pc:docMk/>
            <pc:sldMk cId="2866678128" sldId="270"/>
            <ac:spMk id="2" creationId="{DC43989E-467E-4F0C-AA75-26FFD2640319}"/>
          </ac:spMkLst>
        </pc:spChg>
      </pc:sldChg>
      <pc:sldChg chg="modSp">
        <pc:chgData name="Rosmorduc Vinca" userId="ad80fc01-cf55-4376-a825-a887c8046f05" providerId="ADAL" clId="{72F07993-3B6E-4EE5-A2E1-E334180DB68D}" dt="2019-07-31T09:28:25.009" v="26" actId="27636"/>
        <pc:sldMkLst>
          <pc:docMk/>
          <pc:sldMk cId="3937987184" sldId="271"/>
        </pc:sldMkLst>
        <pc:spChg chg="mod">
          <ac:chgData name="Rosmorduc Vinca" userId="ad80fc01-cf55-4376-a825-a887c8046f05" providerId="ADAL" clId="{72F07993-3B6E-4EE5-A2E1-E334180DB68D}" dt="2019-07-31T09:28:25.009" v="26" actId="27636"/>
          <ac:spMkLst>
            <pc:docMk/>
            <pc:sldMk cId="3937987184" sldId="271"/>
            <ac:spMk id="2" creationId="{2AB5FA0A-1CC7-45F7-9395-7231611D9A60}"/>
          </ac:spMkLst>
        </pc:spChg>
      </pc:sldChg>
      <pc:sldChg chg="modSp">
        <pc:chgData name="Rosmorduc Vinca" userId="ad80fc01-cf55-4376-a825-a887c8046f05" providerId="ADAL" clId="{72F07993-3B6E-4EE5-A2E1-E334180DB68D}" dt="2019-07-31T09:28:25.055" v="28" actId="27636"/>
        <pc:sldMkLst>
          <pc:docMk/>
          <pc:sldMk cId="2173658493" sldId="272"/>
        </pc:sldMkLst>
        <pc:spChg chg="mod">
          <ac:chgData name="Rosmorduc Vinca" userId="ad80fc01-cf55-4376-a825-a887c8046f05" providerId="ADAL" clId="{72F07993-3B6E-4EE5-A2E1-E334180DB68D}" dt="2019-07-31T09:28:25.055" v="28" actId="27636"/>
          <ac:spMkLst>
            <pc:docMk/>
            <pc:sldMk cId="2173658493" sldId="272"/>
            <ac:spMk id="2" creationId="{5639A877-0046-47B6-94AD-8652F2587FDE}"/>
          </ac:spMkLst>
        </pc:spChg>
      </pc:sldChg>
      <pc:sldChg chg="modSp">
        <pc:chgData name="Rosmorduc Vinca" userId="ad80fc01-cf55-4376-a825-a887c8046f05" providerId="ADAL" clId="{72F07993-3B6E-4EE5-A2E1-E334180DB68D}" dt="2019-07-31T09:28:25.087" v="30" actId="27636"/>
        <pc:sldMkLst>
          <pc:docMk/>
          <pc:sldMk cId="42688863" sldId="273"/>
        </pc:sldMkLst>
        <pc:spChg chg="mod">
          <ac:chgData name="Rosmorduc Vinca" userId="ad80fc01-cf55-4376-a825-a887c8046f05" providerId="ADAL" clId="{72F07993-3B6E-4EE5-A2E1-E334180DB68D}" dt="2019-07-31T09:28:25.087" v="30" actId="27636"/>
          <ac:spMkLst>
            <pc:docMk/>
            <pc:sldMk cId="42688863" sldId="273"/>
            <ac:spMk id="2" creationId="{70816F78-69EF-404A-B5C8-BA46EA76677C}"/>
          </ac:spMkLst>
        </pc:spChg>
      </pc:sldChg>
      <pc:sldChg chg="modSp">
        <pc:chgData name="Rosmorduc Vinca" userId="ad80fc01-cf55-4376-a825-a887c8046f05" providerId="ADAL" clId="{72F07993-3B6E-4EE5-A2E1-E334180DB68D}" dt="2019-07-31T09:28:25.134" v="34" actId="27636"/>
        <pc:sldMkLst>
          <pc:docMk/>
          <pc:sldMk cId="2856001701" sldId="275"/>
        </pc:sldMkLst>
        <pc:spChg chg="mod">
          <ac:chgData name="Rosmorduc Vinca" userId="ad80fc01-cf55-4376-a825-a887c8046f05" providerId="ADAL" clId="{72F07993-3B6E-4EE5-A2E1-E334180DB68D}" dt="2019-07-31T09:28:25.134" v="34" actId="27636"/>
          <ac:spMkLst>
            <pc:docMk/>
            <pc:sldMk cId="2856001701" sldId="275"/>
            <ac:spMk id="2" creationId="{183A0F52-E056-4150-A4CB-4B20B68C7137}"/>
          </ac:spMkLst>
        </pc:spChg>
      </pc:sldChg>
      <pc:sldChg chg="modSp">
        <pc:chgData name="Rosmorduc Vinca" userId="ad80fc01-cf55-4376-a825-a887c8046f05" providerId="ADAL" clId="{72F07993-3B6E-4EE5-A2E1-E334180DB68D}" dt="2019-07-31T09:28:25.165" v="36" actId="27636"/>
        <pc:sldMkLst>
          <pc:docMk/>
          <pc:sldMk cId="2023949167" sldId="276"/>
        </pc:sldMkLst>
        <pc:spChg chg="mod">
          <ac:chgData name="Rosmorduc Vinca" userId="ad80fc01-cf55-4376-a825-a887c8046f05" providerId="ADAL" clId="{72F07993-3B6E-4EE5-A2E1-E334180DB68D}" dt="2019-07-31T09:28:25.165" v="36" actId="27636"/>
          <ac:spMkLst>
            <pc:docMk/>
            <pc:sldMk cId="2023949167" sldId="276"/>
            <ac:spMk id="2" creationId="{8C33DC81-E488-4AF2-8CB6-7424E2FCB547}"/>
          </ac:spMkLst>
        </pc:spChg>
      </pc:sldChg>
      <pc:sldChg chg="modSp">
        <pc:chgData name="Rosmorduc Vinca" userId="ad80fc01-cf55-4376-a825-a887c8046f05" providerId="ADAL" clId="{72F07993-3B6E-4EE5-A2E1-E334180DB68D}" dt="2019-07-31T09:28:25.180" v="39" actId="27636"/>
        <pc:sldMkLst>
          <pc:docMk/>
          <pc:sldMk cId="966420952" sldId="277"/>
        </pc:sldMkLst>
        <pc:spChg chg="mod">
          <ac:chgData name="Rosmorduc Vinca" userId="ad80fc01-cf55-4376-a825-a887c8046f05" providerId="ADAL" clId="{72F07993-3B6E-4EE5-A2E1-E334180DB68D}" dt="2019-07-31T09:28:25.180" v="39" actId="27636"/>
          <ac:spMkLst>
            <pc:docMk/>
            <pc:sldMk cId="966420952" sldId="277"/>
            <ac:spMk id="2" creationId="{672F8CEB-3C2A-478B-8D4D-DA1796B94745}"/>
          </ac:spMkLst>
        </pc:spChg>
      </pc:sldChg>
      <pc:sldChg chg="addSp delSp modSp">
        <pc:chgData name="Rosmorduc Vinca" userId="ad80fc01-cf55-4376-a825-a887c8046f05" providerId="ADAL" clId="{72F07993-3B6E-4EE5-A2E1-E334180DB68D}" dt="2019-07-31T09:32:18.881" v="191" actId="1076"/>
        <pc:sldMkLst>
          <pc:docMk/>
          <pc:sldMk cId="2980507594" sldId="278"/>
        </pc:sldMkLst>
        <pc:spChg chg="mod">
          <ac:chgData name="Rosmorduc Vinca" userId="ad80fc01-cf55-4376-a825-a887c8046f05" providerId="ADAL" clId="{72F07993-3B6E-4EE5-A2E1-E334180DB68D}" dt="2019-07-31T09:28:24.555" v="5" actId="27636"/>
          <ac:spMkLst>
            <pc:docMk/>
            <pc:sldMk cId="2980507594" sldId="278"/>
            <ac:spMk id="2" creationId="{3FFEC053-B076-4422-8E92-686BA9C8268A}"/>
          </ac:spMkLst>
        </pc:spChg>
        <pc:spChg chg="del">
          <ac:chgData name="Rosmorduc Vinca" userId="ad80fc01-cf55-4376-a825-a887c8046f05" providerId="ADAL" clId="{72F07993-3B6E-4EE5-A2E1-E334180DB68D}" dt="2019-07-31T09:27:55.198" v="1" actId="478"/>
          <ac:spMkLst>
            <pc:docMk/>
            <pc:sldMk cId="2980507594" sldId="278"/>
            <ac:spMk id="3" creationId="{13EE8C6E-200C-499D-B02B-121768F51C7E}"/>
          </ac:spMkLst>
        </pc:spChg>
        <pc:spChg chg="add mod">
          <ac:chgData name="Rosmorduc Vinca" userId="ad80fc01-cf55-4376-a825-a887c8046f05" providerId="ADAL" clId="{72F07993-3B6E-4EE5-A2E1-E334180DB68D}" dt="2019-07-31T09:32:18.881" v="191" actId="1076"/>
          <ac:spMkLst>
            <pc:docMk/>
            <pc:sldMk cId="2980507594" sldId="278"/>
            <ac:spMk id="7" creationId="{269E5323-8BA3-434C-BA02-225978FE6F62}"/>
          </ac:spMkLst>
        </pc:spChg>
        <pc:spChg chg="add mod">
          <ac:chgData name="Rosmorduc Vinca" userId="ad80fc01-cf55-4376-a825-a887c8046f05" providerId="ADAL" clId="{72F07993-3B6E-4EE5-A2E1-E334180DB68D}" dt="2019-07-31T09:32:04.538" v="189" actId="20577"/>
          <ac:spMkLst>
            <pc:docMk/>
            <pc:sldMk cId="2980507594" sldId="278"/>
            <ac:spMk id="8" creationId="{598BED0C-4F37-4489-B8C2-7FB428A2E8DB}"/>
          </ac:spMkLst>
        </pc:spChg>
        <pc:picChg chg="mod">
          <ac:chgData name="Rosmorduc Vinca" userId="ad80fc01-cf55-4376-a825-a887c8046f05" providerId="ADAL" clId="{72F07993-3B6E-4EE5-A2E1-E334180DB68D}" dt="2019-07-31T09:27:59.510" v="3" actId="14100"/>
          <ac:picMkLst>
            <pc:docMk/>
            <pc:sldMk cId="2980507594" sldId="278"/>
            <ac:picMk id="5" creationId="{F93DC50B-270E-432D-ABB8-04F151B1EAD3}"/>
          </ac:picMkLst>
        </pc:picChg>
        <pc:picChg chg="add mod ord modCrop">
          <ac:chgData name="Rosmorduc Vinca" userId="ad80fc01-cf55-4376-a825-a887c8046f05" providerId="ADAL" clId="{72F07993-3B6E-4EE5-A2E1-E334180DB68D}" dt="2019-07-31T09:29:44.743" v="98" actId="14100"/>
          <ac:picMkLst>
            <pc:docMk/>
            <pc:sldMk cId="2980507594" sldId="278"/>
            <ac:picMk id="6" creationId="{333EF817-85BF-41E5-B518-05C101460F15}"/>
          </ac:picMkLst>
        </pc:picChg>
      </pc:sldChg>
      <pc:sldChg chg="addSp delSp modSp">
        <pc:chgData name="Rosmorduc Vinca" userId="ad80fc01-cf55-4376-a825-a887c8046f05" providerId="ADAL" clId="{72F07993-3B6E-4EE5-A2E1-E334180DB68D}" dt="2019-07-31T09:33:01.237" v="201" actId="1076"/>
        <pc:sldMkLst>
          <pc:docMk/>
          <pc:sldMk cId="193784716" sldId="279"/>
        </pc:sldMkLst>
        <pc:spChg chg="mod">
          <ac:chgData name="Rosmorduc Vinca" userId="ad80fc01-cf55-4376-a825-a887c8046f05" providerId="ADAL" clId="{72F07993-3B6E-4EE5-A2E1-E334180DB68D}" dt="2019-07-31T09:28:24.634" v="8" actId="27636"/>
          <ac:spMkLst>
            <pc:docMk/>
            <pc:sldMk cId="193784716" sldId="279"/>
            <ac:spMk id="2" creationId="{2567EAB0-8AFF-46E4-8077-9B88DC1207B2}"/>
          </ac:spMkLst>
        </pc:spChg>
        <pc:spChg chg="mod">
          <ac:chgData name="Rosmorduc Vinca" userId="ad80fc01-cf55-4376-a825-a887c8046f05" providerId="ADAL" clId="{72F07993-3B6E-4EE5-A2E1-E334180DB68D}" dt="2019-07-31T09:33:01.237" v="201" actId="1076"/>
          <ac:spMkLst>
            <pc:docMk/>
            <pc:sldMk cId="193784716" sldId="279"/>
            <ac:spMk id="3" creationId="{4C1DDC21-A864-4B99-955A-0DF0D36D6AF7}"/>
          </ac:spMkLst>
        </pc:spChg>
        <pc:spChg chg="del">
          <ac:chgData name="Rosmorduc Vinca" userId="ad80fc01-cf55-4376-a825-a887c8046f05" providerId="ADAL" clId="{72F07993-3B6E-4EE5-A2E1-E334180DB68D}" dt="2019-07-31T09:32:38.926" v="193" actId="478"/>
          <ac:spMkLst>
            <pc:docMk/>
            <pc:sldMk cId="193784716" sldId="279"/>
            <ac:spMk id="6" creationId="{2A7CB908-C9D8-4D32-ADD6-B56FDF1726EB}"/>
          </ac:spMkLst>
        </pc:spChg>
        <pc:spChg chg="add del mod">
          <ac:chgData name="Rosmorduc Vinca" userId="ad80fc01-cf55-4376-a825-a887c8046f05" providerId="ADAL" clId="{72F07993-3B6E-4EE5-A2E1-E334180DB68D}" dt="2019-07-31T09:32:41.910" v="195" actId="478"/>
          <ac:spMkLst>
            <pc:docMk/>
            <pc:sldMk cId="193784716" sldId="279"/>
            <ac:spMk id="7" creationId="{7300D61E-688B-4E5D-A071-B084271A1462}"/>
          </ac:spMkLst>
        </pc:spChg>
        <pc:picChg chg="del">
          <ac:chgData name="Rosmorduc Vinca" userId="ad80fc01-cf55-4376-a825-a887c8046f05" providerId="ADAL" clId="{72F07993-3B6E-4EE5-A2E1-E334180DB68D}" dt="2019-07-31T09:32:39.848" v="194" actId="478"/>
          <ac:picMkLst>
            <pc:docMk/>
            <pc:sldMk cId="193784716" sldId="279"/>
            <ac:picMk id="5" creationId="{170D0235-3485-4610-887F-47A5D26ED0B1}"/>
          </ac:picMkLst>
        </pc:picChg>
        <pc:picChg chg="del">
          <ac:chgData name="Rosmorduc Vinca" userId="ad80fc01-cf55-4376-a825-a887c8046f05" providerId="ADAL" clId="{72F07993-3B6E-4EE5-A2E1-E334180DB68D}" dt="2019-07-31T09:32:36.801" v="192" actId="478"/>
          <ac:picMkLst>
            <pc:docMk/>
            <pc:sldMk cId="193784716" sldId="279"/>
            <ac:picMk id="8" creationId="{D43B63EA-752E-4E10-9291-F4096557DAF2}"/>
          </ac:picMkLst>
        </pc:picChg>
        <pc:picChg chg="add mod">
          <ac:chgData name="Rosmorduc Vinca" userId="ad80fc01-cf55-4376-a825-a887c8046f05" providerId="ADAL" clId="{72F07993-3B6E-4EE5-A2E1-E334180DB68D}" dt="2019-07-31T09:32:51.254" v="199" actId="962"/>
          <ac:picMkLst>
            <pc:docMk/>
            <pc:sldMk cId="193784716" sldId="279"/>
            <ac:picMk id="10" creationId="{625BDC9B-6C31-4D1A-9503-719EE7D1596E}"/>
          </ac:picMkLst>
        </pc:picChg>
      </pc:sldChg>
      <pc:sldChg chg="modSp">
        <pc:chgData name="Rosmorduc Vinca" userId="ad80fc01-cf55-4376-a825-a887c8046f05" providerId="ADAL" clId="{72F07993-3B6E-4EE5-A2E1-E334180DB68D}" dt="2019-07-31T09:28:24.680" v="10" actId="27636"/>
        <pc:sldMkLst>
          <pc:docMk/>
          <pc:sldMk cId="2412915436" sldId="280"/>
        </pc:sldMkLst>
        <pc:spChg chg="mod">
          <ac:chgData name="Rosmorduc Vinca" userId="ad80fc01-cf55-4376-a825-a887c8046f05" providerId="ADAL" clId="{72F07993-3B6E-4EE5-A2E1-E334180DB68D}" dt="2019-07-31T09:28:24.680" v="10" actId="27636"/>
          <ac:spMkLst>
            <pc:docMk/>
            <pc:sldMk cId="2412915436" sldId="280"/>
            <ac:spMk id="2" creationId="{9EC563D5-BC27-4FCB-812C-BBBF0FE90622}"/>
          </ac:spMkLst>
        </pc:spChg>
      </pc:sldChg>
      <pc:sldChg chg="modSp">
        <pc:chgData name="Rosmorduc Vinca" userId="ad80fc01-cf55-4376-a825-a887c8046f05" providerId="ADAL" clId="{72F07993-3B6E-4EE5-A2E1-E334180DB68D}" dt="2019-07-31T09:28:24.946" v="22" actId="27636"/>
        <pc:sldMkLst>
          <pc:docMk/>
          <pc:sldMk cId="1261208274" sldId="282"/>
        </pc:sldMkLst>
        <pc:spChg chg="mod">
          <ac:chgData name="Rosmorduc Vinca" userId="ad80fc01-cf55-4376-a825-a887c8046f05" providerId="ADAL" clId="{72F07993-3B6E-4EE5-A2E1-E334180DB68D}" dt="2019-07-31T09:28:24.946" v="22" actId="27636"/>
          <ac:spMkLst>
            <pc:docMk/>
            <pc:sldMk cId="1261208274" sldId="282"/>
            <ac:spMk id="2" creationId="{4B67F7AB-9950-49EC-844C-2896C76A10B2}"/>
          </ac:spMkLst>
        </pc:spChg>
      </pc:sldChg>
      <pc:sldChg chg="modSp">
        <pc:chgData name="Rosmorduc Vinca" userId="ad80fc01-cf55-4376-a825-a887c8046f05" providerId="ADAL" clId="{72F07993-3B6E-4EE5-A2E1-E334180DB68D}" dt="2019-07-31T09:28:24.977" v="24" actId="27636"/>
        <pc:sldMkLst>
          <pc:docMk/>
          <pc:sldMk cId="578860991" sldId="283"/>
        </pc:sldMkLst>
        <pc:spChg chg="mod">
          <ac:chgData name="Rosmorduc Vinca" userId="ad80fc01-cf55-4376-a825-a887c8046f05" providerId="ADAL" clId="{72F07993-3B6E-4EE5-A2E1-E334180DB68D}" dt="2019-07-31T09:28:24.977" v="24" actId="27636"/>
          <ac:spMkLst>
            <pc:docMk/>
            <pc:sldMk cId="578860991" sldId="283"/>
            <ac:spMk id="2" creationId="{E857606C-CD7E-4BE0-91D2-4411788D9CD9}"/>
          </ac:spMkLst>
        </pc:spChg>
      </pc:sldChg>
      <pc:sldChg chg="modSp">
        <pc:chgData name="Rosmorduc Vinca" userId="ad80fc01-cf55-4376-a825-a887c8046f05" providerId="ADAL" clId="{72F07993-3B6E-4EE5-A2E1-E334180DB68D}" dt="2019-07-31T09:28:24.727" v="14" actId="27636"/>
        <pc:sldMkLst>
          <pc:docMk/>
          <pc:sldMk cId="130432134" sldId="299"/>
        </pc:sldMkLst>
        <pc:spChg chg="mod">
          <ac:chgData name="Rosmorduc Vinca" userId="ad80fc01-cf55-4376-a825-a887c8046f05" providerId="ADAL" clId="{72F07993-3B6E-4EE5-A2E1-E334180DB68D}" dt="2019-07-31T09:28:24.727" v="14" actId="27636"/>
          <ac:spMkLst>
            <pc:docMk/>
            <pc:sldMk cId="130432134" sldId="299"/>
            <ac:spMk id="2" creationId="{E4E1E357-9318-494B-AFC2-13817D1A0CC9}"/>
          </ac:spMkLst>
        </pc:spChg>
      </pc:sldChg>
      <pc:sldChg chg="modSp">
        <pc:chgData name="Rosmorduc Vinca" userId="ad80fc01-cf55-4376-a825-a887c8046f05" providerId="ADAL" clId="{72F07993-3B6E-4EE5-A2E1-E334180DB68D}" dt="2019-07-31T09:28:24.790" v="15" actId="27636"/>
        <pc:sldMkLst>
          <pc:docMk/>
          <pc:sldMk cId="1332273651" sldId="300"/>
        </pc:sldMkLst>
        <pc:spChg chg="mod">
          <ac:chgData name="Rosmorduc Vinca" userId="ad80fc01-cf55-4376-a825-a887c8046f05" providerId="ADAL" clId="{72F07993-3B6E-4EE5-A2E1-E334180DB68D}" dt="2019-07-31T09:28:24.790" v="15" actId="27636"/>
          <ac:spMkLst>
            <pc:docMk/>
            <pc:sldMk cId="1332273651" sldId="300"/>
            <ac:spMk id="14" creationId="{9896DA05-F30F-4A43-97ED-6211379C7FB3}"/>
          </ac:spMkLst>
        </pc:spChg>
      </pc:sldChg>
      <pc:sldChg chg="modSp">
        <pc:chgData name="Rosmorduc Vinca" userId="ad80fc01-cf55-4376-a825-a887c8046f05" providerId="ADAL" clId="{72F07993-3B6E-4EE5-A2E1-E334180DB68D}" dt="2019-07-31T09:28:24.852" v="19" actId="27636"/>
        <pc:sldMkLst>
          <pc:docMk/>
          <pc:sldMk cId="2467885833" sldId="301"/>
        </pc:sldMkLst>
        <pc:spChg chg="mod">
          <ac:chgData name="Rosmorduc Vinca" userId="ad80fc01-cf55-4376-a825-a887c8046f05" providerId="ADAL" clId="{72F07993-3B6E-4EE5-A2E1-E334180DB68D}" dt="2019-07-31T09:28:24.837" v="18" actId="27636"/>
          <ac:spMkLst>
            <pc:docMk/>
            <pc:sldMk cId="2467885833" sldId="301"/>
            <ac:spMk id="2" creationId="{DC43989E-467E-4F0C-AA75-26FFD2640319}"/>
          </ac:spMkLst>
        </pc:spChg>
        <pc:spChg chg="mod">
          <ac:chgData name="Rosmorduc Vinca" userId="ad80fc01-cf55-4376-a825-a887c8046f05" providerId="ADAL" clId="{72F07993-3B6E-4EE5-A2E1-E334180DB68D}" dt="2019-07-31T09:28:24.852" v="19" actId="27636"/>
          <ac:spMkLst>
            <pc:docMk/>
            <pc:sldMk cId="2467885833" sldId="301"/>
            <ac:spMk id="3" creationId="{17E8167A-DA32-4E76-A279-AF10197E8553}"/>
          </ac:spMkLst>
        </pc:spChg>
      </pc:sldChg>
    </pc:docChg>
  </pc:docChgLst>
  <pc:docChgLst>
    <pc:chgData name="Rosmorduc Vinca" userId="ad80fc01-cf55-4376-a825-a887c8046f05" providerId="ADAL" clId="{7C7C3028-B274-4E43-85D0-C339BA64B8F5}"/>
    <pc:docChg chg="undo redo custSel addSld delSld modSld sldOrd">
      <pc:chgData name="Rosmorduc Vinca" userId="ad80fc01-cf55-4376-a825-a887c8046f05" providerId="ADAL" clId="{7C7C3028-B274-4E43-85D0-C339BA64B8F5}" dt="2021-09-10T15:00:27.675" v="2292" actId="20577"/>
      <pc:docMkLst>
        <pc:docMk/>
      </pc:docMkLst>
      <pc:sldChg chg="delSp modSp mod modNotesTx">
        <pc:chgData name="Rosmorduc Vinca" userId="ad80fc01-cf55-4376-a825-a887c8046f05" providerId="ADAL" clId="{7C7C3028-B274-4E43-85D0-C339BA64B8F5}" dt="2021-09-10T14:27:53.680" v="1943" actId="20577"/>
        <pc:sldMkLst>
          <pc:docMk/>
          <pc:sldMk cId="2431353830" sldId="345"/>
        </pc:sldMkLst>
        <pc:spChg chg="mod">
          <ac:chgData name="Rosmorduc Vinca" userId="ad80fc01-cf55-4376-a825-a887c8046f05" providerId="ADAL" clId="{7C7C3028-B274-4E43-85D0-C339BA64B8F5}" dt="2021-09-10T12:19:18.321" v="626" actId="1076"/>
          <ac:spMkLst>
            <pc:docMk/>
            <pc:sldMk cId="2431353830" sldId="345"/>
            <ac:spMk id="5" creationId="{00000000-0000-0000-0000-000000000000}"/>
          </ac:spMkLst>
        </pc:spChg>
        <pc:spChg chg="del mod">
          <ac:chgData name="Rosmorduc Vinca" userId="ad80fc01-cf55-4376-a825-a887c8046f05" providerId="ADAL" clId="{7C7C3028-B274-4E43-85D0-C339BA64B8F5}" dt="2021-09-10T12:56:58.852" v="1728" actId="478"/>
          <ac:spMkLst>
            <pc:docMk/>
            <pc:sldMk cId="2431353830" sldId="345"/>
            <ac:spMk id="6" creationId="{00000000-0000-0000-0000-000000000000}"/>
          </ac:spMkLst>
        </pc:spChg>
        <pc:spChg chg="mod">
          <ac:chgData name="Rosmorduc Vinca" userId="ad80fc01-cf55-4376-a825-a887c8046f05" providerId="ADAL" clId="{7C7C3028-B274-4E43-85D0-C339BA64B8F5}" dt="2021-09-10T12:58:15.343" v="1733" actId="1076"/>
          <ac:spMkLst>
            <pc:docMk/>
            <pc:sldMk cId="2431353830" sldId="345"/>
            <ac:spMk id="15" creationId="{00000000-0000-0000-0000-000000000000}"/>
          </ac:spMkLst>
        </pc:spChg>
        <pc:spChg chg="mod">
          <ac:chgData name="Rosmorduc Vinca" userId="ad80fc01-cf55-4376-a825-a887c8046f05" providerId="ADAL" clId="{7C7C3028-B274-4E43-85D0-C339BA64B8F5}" dt="2021-09-10T12:58:30.387" v="1735" actId="1076"/>
          <ac:spMkLst>
            <pc:docMk/>
            <pc:sldMk cId="2431353830" sldId="345"/>
            <ac:spMk id="16" creationId="{CB3BCDD3-0B31-47A2-9527-604298E48272}"/>
          </ac:spMkLst>
        </pc:spChg>
        <pc:spChg chg="mod">
          <ac:chgData name="Rosmorduc Vinca" userId="ad80fc01-cf55-4376-a825-a887c8046f05" providerId="ADAL" clId="{7C7C3028-B274-4E43-85D0-C339BA64B8F5}" dt="2021-09-10T12:19:26.932" v="640" actId="1035"/>
          <ac:spMkLst>
            <pc:docMk/>
            <pc:sldMk cId="2431353830" sldId="345"/>
            <ac:spMk id="17" creationId="{FBE54305-5F57-4E39-9915-E462CC8930C8}"/>
          </ac:spMkLst>
        </pc:spChg>
        <pc:spChg chg="mod">
          <ac:chgData name="Rosmorduc Vinca" userId="ad80fc01-cf55-4376-a825-a887c8046f05" providerId="ADAL" clId="{7C7C3028-B274-4E43-85D0-C339BA64B8F5}" dt="2021-09-10T12:19:26.932" v="640" actId="1035"/>
          <ac:spMkLst>
            <pc:docMk/>
            <pc:sldMk cId="2431353830" sldId="345"/>
            <ac:spMk id="19" creationId="{00000000-0000-0000-0000-000000000000}"/>
          </ac:spMkLst>
        </pc:spChg>
        <pc:spChg chg="mod">
          <ac:chgData name="Rosmorduc Vinca" userId="ad80fc01-cf55-4376-a825-a887c8046f05" providerId="ADAL" clId="{7C7C3028-B274-4E43-85D0-C339BA64B8F5}" dt="2021-09-10T12:19:26.932" v="640" actId="1035"/>
          <ac:spMkLst>
            <pc:docMk/>
            <pc:sldMk cId="2431353830" sldId="345"/>
            <ac:spMk id="6151" creationId="{00000000-0000-0000-0000-000000000000}"/>
          </ac:spMkLst>
        </pc:spChg>
        <pc:spChg chg="mod">
          <ac:chgData name="Rosmorduc Vinca" userId="ad80fc01-cf55-4376-a825-a887c8046f05" providerId="ADAL" clId="{7C7C3028-B274-4E43-85D0-C339BA64B8F5}" dt="2021-09-10T12:19:26.932" v="640" actId="1035"/>
          <ac:spMkLst>
            <pc:docMk/>
            <pc:sldMk cId="2431353830" sldId="345"/>
            <ac:spMk id="6153" creationId="{00000000-0000-0000-0000-000000000000}"/>
          </ac:spMkLst>
        </pc:spChg>
        <pc:picChg chg="mod">
          <ac:chgData name="Rosmorduc Vinca" userId="ad80fc01-cf55-4376-a825-a887c8046f05" providerId="ADAL" clId="{7C7C3028-B274-4E43-85D0-C339BA64B8F5}" dt="2021-09-10T12:19:26.932" v="640" actId="1035"/>
          <ac:picMkLst>
            <pc:docMk/>
            <pc:sldMk cId="2431353830" sldId="345"/>
            <ac:picMk id="18" creationId="{818C5DCF-253C-4CCD-9686-AE8F79C49422}"/>
          </ac:picMkLst>
        </pc:picChg>
        <pc:picChg chg="mod">
          <ac:chgData name="Rosmorduc Vinca" userId="ad80fc01-cf55-4376-a825-a887c8046f05" providerId="ADAL" clId="{7C7C3028-B274-4E43-85D0-C339BA64B8F5}" dt="2021-09-10T12:19:26.932" v="640" actId="1035"/>
          <ac:picMkLst>
            <pc:docMk/>
            <pc:sldMk cId="2431353830" sldId="345"/>
            <ac:picMk id="20" creationId="{5FE65BBF-6205-4A65-A121-243192EBEA3E}"/>
          </ac:picMkLst>
        </pc:picChg>
        <pc:picChg chg="mod">
          <ac:chgData name="Rosmorduc Vinca" userId="ad80fc01-cf55-4376-a825-a887c8046f05" providerId="ADAL" clId="{7C7C3028-B274-4E43-85D0-C339BA64B8F5}" dt="2021-09-10T12:19:26.932" v="640" actId="1035"/>
          <ac:picMkLst>
            <pc:docMk/>
            <pc:sldMk cId="2431353830" sldId="345"/>
            <ac:picMk id="6150" creationId="{00000000-0000-0000-0000-000000000000}"/>
          </ac:picMkLst>
        </pc:picChg>
        <pc:picChg chg="mod">
          <ac:chgData name="Rosmorduc Vinca" userId="ad80fc01-cf55-4376-a825-a887c8046f05" providerId="ADAL" clId="{7C7C3028-B274-4E43-85D0-C339BA64B8F5}" dt="2021-09-10T12:19:26.932" v="640" actId="1035"/>
          <ac:picMkLst>
            <pc:docMk/>
            <pc:sldMk cId="2431353830" sldId="345"/>
            <ac:picMk id="7170" creationId="{00000000-0000-0000-0000-000000000000}"/>
          </ac:picMkLst>
        </pc:picChg>
        <pc:picChg chg="mod">
          <ac:chgData name="Rosmorduc Vinca" userId="ad80fc01-cf55-4376-a825-a887c8046f05" providerId="ADAL" clId="{7C7C3028-B274-4E43-85D0-C339BA64B8F5}" dt="2021-09-10T12:58:11.199" v="1732" actId="14100"/>
          <ac:picMkLst>
            <pc:docMk/>
            <pc:sldMk cId="2431353830" sldId="345"/>
            <ac:picMk id="7172" creationId="{00000000-0000-0000-0000-000000000000}"/>
          </ac:picMkLst>
        </pc:picChg>
        <pc:picChg chg="mod">
          <ac:chgData name="Rosmorduc Vinca" userId="ad80fc01-cf55-4376-a825-a887c8046f05" providerId="ADAL" clId="{7C7C3028-B274-4E43-85D0-C339BA64B8F5}" dt="2021-09-10T12:19:26.932" v="640" actId="1035"/>
          <ac:picMkLst>
            <pc:docMk/>
            <pc:sldMk cId="2431353830" sldId="345"/>
            <ac:picMk id="7174" creationId="{00000000-0000-0000-0000-000000000000}"/>
          </ac:picMkLst>
        </pc:picChg>
        <pc:picChg chg="del mod">
          <ac:chgData name="Rosmorduc Vinca" userId="ad80fc01-cf55-4376-a825-a887c8046f05" providerId="ADAL" clId="{7C7C3028-B274-4E43-85D0-C339BA64B8F5}" dt="2021-09-10T12:56:58.852" v="1728" actId="478"/>
          <ac:picMkLst>
            <pc:docMk/>
            <pc:sldMk cId="2431353830" sldId="345"/>
            <ac:picMk id="7178" creationId="{00000000-0000-0000-0000-000000000000}"/>
          </ac:picMkLst>
        </pc:picChg>
      </pc:sldChg>
      <pc:sldChg chg="modSp del mod">
        <pc:chgData name="Rosmorduc Vinca" userId="ad80fc01-cf55-4376-a825-a887c8046f05" providerId="ADAL" clId="{7C7C3028-B274-4E43-85D0-C339BA64B8F5}" dt="2021-09-10T12:56:52.557" v="1727" actId="47"/>
        <pc:sldMkLst>
          <pc:docMk/>
          <pc:sldMk cId="1765994761" sldId="346"/>
        </pc:sldMkLst>
        <pc:spChg chg="mod">
          <ac:chgData name="Rosmorduc Vinca" userId="ad80fc01-cf55-4376-a825-a887c8046f05" providerId="ADAL" clId="{7C7C3028-B274-4E43-85D0-C339BA64B8F5}" dt="2021-09-10T12:03:01.502" v="322" actId="20577"/>
          <ac:spMkLst>
            <pc:docMk/>
            <pc:sldMk cId="1765994761" sldId="346"/>
            <ac:spMk id="4" creationId="{00000000-0000-0000-0000-000000000000}"/>
          </ac:spMkLst>
        </pc:spChg>
      </pc:sldChg>
      <pc:sldChg chg="addSp delSp modSp mod modNotesTx">
        <pc:chgData name="Rosmorduc Vinca" userId="ad80fc01-cf55-4376-a825-a887c8046f05" providerId="ADAL" clId="{7C7C3028-B274-4E43-85D0-C339BA64B8F5}" dt="2021-09-10T14:31:36.667" v="1971" actId="20577"/>
        <pc:sldMkLst>
          <pc:docMk/>
          <pc:sldMk cId="2604332295" sldId="423"/>
        </pc:sldMkLst>
        <pc:spChg chg="del">
          <ac:chgData name="Rosmorduc Vinca" userId="ad80fc01-cf55-4376-a825-a887c8046f05" providerId="ADAL" clId="{7C7C3028-B274-4E43-85D0-C339BA64B8F5}" dt="2021-09-10T12:21:31.479" v="780" actId="478"/>
          <ac:spMkLst>
            <pc:docMk/>
            <pc:sldMk cId="2604332295" sldId="423"/>
            <ac:spMk id="5" creationId="{DED35C96-F9B7-4EE7-96D0-9CF9B5B4399A}"/>
          </ac:spMkLst>
        </pc:spChg>
        <pc:spChg chg="mod">
          <ac:chgData name="Rosmorduc Vinca" userId="ad80fc01-cf55-4376-a825-a887c8046f05" providerId="ADAL" clId="{7C7C3028-B274-4E43-85D0-C339BA64B8F5}" dt="2021-09-10T12:32:25.716" v="1053" actId="1037"/>
          <ac:spMkLst>
            <pc:docMk/>
            <pc:sldMk cId="2604332295" sldId="423"/>
            <ac:spMk id="8" creationId="{24AED215-4C0A-4EBD-A28A-B1CF11BC1135}"/>
          </ac:spMkLst>
        </pc:spChg>
        <pc:spChg chg="mod">
          <ac:chgData name="Rosmorduc Vinca" userId="ad80fc01-cf55-4376-a825-a887c8046f05" providerId="ADAL" clId="{7C7C3028-B274-4E43-85D0-C339BA64B8F5}" dt="2021-09-10T12:32:30.851" v="1056" actId="1037"/>
          <ac:spMkLst>
            <pc:docMk/>
            <pc:sldMk cId="2604332295" sldId="423"/>
            <ac:spMk id="9" creationId="{4C7A55C9-4F42-4E98-8A75-B7885F895DDD}"/>
          </ac:spMkLst>
        </pc:spChg>
        <pc:spChg chg="mod">
          <ac:chgData name="Rosmorduc Vinca" userId="ad80fc01-cf55-4376-a825-a887c8046f05" providerId="ADAL" clId="{7C7C3028-B274-4E43-85D0-C339BA64B8F5}" dt="2021-09-10T14:31:36.667" v="1971" actId="20577"/>
          <ac:spMkLst>
            <pc:docMk/>
            <pc:sldMk cId="2604332295" sldId="423"/>
            <ac:spMk id="10" creationId="{2ADFB9AE-EF47-4EEC-BC86-3EA49DDC3BC8}"/>
          </ac:spMkLst>
        </pc:spChg>
        <pc:spChg chg="mod">
          <ac:chgData name="Rosmorduc Vinca" userId="ad80fc01-cf55-4376-a825-a887c8046f05" providerId="ADAL" clId="{7C7C3028-B274-4E43-85D0-C339BA64B8F5}" dt="2021-09-10T12:32:36.419" v="1062" actId="1037"/>
          <ac:spMkLst>
            <pc:docMk/>
            <pc:sldMk cId="2604332295" sldId="423"/>
            <ac:spMk id="11" creationId="{4191EC52-8F68-4937-8E62-7589ABB8EF27}"/>
          </ac:spMkLst>
        </pc:spChg>
        <pc:spChg chg="add mod">
          <ac:chgData name="Rosmorduc Vinca" userId="ad80fc01-cf55-4376-a825-a887c8046f05" providerId="ADAL" clId="{7C7C3028-B274-4E43-85D0-C339BA64B8F5}" dt="2021-09-10T12:31:51.506" v="1047" actId="1076"/>
          <ac:spMkLst>
            <pc:docMk/>
            <pc:sldMk cId="2604332295" sldId="423"/>
            <ac:spMk id="23" creationId="{D527C083-2972-45EB-B445-55506849871E}"/>
          </ac:spMkLst>
        </pc:spChg>
        <pc:spChg chg="add mod">
          <ac:chgData name="Rosmorduc Vinca" userId="ad80fc01-cf55-4376-a825-a887c8046f05" providerId="ADAL" clId="{7C7C3028-B274-4E43-85D0-C339BA64B8F5}" dt="2021-09-10T12:33:22.667" v="1070" actId="1076"/>
          <ac:spMkLst>
            <pc:docMk/>
            <pc:sldMk cId="2604332295" sldId="423"/>
            <ac:spMk id="24" creationId="{CB92EB2C-5EEC-44F6-B5EF-237512ED7370}"/>
          </ac:spMkLst>
        </pc:spChg>
        <pc:spChg chg="add mod">
          <ac:chgData name="Rosmorduc Vinca" userId="ad80fc01-cf55-4376-a825-a887c8046f05" providerId="ADAL" clId="{7C7C3028-B274-4E43-85D0-C339BA64B8F5}" dt="2021-09-10T12:40:51.604" v="1387" actId="1076"/>
          <ac:spMkLst>
            <pc:docMk/>
            <pc:sldMk cId="2604332295" sldId="423"/>
            <ac:spMk id="25" creationId="{F5AA507E-D8DA-43B3-B9D1-8CEF13955454}"/>
          </ac:spMkLst>
        </pc:spChg>
        <pc:spChg chg="add mod">
          <ac:chgData name="Rosmorduc Vinca" userId="ad80fc01-cf55-4376-a825-a887c8046f05" providerId="ADAL" clId="{7C7C3028-B274-4E43-85D0-C339BA64B8F5}" dt="2021-09-10T12:31:51.506" v="1047" actId="1076"/>
          <ac:spMkLst>
            <pc:docMk/>
            <pc:sldMk cId="2604332295" sldId="423"/>
            <ac:spMk id="26" creationId="{7B380450-C94A-4A15-AEEC-EFA8FF84D651}"/>
          </ac:spMkLst>
        </pc:spChg>
        <pc:spChg chg="add del mod">
          <ac:chgData name="Rosmorduc Vinca" userId="ad80fc01-cf55-4376-a825-a887c8046f05" providerId="ADAL" clId="{7C7C3028-B274-4E43-85D0-C339BA64B8F5}" dt="2021-09-10T12:21:33.516" v="781" actId="478"/>
          <ac:spMkLst>
            <pc:docMk/>
            <pc:sldMk cId="2604332295" sldId="423"/>
            <ac:spMk id="28" creationId="{D1B14C17-A171-4685-80AB-405549CFDB20}"/>
          </ac:spMkLst>
        </pc:spChg>
        <pc:spChg chg="add mod">
          <ac:chgData name="Rosmorduc Vinca" userId="ad80fc01-cf55-4376-a825-a887c8046f05" providerId="ADAL" clId="{7C7C3028-B274-4E43-85D0-C339BA64B8F5}" dt="2021-09-10T12:51:01.519" v="1677" actId="20577"/>
          <ac:spMkLst>
            <pc:docMk/>
            <pc:sldMk cId="2604332295" sldId="423"/>
            <ac:spMk id="29" creationId="{9295AEEE-F28F-443B-95BA-E7CF2C5003ED}"/>
          </ac:spMkLst>
        </pc:spChg>
        <pc:spChg chg="add mod">
          <ac:chgData name="Rosmorduc Vinca" userId="ad80fc01-cf55-4376-a825-a887c8046f05" providerId="ADAL" clId="{7C7C3028-B274-4E43-85D0-C339BA64B8F5}" dt="2021-09-10T12:51:15.863" v="1679" actId="20577"/>
          <ac:spMkLst>
            <pc:docMk/>
            <pc:sldMk cId="2604332295" sldId="423"/>
            <ac:spMk id="30" creationId="{9176EE00-DE3D-47F8-8DA3-AAAF808EAF98}"/>
          </ac:spMkLst>
        </pc:spChg>
        <pc:spChg chg="add mod">
          <ac:chgData name="Rosmorduc Vinca" userId="ad80fc01-cf55-4376-a825-a887c8046f05" providerId="ADAL" clId="{7C7C3028-B274-4E43-85D0-C339BA64B8F5}" dt="2021-09-10T12:50:03.971" v="1648" actId="20577"/>
          <ac:spMkLst>
            <pc:docMk/>
            <pc:sldMk cId="2604332295" sldId="423"/>
            <ac:spMk id="31" creationId="{4467A659-ED63-4E96-B092-39756DB10BEB}"/>
          </ac:spMkLst>
        </pc:spChg>
        <pc:spChg chg="add del mod">
          <ac:chgData name="Rosmorduc Vinca" userId="ad80fc01-cf55-4376-a825-a887c8046f05" providerId="ADAL" clId="{7C7C3028-B274-4E43-85D0-C339BA64B8F5}" dt="2021-09-10T13:08:32.718" v="1810" actId="478"/>
          <ac:spMkLst>
            <pc:docMk/>
            <pc:sldMk cId="2604332295" sldId="423"/>
            <ac:spMk id="32" creationId="{C93CAFEB-A677-4FE7-9334-87400D8EFADB}"/>
          </ac:spMkLst>
        </pc:spChg>
        <pc:picChg chg="del mod modCrop">
          <ac:chgData name="Rosmorduc Vinca" userId="ad80fc01-cf55-4376-a825-a887c8046f05" providerId="ADAL" clId="{7C7C3028-B274-4E43-85D0-C339BA64B8F5}" dt="2021-09-10T13:09:17.536" v="1850" actId="478"/>
          <ac:picMkLst>
            <pc:docMk/>
            <pc:sldMk cId="2604332295" sldId="423"/>
            <ac:picMk id="3" creationId="{8699DA3B-9997-41B5-96A2-8666CD11571B}"/>
          </ac:picMkLst>
        </pc:picChg>
        <pc:picChg chg="add del mod">
          <ac:chgData name="Rosmorduc Vinca" userId="ad80fc01-cf55-4376-a825-a887c8046f05" providerId="ADAL" clId="{7C7C3028-B274-4E43-85D0-C339BA64B8F5}" dt="2021-09-10T11:46:33.728" v="237" actId="478"/>
          <ac:picMkLst>
            <pc:docMk/>
            <pc:sldMk cId="2604332295" sldId="423"/>
            <ac:picMk id="6" creationId="{788F7BEF-3944-4E1B-93BC-CEC7A0C37631}"/>
          </ac:picMkLst>
        </pc:picChg>
        <pc:picChg chg="add mod modCrop">
          <ac:chgData name="Rosmorduc Vinca" userId="ad80fc01-cf55-4376-a825-a887c8046f05" providerId="ADAL" clId="{7C7C3028-B274-4E43-85D0-C339BA64B8F5}" dt="2021-09-10T12:33:18.931" v="1069" actId="1076"/>
          <ac:picMkLst>
            <pc:docMk/>
            <pc:sldMk cId="2604332295" sldId="423"/>
            <ac:picMk id="12" creationId="{F1D94F29-27E1-42F6-857A-02E8C8FC90B5}"/>
          </ac:picMkLst>
        </pc:picChg>
        <pc:picChg chg="add mod">
          <ac:chgData name="Rosmorduc Vinca" userId="ad80fc01-cf55-4376-a825-a887c8046f05" providerId="ADAL" clId="{7C7C3028-B274-4E43-85D0-C339BA64B8F5}" dt="2021-09-10T12:32:30.851" v="1056" actId="1037"/>
          <ac:picMkLst>
            <pc:docMk/>
            <pc:sldMk cId="2604332295" sldId="423"/>
            <ac:picMk id="14" creationId="{43FE0905-3319-48D6-B282-B9D4813325C4}"/>
          </ac:picMkLst>
        </pc:picChg>
        <pc:picChg chg="add del mod">
          <ac:chgData name="Rosmorduc Vinca" userId="ad80fc01-cf55-4376-a825-a887c8046f05" providerId="ADAL" clId="{7C7C3028-B274-4E43-85D0-C339BA64B8F5}" dt="2021-09-10T13:08:32.718" v="1810" actId="478"/>
          <ac:picMkLst>
            <pc:docMk/>
            <pc:sldMk cId="2604332295" sldId="423"/>
            <ac:picMk id="16" creationId="{7F252BE4-4870-4EE8-9D14-74E04F828AEA}"/>
          </ac:picMkLst>
        </pc:picChg>
        <pc:picChg chg="add del mod">
          <ac:chgData name="Rosmorduc Vinca" userId="ad80fc01-cf55-4376-a825-a887c8046f05" providerId="ADAL" clId="{7C7C3028-B274-4E43-85D0-C339BA64B8F5}" dt="2021-09-10T11:47:57.069" v="242" actId="478"/>
          <ac:picMkLst>
            <pc:docMk/>
            <pc:sldMk cId="2604332295" sldId="423"/>
            <ac:picMk id="18" creationId="{F6B6576C-9597-4258-A5BB-A537C0DF3F68}"/>
          </ac:picMkLst>
        </pc:picChg>
        <pc:picChg chg="add del mod">
          <ac:chgData name="Rosmorduc Vinca" userId="ad80fc01-cf55-4376-a825-a887c8046f05" providerId="ADAL" clId="{7C7C3028-B274-4E43-85D0-C339BA64B8F5}" dt="2021-09-10T11:47:29.267" v="239" actId="478"/>
          <ac:picMkLst>
            <pc:docMk/>
            <pc:sldMk cId="2604332295" sldId="423"/>
            <ac:picMk id="20" creationId="{C728E2C2-55F8-4834-A67D-1DD7827A75DC}"/>
          </ac:picMkLst>
        </pc:picChg>
        <pc:picChg chg="add mod">
          <ac:chgData name="Rosmorduc Vinca" userId="ad80fc01-cf55-4376-a825-a887c8046f05" providerId="ADAL" clId="{7C7C3028-B274-4E43-85D0-C339BA64B8F5}" dt="2021-09-10T12:32:25.716" v="1053" actId="1037"/>
          <ac:picMkLst>
            <pc:docMk/>
            <pc:sldMk cId="2604332295" sldId="423"/>
            <ac:picMk id="22" creationId="{8B227BCB-5CB5-477F-9868-88DA3CEF940A}"/>
          </ac:picMkLst>
        </pc:picChg>
        <pc:picChg chg="add mod">
          <ac:chgData name="Rosmorduc Vinca" userId="ad80fc01-cf55-4376-a825-a887c8046f05" providerId="ADAL" clId="{7C7C3028-B274-4E43-85D0-C339BA64B8F5}" dt="2021-09-10T14:27:20.357" v="1942" actId="1076"/>
          <ac:picMkLst>
            <pc:docMk/>
            <pc:sldMk cId="2604332295" sldId="423"/>
            <ac:picMk id="34" creationId="{44D8D8E8-47C0-435F-9481-2C7D541E7D4D}"/>
          </ac:picMkLst>
        </pc:picChg>
      </pc:sldChg>
      <pc:sldChg chg="modSp del mod">
        <pc:chgData name="Rosmorduc Vinca" userId="ad80fc01-cf55-4376-a825-a887c8046f05" providerId="ADAL" clId="{7C7C3028-B274-4E43-85D0-C339BA64B8F5}" dt="2021-09-10T12:48:43.515" v="1614" actId="47"/>
        <pc:sldMkLst>
          <pc:docMk/>
          <pc:sldMk cId="2500752989" sldId="424"/>
        </pc:sldMkLst>
        <pc:spChg chg="mod">
          <ac:chgData name="Rosmorduc Vinca" userId="ad80fc01-cf55-4376-a825-a887c8046f05" providerId="ADAL" clId="{7C7C3028-B274-4E43-85D0-C339BA64B8F5}" dt="2021-09-10T12:48:41.660" v="1613" actId="21"/>
          <ac:spMkLst>
            <pc:docMk/>
            <pc:sldMk cId="2500752989" sldId="424"/>
            <ac:spMk id="5" creationId="{DED35C96-F9B7-4EE7-96D0-9CF9B5B4399A}"/>
          </ac:spMkLst>
        </pc:spChg>
      </pc:sldChg>
      <pc:sldChg chg="modNotesTx">
        <pc:chgData name="Rosmorduc Vinca" userId="ad80fc01-cf55-4376-a825-a887c8046f05" providerId="ADAL" clId="{7C7C3028-B274-4E43-85D0-C339BA64B8F5}" dt="2021-09-10T12:49:08.896" v="1626" actId="6549"/>
        <pc:sldMkLst>
          <pc:docMk/>
          <pc:sldMk cId="322485293" sldId="425"/>
        </pc:sldMkLst>
      </pc:sldChg>
      <pc:sldChg chg="addSp delSp modSp mod modNotesTx">
        <pc:chgData name="Rosmorduc Vinca" userId="ad80fc01-cf55-4376-a825-a887c8046f05" providerId="ADAL" clId="{7C7C3028-B274-4E43-85D0-C339BA64B8F5}" dt="2021-09-10T12:48:31.417" v="1612"/>
        <pc:sldMkLst>
          <pc:docMk/>
          <pc:sldMk cId="967723616" sldId="426"/>
        </pc:sldMkLst>
        <pc:spChg chg="mod">
          <ac:chgData name="Rosmorduc Vinca" userId="ad80fc01-cf55-4376-a825-a887c8046f05" providerId="ADAL" clId="{7C7C3028-B274-4E43-85D0-C339BA64B8F5}" dt="2021-09-10T11:20:50.251" v="130" actId="1037"/>
          <ac:spMkLst>
            <pc:docMk/>
            <pc:sldMk cId="967723616" sldId="426"/>
            <ac:spMk id="5" creationId="{DED35C96-F9B7-4EE7-96D0-9CF9B5B4399A}"/>
          </ac:spMkLst>
        </pc:spChg>
        <pc:spChg chg="add mod">
          <ac:chgData name="Rosmorduc Vinca" userId="ad80fc01-cf55-4376-a825-a887c8046f05" providerId="ADAL" clId="{7C7C3028-B274-4E43-85D0-C339BA64B8F5}" dt="2021-09-10T12:39:39.372" v="1324" actId="1037"/>
          <ac:spMkLst>
            <pc:docMk/>
            <pc:sldMk cId="967723616" sldId="426"/>
            <ac:spMk id="6" creationId="{AB49BB0B-A9E5-4AA6-926B-5542916F6E99}"/>
          </ac:spMkLst>
        </pc:spChg>
        <pc:spChg chg="add mod">
          <ac:chgData name="Rosmorduc Vinca" userId="ad80fc01-cf55-4376-a825-a887c8046f05" providerId="ADAL" clId="{7C7C3028-B274-4E43-85D0-C339BA64B8F5}" dt="2021-09-10T12:39:45.556" v="1327" actId="1036"/>
          <ac:spMkLst>
            <pc:docMk/>
            <pc:sldMk cId="967723616" sldId="426"/>
            <ac:spMk id="11" creationId="{C8762C2E-B31E-446A-A6C1-C55F8AB2C2DB}"/>
          </ac:spMkLst>
        </pc:spChg>
        <pc:spChg chg="add mod">
          <ac:chgData name="Rosmorduc Vinca" userId="ad80fc01-cf55-4376-a825-a887c8046f05" providerId="ADAL" clId="{7C7C3028-B274-4E43-85D0-C339BA64B8F5}" dt="2021-09-10T12:39:39.372" v="1324" actId="1037"/>
          <ac:spMkLst>
            <pc:docMk/>
            <pc:sldMk cId="967723616" sldId="426"/>
            <ac:spMk id="13" creationId="{A6EF5BCE-0BA0-405F-9294-211EA93D889E}"/>
          </ac:spMkLst>
        </pc:spChg>
        <pc:spChg chg="add mod">
          <ac:chgData name="Rosmorduc Vinca" userId="ad80fc01-cf55-4376-a825-a887c8046f05" providerId="ADAL" clId="{7C7C3028-B274-4E43-85D0-C339BA64B8F5}" dt="2021-09-10T11:21:05.740" v="176" actId="1037"/>
          <ac:spMkLst>
            <pc:docMk/>
            <pc:sldMk cId="967723616" sldId="426"/>
            <ac:spMk id="14" creationId="{A94038F4-58CD-432D-86D7-4C268C3B8EE6}"/>
          </ac:spMkLst>
        </pc:spChg>
        <pc:spChg chg="add del mod">
          <ac:chgData name="Rosmorduc Vinca" userId="ad80fc01-cf55-4376-a825-a887c8046f05" providerId="ADAL" clId="{7C7C3028-B274-4E43-85D0-C339BA64B8F5}" dt="2021-09-10T12:37:37.258" v="1250" actId="478"/>
          <ac:spMkLst>
            <pc:docMk/>
            <pc:sldMk cId="967723616" sldId="426"/>
            <ac:spMk id="15" creationId="{474254C4-C56F-44BF-A3E2-6225D24898C7}"/>
          </ac:spMkLst>
        </pc:spChg>
        <pc:spChg chg="add mod">
          <ac:chgData name="Rosmorduc Vinca" userId="ad80fc01-cf55-4376-a825-a887c8046f05" providerId="ADAL" clId="{7C7C3028-B274-4E43-85D0-C339BA64B8F5}" dt="2021-09-10T12:37:50.397" v="1257" actId="20577"/>
          <ac:spMkLst>
            <pc:docMk/>
            <pc:sldMk cId="967723616" sldId="426"/>
            <ac:spMk id="16" creationId="{FDCAA8F6-FB25-4D06-BA77-845E3565E375}"/>
          </ac:spMkLst>
        </pc:spChg>
        <pc:spChg chg="add del mod">
          <ac:chgData name="Rosmorduc Vinca" userId="ad80fc01-cf55-4376-a825-a887c8046f05" providerId="ADAL" clId="{7C7C3028-B274-4E43-85D0-C339BA64B8F5}" dt="2021-09-10T12:38:22.330" v="1265" actId="478"/>
          <ac:spMkLst>
            <pc:docMk/>
            <pc:sldMk cId="967723616" sldId="426"/>
            <ac:spMk id="17" creationId="{44B89CAA-A21F-4834-86E8-6B52DF88FDBB}"/>
          </ac:spMkLst>
        </pc:spChg>
        <pc:spChg chg="add mod">
          <ac:chgData name="Rosmorduc Vinca" userId="ad80fc01-cf55-4376-a825-a887c8046f05" providerId="ADAL" clId="{7C7C3028-B274-4E43-85D0-C339BA64B8F5}" dt="2021-09-10T12:38:55.229" v="1314" actId="20577"/>
          <ac:spMkLst>
            <pc:docMk/>
            <pc:sldMk cId="967723616" sldId="426"/>
            <ac:spMk id="18" creationId="{2C54093C-7048-498C-B82D-207E212F20FA}"/>
          </ac:spMkLst>
        </pc:spChg>
        <pc:picChg chg="add mod">
          <ac:chgData name="Rosmorduc Vinca" userId="ad80fc01-cf55-4376-a825-a887c8046f05" providerId="ADAL" clId="{7C7C3028-B274-4E43-85D0-C339BA64B8F5}" dt="2021-09-10T12:39:45.556" v="1327" actId="1036"/>
          <ac:picMkLst>
            <pc:docMk/>
            <pc:sldMk cId="967723616" sldId="426"/>
            <ac:picMk id="3" creationId="{FB23CFB1-8615-48E4-9356-28965AF4E9BC}"/>
          </ac:picMkLst>
        </pc:picChg>
        <pc:picChg chg="del">
          <ac:chgData name="Rosmorduc Vinca" userId="ad80fc01-cf55-4376-a825-a887c8046f05" providerId="ADAL" clId="{7C7C3028-B274-4E43-85D0-C339BA64B8F5}" dt="2021-09-10T11:13:15.348" v="0" actId="478"/>
          <ac:picMkLst>
            <pc:docMk/>
            <pc:sldMk cId="967723616" sldId="426"/>
            <ac:picMk id="7" creationId="{09E12ED8-921B-451A-BB05-42AC1BAEA5A8}"/>
          </ac:picMkLst>
        </pc:picChg>
        <pc:picChg chg="mod">
          <ac:chgData name="Rosmorduc Vinca" userId="ad80fc01-cf55-4376-a825-a887c8046f05" providerId="ADAL" clId="{7C7C3028-B274-4E43-85D0-C339BA64B8F5}" dt="2021-09-10T11:20:50.251" v="130" actId="1037"/>
          <ac:picMkLst>
            <pc:docMk/>
            <pc:sldMk cId="967723616" sldId="426"/>
            <ac:picMk id="8" creationId="{6CFB3C98-7D77-4233-A252-7B82AF1492A6}"/>
          </ac:picMkLst>
        </pc:picChg>
        <pc:picChg chg="mod modCrop">
          <ac:chgData name="Rosmorduc Vinca" userId="ad80fc01-cf55-4376-a825-a887c8046f05" providerId="ADAL" clId="{7C7C3028-B274-4E43-85D0-C339BA64B8F5}" dt="2021-09-10T12:39:39.372" v="1324" actId="1037"/>
          <ac:picMkLst>
            <pc:docMk/>
            <pc:sldMk cId="967723616" sldId="426"/>
            <ac:picMk id="10" creationId="{4BF15F86-8E1F-4E96-8FCF-C349ADB2E284}"/>
          </ac:picMkLst>
        </pc:picChg>
        <pc:picChg chg="add mod">
          <ac:chgData name="Rosmorduc Vinca" userId="ad80fc01-cf55-4376-a825-a887c8046f05" providerId="ADAL" clId="{7C7C3028-B274-4E43-85D0-C339BA64B8F5}" dt="2021-09-10T12:39:39.372" v="1324" actId="1037"/>
          <ac:picMkLst>
            <pc:docMk/>
            <pc:sldMk cId="967723616" sldId="426"/>
            <ac:picMk id="12" creationId="{A2BFED2E-1075-4848-9DE6-518DCEF654AB}"/>
          </ac:picMkLst>
        </pc:picChg>
      </pc:sldChg>
      <pc:sldChg chg="addSp delSp modSp mod ord">
        <pc:chgData name="Rosmorduc Vinca" userId="ad80fc01-cf55-4376-a825-a887c8046f05" providerId="ADAL" clId="{7C7C3028-B274-4E43-85D0-C339BA64B8F5}" dt="2021-09-10T15:00:27.675" v="2292" actId="20577"/>
        <pc:sldMkLst>
          <pc:docMk/>
          <pc:sldMk cId="3634653047" sldId="427"/>
        </pc:sldMkLst>
        <pc:spChg chg="add del mod">
          <ac:chgData name="Rosmorduc Vinca" userId="ad80fc01-cf55-4376-a825-a887c8046f05" providerId="ADAL" clId="{7C7C3028-B274-4E43-85D0-C339BA64B8F5}" dt="2021-09-10T12:05:17.936" v="361" actId="478"/>
          <ac:spMkLst>
            <pc:docMk/>
            <pc:sldMk cId="3634653047" sldId="427"/>
            <ac:spMk id="4" creationId="{AEFD1F46-1775-490F-9AAA-FFA4A0D350CA}"/>
          </ac:spMkLst>
        </pc:spChg>
        <pc:spChg chg="add mod">
          <ac:chgData name="Rosmorduc Vinca" userId="ad80fc01-cf55-4376-a825-a887c8046f05" providerId="ADAL" clId="{7C7C3028-B274-4E43-85D0-C339BA64B8F5}" dt="2021-09-10T14:59:32.818" v="2214" actId="1076"/>
          <ac:spMkLst>
            <pc:docMk/>
            <pc:sldMk cId="3634653047" sldId="427"/>
            <ac:spMk id="17" creationId="{60FA25DF-D49C-4984-BE86-72C723F07323}"/>
          </ac:spMkLst>
        </pc:spChg>
        <pc:spChg chg="mod">
          <ac:chgData name="Rosmorduc Vinca" userId="ad80fc01-cf55-4376-a825-a887c8046f05" providerId="ADAL" clId="{7C7C3028-B274-4E43-85D0-C339BA64B8F5}" dt="2021-09-10T14:59:24.817" v="2212" actId="1076"/>
          <ac:spMkLst>
            <pc:docMk/>
            <pc:sldMk cId="3634653047" sldId="427"/>
            <ac:spMk id="18" creationId="{F7BBBF14-741C-4CBE-ACE8-6533973A3291}"/>
          </ac:spMkLst>
        </pc:spChg>
        <pc:spChg chg="mod">
          <ac:chgData name="Rosmorduc Vinca" userId="ad80fc01-cf55-4376-a825-a887c8046f05" providerId="ADAL" clId="{7C7C3028-B274-4E43-85D0-C339BA64B8F5}" dt="2021-09-10T14:39:53.297" v="2046" actId="1076"/>
          <ac:spMkLst>
            <pc:docMk/>
            <pc:sldMk cId="3634653047" sldId="427"/>
            <ac:spMk id="19" creationId="{C4172DAD-5472-4074-9B13-D0571D24119B}"/>
          </ac:spMkLst>
        </pc:spChg>
        <pc:spChg chg="mod">
          <ac:chgData name="Rosmorduc Vinca" userId="ad80fc01-cf55-4376-a825-a887c8046f05" providerId="ADAL" clId="{7C7C3028-B274-4E43-85D0-C339BA64B8F5}" dt="2021-09-10T14:34:44.548" v="1993" actId="1076"/>
          <ac:spMkLst>
            <pc:docMk/>
            <pc:sldMk cId="3634653047" sldId="427"/>
            <ac:spMk id="20" creationId="{A6A3040D-0A46-46DF-A445-B775927CB935}"/>
          </ac:spMkLst>
        </pc:spChg>
        <pc:spChg chg="mod">
          <ac:chgData name="Rosmorduc Vinca" userId="ad80fc01-cf55-4376-a825-a887c8046f05" providerId="ADAL" clId="{7C7C3028-B274-4E43-85D0-C339BA64B8F5}" dt="2021-09-10T14:44:08.166" v="2076" actId="1076"/>
          <ac:spMkLst>
            <pc:docMk/>
            <pc:sldMk cId="3634653047" sldId="427"/>
            <ac:spMk id="22" creationId="{E46B4318-1E85-42BF-9878-155FCA5C6EA6}"/>
          </ac:spMkLst>
        </pc:spChg>
        <pc:spChg chg="mod">
          <ac:chgData name="Rosmorduc Vinca" userId="ad80fc01-cf55-4376-a825-a887c8046f05" providerId="ADAL" clId="{7C7C3028-B274-4E43-85D0-C339BA64B8F5}" dt="2021-09-10T14:44:46.398" v="2080" actId="1076"/>
          <ac:spMkLst>
            <pc:docMk/>
            <pc:sldMk cId="3634653047" sldId="427"/>
            <ac:spMk id="23" creationId="{502A61A5-68C6-473C-99DA-EEFCD7AFDC18}"/>
          </ac:spMkLst>
        </pc:spChg>
        <pc:spChg chg="mod">
          <ac:chgData name="Rosmorduc Vinca" userId="ad80fc01-cf55-4376-a825-a887c8046f05" providerId="ADAL" clId="{7C7C3028-B274-4E43-85D0-C339BA64B8F5}" dt="2021-09-10T14:45:15.487" v="2083" actId="1076"/>
          <ac:spMkLst>
            <pc:docMk/>
            <pc:sldMk cId="3634653047" sldId="427"/>
            <ac:spMk id="24" creationId="{7F40D69A-4D4A-4D6A-A1F5-9BB4DA0CD736}"/>
          </ac:spMkLst>
        </pc:spChg>
        <pc:spChg chg="mod">
          <ac:chgData name="Rosmorduc Vinca" userId="ad80fc01-cf55-4376-a825-a887c8046f05" providerId="ADAL" clId="{7C7C3028-B274-4E43-85D0-C339BA64B8F5}" dt="2021-09-10T14:46:08.729" v="2092" actId="1076"/>
          <ac:spMkLst>
            <pc:docMk/>
            <pc:sldMk cId="3634653047" sldId="427"/>
            <ac:spMk id="25" creationId="{15B027BD-B25E-4C70-8D02-3838677CD8CB}"/>
          </ac:spMkLst>
        </pc:spChg>
        <pc:spChg chg="mod">
          <ac:chgData name="Rosmorduc Vinca" userId="ad80fc01-cf55-4376-a825-a887c8046f05" providerId="ADAL" clId="{7C7C3028-B274-4E43-85D0-C339BA64B8F5}" dt="2021-09-10T14:44:04.597" v="2075" actId="1076"/>
          <ac:spMkLst>
            <pc:docMk/>
            <pc:sldMk cId="3634653047" sldId="427"/>
            <ac:spMk id="26" creationId="{F7C464D5-E1FE-46FB-9EB8-AD64F52D3111}"/>
          </ac:spMkLst>
        </pc:spChg>
        <pc:spChg chg="mod">
          <ac:chgData name="Rosmorduc Vinca" userId="ad80fc01-cf55-4376-a825-a887c8046f05" providerId="ADAL" clId="{7C7C3028-B274-4E43-85D0-C339BA64B8F5}" dt="2021-09-10T14:47:32.130" v="2105" actId="1076"/>
          <ac:spMkLst>
            <pc:docMk/>
            <pc:sldMk cId="3634653047" sldId="427"/>
            <ac:spMk id="27" creationId="{AEBCBDC8-4592-4C5C-B2AA-AF50A89B97F0}"/>
          </ac:spMkLst>
        </pc:spChg>
        <pc:spChg chg="mod">
          <ac:chgData name="Rosmorduc Vinca" userId="ad80fc01-cf55-4376-a825-a887c8046f05" providerId="ADAL" clId="{7C7C3028-B274-4E43-85D0-C339BA64B8F5}" dt="2021-09-10T14:46:41.043" v="2097" actId="1076"/>
          <ac:spMkLst>
            <pc:docMk/>
            <pc:sldMk cId="3634653047" sldId="427"/>
            <ac:spMk id="28" creationId="{5D6BA98F-992C-4D1A-B5BD-3788B9E2FDC1}"/>
          </ac:spMkLst>
        </pc:spChg>
        <pc:spChg chg="mod">
          <ac:chgData name="Rosmorduc Vinca" userId="ad80fc01-cf55-4376-a825-a887c8046f05" providerId="ADAL" clId="{7C7C3028-B274-4E43-85D0-C339BA64B8F5}" dt="2021-09-10T14:43:01.286" v="2061" actId="1076"/>
          <ac:spMkLst>
            <pc:docMk/>
            <pc:sldMk cId="3634653047" sldId="427"/>
            <ac:spMk id="29" creationId="{DF641208-0343-4BE3-99A3-49A76A32EF36}"/>
          </ac:spMkLst>
        </pc:spChg>
        <pc:spChg chg="mod">
          <ac:chgData name="Rosmorduc Vinca" userId="ad80fc01-cf55-4376-a825-a887c8046f05" providerId="ADAL" clId="{7C7C3028-B274-4E43-85D0-C339BA64B8F5}" dt="2021-09-10T14:42:42.643" v="2058" actId="1076"/>
          <ac:spMkLst>
            <pc:docMk/>
            <pc:sldMk cId="3634653047" sldId="427"/>
            <ac:spMk id="30" creationId="{AB34B189-68E6-436A-8475-B0D8451FD52C}"/>
          </ac:spMkLst>
        </pc:spChg>
        <pc:spChg chg="mod">
          <ac:chgData name="Rosmorduc Vinca" userId="ad80fc01-cf55-4376-a825-a887c8046f05" providerId="ADAL" clId="{7C7C3028-B274-4E43-85D0-C339BA64B8F5}" dt="2021-09-10T14:47:41.186" v="2106" actId="1076"/>
          <ac:spMkLst>
            <pc:docMk/>
            <pc:sldMk cId="3634653047" sldId="427"/>
            <ac:spMk id="31" creationId="{F59F03E5-FFC4-410A-9F48-8D870C0FD011}"/>
          </ac:spMkLst>
        </pc:spChg>
        <pc:spChg chg="add mod">
          <ac:chgData name="Rosmorduc Vinca" userId="ad80fc01-cf55-4376-a825-a887c8046f05" providerId="ADAL" clId="{7C7C3028-B274-4E43-85D0-C339BA64B8F5}" dt="2021-09-10T14:47:43.939" v="2107" actId="1076"/>
          <ac:spMkLst>
            <pc:docMk/>
            <pc:sldMk cId="3634653047" sldId="427"/>
            <ac:spMk id="32" creationId="{136AFC37-B92C-4853-B323-997B8422A84E}"/>
          </ac:spMkLst>
        </pc:spChg>
        <pc:spChg chg="add del mod">
          <ac:chgData name="Rosmorduc Vinca" userId="ad80fc01-cf55-4376-a825-a887c8046f05" providerId="ADAL" clId="{7C7C3028-B274-4E43-85D0-C339BA64B8F5}" dt="2021-09-10T12:05:14.582" v="360" actId="478"/>
          <ac:spMkLst>
            <pc:docMk/>
            <pc:sldMk cId="3634653047" sldId="427"/>
            <ac:spMk id="33" creationId="{8BEA9508-0895-406B-B645-C0D7C6746605}"/>
          </ac:spMkLst>
        </pc:spChg>
        <pc:spChg chg="add mod">
          <ac:chgData name="Rosmorduc Vinca" userId="ad80fc01-cf55-4376-a825-a887c8046f05" providerId="ADAL" clId="{7C7C3028-B274-4E43-85D0-C339BA64B8F5}" dt="2021-09-10T14:42:42.643" v="2058" actId="1076"/>
          <ac:spMkLst>
            <pc:docMk/>
            <pc:sldMk cId="3634653047" sldId="427"/>
            <ac:spMk id="34" creationId="{38D40E13-419C-4A27-BFD6-F7DEF9D00A3C}"/>
          </ac:spMkLst>
        </pc:spChg>
        <pc:spChg chg="add mod">
          <ac:chgData name="Rosmorduc Vinca" userId="ad80fc01-cf55-4376-a825-a887c8046f05" providerId="ADAL" clId="{7C7C3028-B274-4E43-85D0-C339BA64B8F5}" dt="2021-09-10T14:43:01.286" v="2061" actId="1076"/>
          <ac:spMkLst>
            <pc:docMk/>
            <pc:sldMk cId="3634653047" sldId="427"/>
            <ac:spMk id="35" creationId="{22B5C31A-8CB5-45DF-8E62-050E3B65B7CE}"/>
          </ac:spMkLst>
        </pc:spChg>
        <pc:spChg chg="add mod">
          <ac:chgData name="Rosmorduc Vinca" userId="ad80fc01-cf55-4376-a825-a887c8046f05" providerId="ADAL" clId="{7C7C3028-B274-4E43-85D0-C339BA64B8F5}" dt="2021-09-10T14:46:41.043" v="2097" actId="1076"/>
          <ac:spMkLst>
            <pc:docMk/>
            <pc:sldMk cId="3634653047" sldId="427"/>
            <ac:spMk id="36" creationId="{ACF61B9E-6453-4543-99AE-11DE0C0DDF06}"/>
          </ac:spMkLst>
        </pc:spChg>
        <pc:spChg chg="add mod">
          <ac:chgData name="Rosmorduc Vinca" userId="ad80fc01-cf55-4376-a825-a887c8046f05" providerId="ADAL" clId="{7C7C3028-B274-4E43-85D0-C339BA64B8F5}" dt="2021-09-10T14:46:15.976" v="2093" actId="1076"/>
          <ac:spMkLst>
            <pc:docMk/>
            <pc:sldMk cId="3634653047" sldId="427"/>
            <ac:spMk id="37" creationId="{82211660-D8FB-49C7-97FE-39CFE7DA3E73}"/>
          </ac:spMkLst>
        </pc:spChg>
        <pc:spChg chg="add mod">
          <ac:chgData name="Rosmorduc Vinca" userId="ad80fc01-cf55-4376-a825-a887c8046f05" providerId="ADAL" clId="{7C7C3028-B274-4E43-85D0-C339BA64B8F5}" dt="2021-09-10T14:47:28.515" v="2104" actId="1076"/>
          <ac:spMkLst>
            <pc:docMk/>
            <pc:sldMk cId="3634653047" sldId="427"/>
            <ac:spMk id="38" creationId="{C08FDAC1-A053-4F14-A6F8-EE20C36BBEB0}"/>
          </ac:spMkLst>
        </pc:spChg>
        <pc:spChg chg="add mod">
          <ac:chgData name="Rosmorduc Vinca" userId="ad80fc01-cf55-4376-a825-a887c8046f05" providerId="ADAL" clId="{7C7C3028-B274-4E43-85D0-C339BA64B8F5}" dt="2021-09-10T14:44:54.846" v="2081" actId="1076"/>
          <ac:spMkLst>
            <pc:docMk/>
            <pc:sldMk cId="3634653047" sldId="427"/>
            <ac:spMk id="39" creationId="{C3AAAAB8-E165-4372-B1D7-20C1E1509D68}"/>
          </ac:spMkLst>
        </pc:spChg>
        <pc:spChg chg="add mod">
          <ac:chgData name="Rosmorduc Vinca" userId="ad80fc01-cf55-4376-a825-a887c8046f05" providerId="ADAL" clId="{7C7C3028-B274-4E43-85D0-C339BA64B8F5}" dt="2021-09-10T14:44:46.398" v="2080" actId="1076"/>
          <ac:spMkLst>
            <pc:docMk/>
            <pc:sldMk cId="3634653047" sldId="427"/>
            <ac:spMk id="40" creationId="{31854C9B-9AA3-45E4-8A2F-43A37B71D995}"/>
          </ac:spMkLst>
        </pc:spChg>
        <pc:spChg chg="add mod">
          <ac:chgData name="Rosmorduc Vinca" userId="ad80fc01-cf55-4376-a825-a887c8046f05" providerId="ADAL" clId="{7C7C3028-B274-4E43-85D0-C339BA64B8F5}" dt="2021-09-10T14:45:15.487" v="2083" actId="1076"/>
          <ac:spMkLst>
            <pc:docMk/>
            <pc:sldMk cId="3634653047" sldId="427"/>
            <ac:spMk id="41" creationId="{BE96F4ED-E8DE-4692-9497-35B4E6A213B0}"/>
          </ac:spMkLst>
        </pc:spChg>
        <pc:spChg chg="add mod">
          <ac:chgData name="Rosmorduc Vinca" userId="ad80fc01-cf55-4376-a825-a887c8046f05" providerId="ADAL" clId="{7C7C3028-B274-4E43-85D0-C339BA64B8F5}" dt="2021-09-10T14:46:08.729" v="2092" actId="1076"/>
          <ac:spMkLst>
            <pc:docMk/>
            <pc:sldMk cId="3634653047" sldId="427"/>
            <ac:spMk id="42" creationId="{0197B99F-7747-4B96-8EA4-9059EDB75CBC}"/>
          </ac:spMkLst>
        </pc:spChg>
        <pc:spChg chg="add mod">
          <ac:chgData name="Rosmorduc Vinca" userId="ad80fc01-cf55-4376-a825-a887c8046f05" providerId="ADAL" clId="{7C7C3028-B274-4E43-85D0-C339BA64B8F5}" dt="2021-09-10T14:59:24.817" v="2212" actId="1076"/>
          <ac:spMkLst>
            <pc:docMk/>
            <pc:sldMk cId="3634653047" sldId="427"/>
            <ac:spMk id="43" creationId="{87A5EB64-77EF-4B1D-9965-6F4CEF8708E1}"/>
          </ac:spMkLst>
        </pc:spChg>
        <pc:spChg chg="add mod">
          <ac:chgData name="Rosmorduc Vinca" userId="ad80fc01-cf55-4376-a825-a887c8046f05" providerId="ADAL" clId="{7C7C3028-B274-4E43-85D0-C339BA64B8F5}" dt="2021-09-10T14:39:57.219" v="2047" actId="1076"/>
          <ac:spMkLst>
            <pc:docMk/>
            <pc:sldMk cId="3634653047" sldId="427"/>
            <ac:spMk id="44" creationId="{441AB211-4994-4F78-BA4B-E7B356685AA2}"/>
          </ac:spMkLst>
        </pc:spChg>
        <pc:spChg chg="add mod">
          <ac:chgData name="Rosmorduc Vinca" userId="ad80fc01-cf55-4376-a825-a887c8046f05" providerId="ADAL" clId="{7C7C3028-B274-4E43-85D0-C339BA64B8F5}" dt="2021-09-10T15:00:27.675" v="2292" actId="20577"/>
          <ac:spMkLst>
            <pc:docMk/>
            <pc:sldMk cId="3634653047" sldId="427"/>
            <ac:spMk id="45" creationId="{53B7957B-DC89-4242-8D1A-14093B9130D1}"/>
          </ac:spMkLst>
        </pc:spChg>
        <pc:spChg chg="add mod">
          <ac:chgData name="Rosmorduc Vinca" userId="ad80fc01-cf55-4376-a825-a887c8046f05" providerId="ADAL" clId="{7C7C3028-B274-4E43-85D0-C339BA64B8F5}" dt="2021-09-10T14:44:25.214" v="2079" actId="14100"/>
          <ac:spMkLst>
            <pc:docMk/>
            <pc:sldMk cId="3634653047" sldId="427"/>
            <ac:spMk id="46" creationId="{5DD8E9F4-61F9-49A9-A140-A6BBAC2C2E4F}"/>
          </ac:spMkLst>
        </pc:spChg>
        <pc:picChg chg="mod">
          <ac:chgData name="Rosmorduc Vinca" userId="ad80fc01-cf55-4376-a825-a887c8046f05" providerId="ADAL" clId="{7C7C3028-B274-4E43-85D0-C339BA64B8F5}" dt="2021-09-10T14:43:18.246" v="2064" actId="1076"/>
          <ac:picMkLst>
            <pc:docMk/>
            <pc:sldMk cId="3634653047" sldId="427"/>
            <ac:picMk id="5" creationId="{7F4CF24D-5319-46C0-A18B-4E63BAA72DAB}"/>
          </ac:picMkLst>
        </pc:picChg>
        <pc:picChg chg="mod">
          <ac:chgData name="Rosmorduc Vinca" userId="ad80fc01-cf55-4376-a825-a887c8046f05" providerId="ADAL" clId="{7C7C3028-B274-4E43-85D0-C339BA64B8F5}" dt="2021-09-10T14:43:08.581" v="2062" actId="1076"/>
          <ac:picMkLst>
            <pc:docMk/>
            <pc:sldMk cId="3634653047" sldId="427"/>
            <ac:picMk id="6" creationId="{50EBB363-897B-403E-AD2A-0634BA53272F}"/>
          </ac:picMkLst>
        </pc:picChg>
        <pc:picChg chg="mod">
          <ac:chgData name="Rosmorduc Vinca" userId="ad80fc01-cf55-4376-a825-a887c8046f05" providerId="ADAL" clId="{7C7C3028-B274-4E43-85D0-C339BA64B8F5}" dt="2021-09-10T14:43:01.286" v="2061" actId="1076"/>
          <ac:picMkLst>
            <pc:docMk/>
            <pc:sldMk cId="3634653047" sldId="427"/>
            <ac:picMk id="7" creationId="{C26C0B62-8FA4-4F93-B9F6-778E7708E494}"/>
          </ac:picMkLst>
        </pc:picChg>
        <pc:picChg chg="mod">
          <ac:chgData name="Rosmorduc Vinca" userId="ad80fc01-cf55-4376-a825-a887c8046f05" providerId="ADAL" clId="{7C7C3028-B274-4E43-85D0-C339BA64B8F5}" dt="2021-09-10T14:47:03.978" v="2101" actId="14100"/>
          <ac:picMkLst>
            <pc:docMk/>
            <pc:sldMk cId="3634653047" sldId="427"/>
            <ac:picMk id="8" creationId="{008F5D53-FCE3-4AF7-A380-7764B55F78D0}"/>
          </ac:picMkLst>
        </pc:picChg>
        <pc:picChg chg="mod">
          <ac:chgData name="Rosmorduc Vinca" userId="ad80fc01-cf55-4376-a825-a887c8046f05" providerId="ADAL" clId="{7C7C3028-B274-4E43-85D0-C339BA64B8F5}" dt="2021-09-10T14:47:23.490" v="2103" actId="1076"/>
          <ac:picMkLst>
            <pc:docMk/>
            <pc:sldMk cId="3634653047" sldId="427"/>
            <ac:picMk id="9" creationId="{EF5477B4-9968-4A74-8F59-1E7F2743B4CD}"/>
          </ac:picMkLst>
        </pc:picChg>
        <pc:picChg chg="mod">
          <ac:chgData name="Rosmorduc Vinca" userId="ad80fc01-cf55-4376-a825-a887c8046f05" providerId="ADAL" clId="{7C7C3028-B274-4E43-85D0-C339BA64B8F5}" dt="2021-09-10T14:46:15.976" v="2093" actId="1076"/>
          <ac:picMkLst>
            <pc:docMk/>
            <pc:sldMk cId="3634653047" sldId="427"/>
            <ac:picMk id="10" creationId="{E8CAE01F-E8AE-47A4-8587-EAFF5056CAAF}"/>
          </ac:picMkLst>
        </pc:picChg>
        <pc:picChg chg="mod">
          <ac:chgData name="Rosmorduc Vinca" userId="ad80fc01-cf55-4376-a825-a887c8046f05" providerId="ADAL" clId="{7C7C3028-B274-4E43-85D0-C339BA64B8F5}" dt="2021-09-10T14:46:08.729" v="2092" actId="1076"/>
          <ac:picMkLst>
            <pc:docMk/>
            <pc:sldMk cId="3634653047" sldId="427"/>
            <ac:picMk id="11" creationId="{DC4A51F4-20D3-4D79-B163-0ED9A1C49964}"/>
          </ac:picMkLst>
        </pc:picChg>
        <pc:picChg chg="mod modCrop">
          <ac:chgData name="Rosmorduc Vinca" userId="ad80fc01-cf55-4376-a825-a887c8046f05" providerId="ADAL" clId="{7C7C3028-B274-4E43-85D0-C339BA64B8F5}" dt="2021-09-10T14:45:28.697" v="2085" actId="14100"/>
          <ac:picMkLst>
            <pc:docMk/>
            <pc:sldMk cId="3634653047" sldId="427"/>
            <ac:picMk id="12" creationId="{B963AD3D-27F7-4344-A68C-CF2128173C7A}"/>
          </ac:picMkLst>
        </pc:picChg>
        <pc:picChg chg="mod">
          <ac:chgData name="Rosmorduc Vinca" userId="ad80fc01-cf55-4376-a825-a887c8046f05" providerId="ADAL" clId="{7C7C3028-B274-4E43-85D0-C339BA64B8F5}" dt="2021-09-10T14:44:46.398" v="2080" actId="1076"/>
          <ac:picMkLst>
            <pc:docMk/>
            <pc:sldMk cId="3634653047" sldId="427"/>
            <ac:picMk id="13" creationId="{6E744888-8A9A-4217-9E5A-E4C10CDE0294}"/>
          </ac:picMkLst>
        </pc:picChg>
        <pc:picChg chg="mod">
          <ac:chgData name="Rosmorduc Vinca" userId="ad80fc01-cf55-4376-a825-a887c8046f05" providerId="ADAL" clId="{7C7C3028-B274-4E43-85D0-C339BA64B8F5}" dt="2021-09-10T14:59:24.817" v="2212" actId="1076"/>
          <ac:picMkLst>
            <pc:docMk/>
            <pc:sldMk cId="3634653047" sldId="427"/>
            <ac:picMk id="14" creationId="{87633423-225C-4275-ACBB-D745AF7DE04F}"/>
          </ac:picMkLst>
        </pc:picChg>
        <pc:picChg chg="mod">
          <ac:chgData name="Rosmorduc Vinca" userId="ad80fc01-cf55-4376-a825-a887c8046f05" providerId="ADAL" clId="{7C7C3028-B274-4E43-85D0-C339BA64B8F5}" dt="2021-09-10T14:45:22.816" v="2084" actId="14100"/>
          <ac:picMkLst>
            <pc:docMk/>
            <pc:sldMk cId="3634653047" sldId="427"/>
            <ac:picMk id="15" creationId="{7125114F-05B4-4201-B947-525B8C591BFE}"/>
          </ac:picMkLst>
        </pc:picChg>
        <pc:picChg chg="mod">
          <ac:chgData name="Rosmorduc Vinca" userId="ad80fc01-cf55-4376-a825-a887c8046f05" providerId="ADAL" clId="{7C7C3028-B274-4E43-85D0-C339BA64B8F5}" dt="2021-09-10T14:45:05.785" v="2082" actId="14100"/>
          <ac:picMkLst>
            <pc:docMk/>
            <pc:sldMk cId="3634653047" sldId="427"/>
            <ac:picMk id="16" creationId="{3611FDDE-0E90-46F2-A576-3C53504B4B0F}"/>
          </ac:picMkLst>
        </pc:picChg>
        <pc:picChg chg="mod">
          <ac:chgData name="Rosmorduc Vinca" userId="ad80fc01-cf55-4376-a825-a887c8046f05" providerId="ADAL" clId="{7C7C3028-B274-4E43-85D0-C339BA64B8F5}" dt="2021-09-10T14:43:51.102" v="2073" actId="14100"/>
          <ac:picMkLst>
            <pc:docMk/>
            <pc:sldMk cId="3634653047" sldId="427"/>
            <ac:picMk id="21" creationId="{8AE16320-A9C0-4CD6-A6F0-6510EB5D734E}"/>
          </ac:picMkLst>
        </pc:picChg>
      </pc:sldChg>
      <pc:sldChg chg="modSp mod">
        <pc:chgData name="Rosmorduc Vinca" userId="ad80fc01-cf55-4376-a825-a887c8046f05" providerId="ADAL" clId="{7C7C3028-B274-4E43-85D0-C339BA64B8F5}" dt="2021-09-10T14:58:04.206" v="2203" actId="20577"/>
        <pc:sldMkLst>
          <pc:docMk/>
          <pc:sldMk cId="754662141" sldId="430"/>
        </pc:sldMkLst>
        <pc:spChg chg="mod">
          <ac:chgData name="Rosmorduc Vinca" userId="ad80fc01-cf55-4376-a825-a887c8046f05" providerId="ADAL" clId="{7C7C3028-B274-4E43-85D0-C339BA64B8F5}" dt="2021-09-10T14:58:04.206" v="2203" actId="20577"/>
          <ac:spMkLst>
            <pc:docMk/>
            <pc:sldMk cId="754662141" sldId="430"/>
            <ac:spMk id="3" creationId="{00000000-0000-0000-0000-000000000000}"/>
          </ac:spMkLst>
        </pc:spChg>
      </pc:sldChg>
      <pc:sldChg chg="addSp delSp modSp mod">
        <pc:chgData name="Rosmorduc Vinca" userId="ad80fc01-cf55-4376-a825-a887c8046f05" providerId="ADAL" clId="{7C7C3028-B274-4E43-85D0-C339BA64B8F5}" dt="2021-09-10T14:57:42.261" v="2188" actId="20577"/>
        <pc:sldMkLst>
          <pc:docMk/>
          <pc:sldMk cId="3894110835" sldId="432"/>
        </pc:sldMkLst>
        <pc:spChg chg="add mod">
          <ac:chgData name="Rosmorduc Vinca" userId="ad80fc01-cf55-4376-a825-a887c8046f05" providerId="ADAL" clId="{7C7C3028-B274-4E43-85D0-C339BA64B8F5}" dt="2021-09-10T14:57:24.929" v="2168" actId="207"/>
          <ac:spMkLst>
            <pc:docMk/>
            <pc:sldMk cId="3894110835" sldId="432"/>
            <ac:spMk id="10" creationId="{99540001-123E-4D03-814C-0AE3477602EA}"/>
          </ac:spMkLst>
        </pc:spChg>
        <pc:spChg chg="add mod">
          <ac:chgData name="Rosmorduc Vinca" userId="ad80fc01-cf55-4376-a825-a887c8046f05" providerId="ADAL" clId="{7C7C3028-B274-4E43-85D0-C339BA64B8F5}" dt="2021-09-10T14:57:42.261" v="2188" actId="20577"/>
          <ac:spMkLst>
            <pc:docMk/>
            <pc:sldMk cId="3894110835" sldId="432"/>
            <ac:spMk id="11" creationId="{6FE7A19E-4A38-4137-A004-6C9E5724198D}"/>
          </ac:spMkLst>
        </pc:spChg>
        <pc:picChg chg="add del mod">
          <ac:chgData name="Rosmorduc Vinca" userId="ad80fc01-cf55-4376-a825-a887c8046f05" providerId="ADAL" clId="{7C7C3028-B274-4E43-85D0-C339BA64B8F5}" dt="2021-09-10T14:50:00.398" v="2132" actId="478"/>
          <ac:picMkLst>
            <pc:docMk/>
            <pc:sldMk cId="3894110835" sldId="432"/>
            <ac:picMk id="5" creationId="{6DC9D868-8AC0-442F-9E55-895D922CE527}"/>
          </ac:picMkLst>
        </pc:picChg>
        <pc:picChg chg="add mod">
          <ac:chgData name="Rosmorduc Vinca" userId="ad80fc01-cf55-4376-a825-a887c8046f05" providerId="ADAL" clId="{7C7C3028-B274-4E43-85D0-C339BA64B8F5}" dt="2021-09-10T14:50:31.446" v="2135" actId="1076"/>
          <ac:picMkLst>
            <pc:docMk/>
            <pc:sldMk cId="3894110835" sldId="432"/>
            <ac:picMk id="7" creationId="{E423E457-07E5-412F-96AE-DA8E9596631D}"/>
          </ac:picMkLst>
        </pc:picChg>
        <pc:picChg chg="add mod">
          <ac:chgData name="Rosmorduc Vinca" userId="ad80fc01-cf55-4376-a825-a887c8046f05" providerId="ADAL" clId="{7C7C3028-B274-4E43-85D0-C339BA64B8F5}" dt="2021-09-10T14:56:36.977" v="2139" actId="14100"/>
          <ac:picMkLst>
            <pc:docMk/>
            <pc:sldMk cId="3894110835" sldId="432"/>
            <ac:picMk id="9" creationId="{C2C038E0-588E-4A7F-B01B-A91B809E52F4}"/>
          </ac:picMkLst>
        </pc:picChg>
      </pc:sldChg>
      <pc:sldChg chg="addSp modSp mod">
        <pc:chgData name="Rosmorduc Vinca" userId="ad80fc01-cf55-4376-a825-a887c8046f05" providerId="ADAL" clId="{7C7C3028-B274-4E43-85D0-C339BA64B8F5}" dt="2021-09-10T14:58:51.565" v="2211" actId="1076"/>
        <pc:sldMkLst>
          <pc:docMk/>
          <pc:sldMk cId="3827796178" sldId="435"/>
        </pc:sldMkLst>
        <pc:picChg chg="add mod">
          <ac:chgData name="Rosmorduc Vinca" userId="ad80fc01-cf55-4376-a825-a887c8046f05" providerId="ADAL" clId="{7C7C3028-B274-4E43-85D0-C339BA64B8F5}" dt="2021-09-10T14:16:58.686" v="1912" actId="1076"/>
          <ac:picMkLst>
            <pc:docMk/>
            <pc:sldMk cId="3827796178" sldId="435"/>
            <ac:picMk id="5" creationId="{B4BC567A-7817-448A-AE9B-AE2002947510}"/>
          </ac:picMkLst>
        </pc:picChg>
        <pc:picChg chg="add mod">
          <ac:chgData name="Rosmorduc Vinca" userId="ad80fc01-cf55-4376-a825-a887c8046f05" providerId="ADAL" clId="{7C7C3028-B274-4E43-85D0-C339BA64B8F5}" dt="2021-09-10T14:17:14.454" v="1914" actId="1076"/>
          <ac:picMkLst>
            <pc:docMk/>
            <pc:sldMk cId="3827796178" sldId="435"/>
            <ac:picMk id="7" creationId="{C3C22E08-C182-4912-AAEC-FE99F0F7BB67}"/>
          </ac:picMkLst>
        </pc:picChg>
        <pc:picChg chg="add mod modCrop">
          <ac:chgData name="Rosmorduc Vinca" userId="ad80fc01-cf55-4376-a825-a887c8046f05" providerId="ADAL" clId="{7C7C3028-B274-4E43-85D0-C339BA64B8F5}" dt="2021-09-10T14:58:51.565" v="2211" actId="1076"/>
          <ac:picMkLst>
            <pc:docMk/>
            <pc:sldMk cId="3827796178" sldId="435"/>
            <ac:picMk id="9" creationId="{CE4FF824-ABB0-477B-9014-6C00636A0037}"/>
          </ac:picMkLst>
        </pc:picChg>
      </pc:sldChg>
      <pc:sldChg chg="modSp add del mod">
        <pc:chgData name="Rosmorduc Vinca" userId="ad80fc01-cf55-4376-a825-a887c8046f05" providerId="ADAL" clId="{7C7C3028-B274-4E43-85D0-C339BA64B8F5}" dt="2021-09-10T12:56:36.426" v="1726" actId="47"/>
        <pc:sldMkLst>
          <pc:docMk/>
          <pc:sldMk cId="2788066060" sldId="437"/>
        </pc:sldMkLst>
        <pc:spChg chg="mod">
          <ac:chgData name="Rosmorduc Vinca" userId="ad80fc01-cf55-4376-a825-a887c8046f05" providerId="ADAL" clId="{7C7C3028-B274-4E43-85D0-C339BA64B8F5}" dt="2021-09-10T12:52:09.754" v="1721" actId="6549"/>
          <ac:spMkLst>
            <pc:docMk/>
            <pc:sldMk cId="2788066060" sldId="437"/>
            <ac:spMk id="4" creationId="{183DF372-7FD6-49AD-A071-539667F67794}"/>
          </ac:spMkLst>
        </pc:spChg>
      </pc:sldChg>
      <pc:sldChg chg="modSp new mod">
        <pc:chgData name="Rosmorduc Vinca" userId="ad80fc01-cf55-4376-a825-a887c8046f05" providerId="ADAL" clId="{7C7C3028-B274-4E43-85D0-C339BA64B8F5}" dt="2021-09-10T14:18:36.165" v="1938"/>
        <pc:sldMkLst>
          <pc:docMk/>
          <pc:sldMk cId="3364480136" sldId="437"/>
        </pc:sldMkLst>
        <pc:spChg chg="mod">
          <ac:chgData name="Rosmorduc Vinca" userId="ad80fc01-cf55-4376-a825-a887c8046f05" providerId="ADAL" clId="{7C7C3028-B274-4E43-85D0-C339BA64B8F5}" dt="2021-09-10T14:18:36.165" v="1938"/>
          <ac:spMkLst>
            <pc:docMk/>
            <pc:sldMk cId="3364480136" sldId="437"/>
            <ac:spMk id="3" creationId="{4547428B-1FC5-4FF4-814A-373484445120}"/>
          </ac:spMkLst>
        </pc:spChg>
      </pc:sldChg>
      <pc:sldChg chg="addSp delSp modSp new del mod modClrScheme chgLayout">
        <pc:chgData name="Rosmorduc Vinca" userId="ad80fc01-cf55-4376-a825-a887c8046f05" providerId="ADAL" clId="{7C7C3028-B274-4E43-85D0-C339BA64B8F5}" dt="2021-09-10T12:56:36.426" v="1726" actId="47"/>
        <pc:sldMkLst>
          <pc:docMk/>
          <pc:sldMk cId="191267381" sldId="438"/>
        </pc:sldMkLst>
        <pc:spChg chg="del mod ord">
          <ac:chgData name="Rosmorduc Vinca" userId="ad80fc01-cf55-4376-a825-a887c8046f05" providerId="ADAL" clId="{7C7C3028-B274-4E43-85D0-C339BA64B8F5}" dt="2021-09-10T12:52:24.102" v="1725" actId="700"/>
          <ac:spMkLst>
            <pc:docMk/>
            <pc:sldMk cId="191267381" sldId="438"/>
            <ac:spMk id="2" creationId="{23037808-9CBA-49DF-AD2F-CC2CFD737BE0}"/>
          </ac:spMkLst>
        </pc:spChg>
        <pc:spChg chg="del mod ord">
          <ac:chgData name="Rosmorduc Vinca" userId="ad80fc01-cf55-4376-a825-a887c8046f05" providerId="ADAL" clId="{7C7C3028-B274-4E43-85D0-C339BA64B8F5}" dt="2021-09-10T12:52:24.102" v="1725" actId="700"/>
          <ac:spMkLst>
            <pc:docMk/>
            <pc:sldMk cId="191267381" sldId="438"/>
            <ac:spMk id="3" creationId="{21ADA0FB-A778-40B8-ABA6-B04AC4DA61B2}"/>
          </ac:spMkLst>
        </pc:spChg>
        <pc:spChg chg="add mod ord">
          <ac:chgData name="Rosmorduc Vinca" userId="ad80fc01-cf55-4376-a825-a887c8046f05" providerId="ADAL" clId="{7C7C3028-B274-4E43-85D0-C339BA64B8F5}" dt="2021-09-10T12:52:24.102" v="1725" actId="700"/>
          <ac:spMkLst>
            <pc:docMk/>
            <pc:sldMk cId="191267381" sldId="438"/>
            <ac:spMk id="4" creationId="{CCAF533D-0768-4E4E-BBCD-A5FCD4C41527}"/>
          </ac:spMkLst>
        </pc:spChg>
        <pc:spChg chg="add mod ord">
          <ac:chgData name="Rosmorduc Vinca" userId="ad80fc01-cf55-4376-a825-a887c8046f05" providerId="ADAL" clId="{7C7C3028-B274-4E43-85D0-C339BA64B8F5}" dt="2021-09-10T12:52:24.102" v="1725" actId="700"/>
          <ac:spMkLst>
            <pc:docMk/>
            <pc:sldMk cId="191267381" sldId="438"/>
            <ac:spMk id="5" creationId="{99C013D0-CB94-4F43-8BBC-80ED378E371F}"/>
          </ac:spMkLst>
        </pc:spChg>
      </pc:sldChg>
      <pc:sldChg chg="addSp delSp modSp new del mod modClrScheme chgLayout">
        <pc:chgData name="Rosmorduc Vinca" userId="ad80fc01-cf55-4376-a825-a887c8046f05" providerId="ADAL" clId="{7C7C3028-B274-4E43-85D0-C339BA64B8F5}" dt="2021-09-10T12:56:36.426" v="1726" actId="47"/>
        <pc:sldMkLst>
          <pc:docMk/>
          <pc:sldMk cId="3135670499" sldId="439"/>
        </pc:sldMkLst>
        <pc:spChg chg="del mod ord">
          <ac:chgData name="Rosmorduc Vinca" userId="ad80fc01-cf55-4376-a825-a887c8046f05" providerId="ADAL" clId="{7C7C3028-B274-4E43-85D0-C339BA64B8F5}" dt="2021-09-10T12:52:24.102" v="1725" actId="700"/>
          <ac:spMkLst>
            <pc:docMk/>
            <pc:sldMk cId="3135670499" sldId="439"/>
            <ac:spMk id="2" creationId="{1AC53C4D-364E-4009-A628-58A42FF8A566}"/>
          </ac:spMkLst>
        </pc:spChg>
        <pc:spChg chg="del mod ord">
          <ac:chgData name="Rosmorduc Vinca" userId="ad80fc01-cf55-4376-a825-a887c8046f05" providerId="ADAL" clId="{7C7C3028-B274-4E43-85D0-C339BA64B8F5}" dt="2021-09-10T12:52:24.102" v="1725" actId="700"/>
          <ac:spMkLst>
            <pc:docMk/>
            <pc:sldMk cId="3135670499" sldId="439"/>
            <ac:spMk id="3" creationId="{522C752D-4E54-4130-A496-C326A4EDD02A}"/>
          </ac:spMkLst>
        </pc:spChg>
        <pc:spChg chg="add mod ord">
          <ac:chgData name="Rosmorduc Vinca" userId="ad80fc01-cf55-4376-a825-a887c8046f05" providerId="ADAL" clId="{7C7C3028-B274-4E43-85D0-C339BA64B8F5}" dt="2021-09-10T12:52:24.102" v="1725" actId="700"/>
          <ac:spMkLst>
            <pc:docMk/>
            <pc:sldMk cId="3135670499" sldId="439"/>
            <ac:spMk id="4" creationId="{16C74DDF-1489-4E7E-836E-FB8ED064B360}"/>
          </ac:spMkLst>
        </pc:spChg>
        <pc:spChg chg="add mod ord">
          <ac:chgData name="Rosmorduc Vinca" userId="ad80fc01-cf55-4376-a825-a887c8046f05" providerId="ADAL" clId="{7C7C3028-B274-4E43-85D0-C339BA64B8F5}" dt="2021-09-10T12:52:24.102" v="1725" actId="700"/>
          <ac:spMkLst>
            <pc:docMk/>
            <pc:sldMk cId="3135670499" sldId="439"/>
            <ac:spMk id="5" creationId="{41A7D4CD-4634-4AAD-B4DA-0F0CF690E13F}"/>
          </ac:spMkLst>
        </pc:spChg>
      </pc:sldChg>
      <pc:sldChg chg="addSp delSp modSp new del mod modClrScheme chgLayout">
        <pc:chgData name="Rosmorduc Vinca" userId="ad80fc01-cf55-4376-a825-a887c8046f05" providerId="ADAL" clId="{7C7C3028-B274-4E43-85D0-C339BA64B8F5}" dt="2021-09-10T12:56:36.426" v="1726" actId="47"/>
        <pc:sldMkLst>
          <pc:docMk/>
          <pc:sldMk cId="1551172974" sldId="440"/>
        </pc:sldMkLst>
        <pc:spChg chg="del mod ord">
          <ac:chgData name="Rosmorduc Vinca" userId="ad80fc01-cf55-4376-a825-a887c8046f05" providerId="ADAL" clId="{7C7C3028-B274-4E43-85D0-C339BA64B8F5}" dt="2021-09-10T12:52:24.102" v="1725" actId="700"/>
          <ac:spMkLst>
            <pc:docMk/>
            <pc:sldMk cId="1551172974" sldId="440"/>
            <ac:spMk id="2" creationId="{9AB27E20-B449-46CC-9A44-D42961B3DF7C}"/>
          </ac:spMkLst>
        </pc:spChg>
        <pc:spChg chg="del mod ord">
          <ac:chgData name="Rosmorduc Vinca" userId="ad80fc01-cf55-4376-a825-a887c8046f05" providerId="ADAL" clId="{7C7C3028-B274-4E43-85D0-C339BA64B8F5}" dt="2021-09-10T12:52:24.102" v="1725" actId="700"/>
          <ac:spMkLst>
            <pc:docMk/>
            <pc:sldMk cId="1551172974" sldId="440"/>
            <ac:spMk id="3" creationId="{27EBB8BC-BF7B-4FA8-82B0-D81D8748B362}"/>
          </ac:spMkLst>
        </pc:spChg>
        <pc:spChg chg="add mod ord">
          <ac:chgData name="Rosmorduc Vinca" userId="ad80fc01-cf55-4376-a825-a887c8046f05" providerId="ADAL" clId="{7C7C3028-B274-4E43-85D0-C339BA64B8F5}" dt="2021-09-10T12:52:24.102" v="1725" actId="700"/>
          <ac:spMkLst>
            <pc:docMk/>
            <pc:sldMk cId="1551172974" sldId="440"/>
            <ac:spMk id="4" creationId="{3FC39240-98BE-41EC-B9A1-5A5F8A0E4E6C}"/>
          </ac:spMkLst>
        </pc:spChg>
        <pc:spChg chg="add mod ord">
          <ac:chgData name="Rosmorduc Vinca" userId="ad80fc01-cf55-4376-a825-a887c8046f05" providerId="ADAL" clId="{7C7C3028-B274-4E43-85D0-C339BA64B8F5}" dt="2021-09-10T12:52:24.102" v="1725" actId="700"/>
          <ac:spMkLst>
            <pc:docMk/>
            <pc:sldMk cId="1551172974" sldId="440"/>
            <ac:spMk id="5" creationId="{3D431788-855B-40B0-8E45-610CE44F1A8A}"/>
          </ac:spMkLst>
        </pc:spChg>
      </pc:sldChg>
    </pc:docChg>
  </pc:docChgLst>
  <pc:docChgLst>
    <pc:chgData name="Rosmorduc Vinca" userId="ad80fc01-cf55-4376-a825-a887c8046f05" providerId="ADAL" clId="{1F976C65-0E16-44C6-A58B-E7B005AF5B88}"/>
    <pc:docChg chg="custSel modSld">
      <pc:chgData name="Rosmorduc Vinca" userId="ad80fc01-cf55-4376-a825-a887c8046f05" providerId="ADAL" clId="{1F976C65-0E16-44C6-A58B-E7B005AF5B88}" dt="2021-08-26T15:00:02.213" v="26" actId="1076"/>
      <pc:docMkLst>
        <pc:docMk/>
      </pc:docMkLst>
      <pc:sldChg chg="addSp delSp modSp mod">
        <pc:chgData name="Rosmorduc Vinca" userId="ad80fc01-cf55-4376-a825-a887c8046f05" providerId="ADAL" clId="{1F976C65-0E16-44C6-A58B-E7B005AF5B88}" dt="2021-08-26T15:00:02.213" v="26" actId="1076"/>
        <pc:sldMkLst>
          <pc:docMk/>
          <pc:sldMk cId="3634653047" sldId="427"/>
        </pc:sldMkLst>
        <pc:spChg chg="add del">
          <ac:chgData name="Rosmorduc Vinca" userId="ad80fc01-cf55-4376-a825-a887c8046f05" providerId="ADAL" clId="{1F976C65-0E16-44C6-A58B-E7B005AF5B88}" dt="2021-08-26T13:58:45.288" v="1" actId="478"/>
          <ac:spMkLst>
            <pc:docMk/>
            <pc:sldMk cId="3634653047" sldId="427"/>
            <ac:spMk id="17" creationId="{988FABAF-972B-41D5-879C-747158FDE817}"/>
          </ac:spMkLst>
        </pc:spChg>
        <pc:spChg chg="add mod">
          <ac:chgData name="Rosmorduc Vinca" userId="ad80fc01-cf55-4376-a825-a887c8046f05" providerId="ADAL" clId="{1F976C65-0E16-44C6-A58B-E7B005AF5B88}" dt="2021-08-26T14:57:28.136" v="3" actId="1076"/>
          <ac:spMkLst>
            <pc:docMk/>
            <pc:sldMk cId="3634653047" sldId="427"/>
            <ac:spMk id="18" creationId="{F7BBBF14-741C-4CBE-ACE8-6533973A3291}"/>
          </ac:spMkLst>
        </pc:spChg>
        <pc:spChg chg="add mod">
          <ac:chgData name="Rosmorduc Vinca" userId="ad80fc01-cf55-4376-a825-a887c8046f05" providerId="ADAL" clId="{1F976C65-0E16-44C6-A58B-E7B005AF5B88}" dt="2021-08-26T14:57:42.328" v="5" actId="1076"/>
          <ac:spMkLst>
            <pc:docMk/>
            <pc:sldMk cId="3634653047" sldId="427"/>
            <ac:spMk id="19" creationId="{C4172DAD-5472-4074-9B13-D0571D24119B}"/>
          </ac:spMkLst>
        </pc:spChg>
        <pc:spChg chg="add mod">
          <ac:chgData name="Rosmorduc Vinca" userId="ad80fc01-cf55-4376-a825-a887c8046f05" providerId="ADAL" clId="{1F976C65-0E16-44C6-A58B-E7B005AF5B88}" dt="2021-08-26T14:57:59.759" v="7" actId="1076"/>
          <ac:spMkLst>
            <pc:docMk/>
            <pc:sldMk cId="3634653047" sldId="427"/>
            <ac:spMk id="20" creationId="{A6A3040D-0A46-46DF-A445-B775927CB935}"/>
          </ac:spMkLst>
        </pc:spChg>
        <pc:spChg chg="add mod">
          <ac:chgData name="Rosmorduc Vinca" userId="ad80fc01-cf55-4376-a825-a887c8046f05" providerId="ADAL" clId="{1F976C65-0E16-44C6-A58B-E7B005AF5B88}" dt="2021-08-26T14:58:09.920" v="8"/>
          <ac:spMkLst>
            <pc:docMk/>
            <pc:sldMk cId="3634653047" sldId="427"/>
            <ac:spMk id="22" creationId="{E46B4318-1E85-42BF-9878-155FCA5C6EA6}"/>
          </ac:spMkLst>
        </pc:spChg>
        <pc:spChg chg="add mod">
          <ac:chgData name="Rosmorduc Vinca" userId="ad80fc01-cf55-4376-a825-a887c8046f05" providerId="ADAL" clId="{1F976C65-0E16-44C6-A58B-E7B005AF5B88}" dt="2021-08-26T14:58:22.584" v="10" actId="1076"/>
          <ac:spMkLst>
            <pc:docMk/>
            <pc:sldMk cId="3634653047" sldId="427"/>
            <ac:spMk id="23" creationId="{502A61A5-68C6-473C-99DA-EEFCD7AFDC18}"/>
          </ac:spMkLst>
        </pc:spChg>
        <pc:spChg chg="add mod">
          <ac:chgData name="Rosmorduc Vinca" userId="ad80fc01-cf55-4376-a825-a887c8046f05" providerId="ADAL" clId="{1F976C65-0E16-44C6-A58B-E7B005AF5B88}" dt="2021-08-26T14:58:34.508" v="12" actId="1076"/>
          <ac:spMkLst>
            <pc:docMk/>
            <pc:sldMk cId="3634653047" sldId="427"/>
            <ac:spMk id="24" creationId="{7F40D69A-4D4A-4D6A-A1F5-9BB4DA0CD736}"/>
          </ac:spMkLst>
        </pc:spChg>
        <pc:spChg chg="add mod">
          <ac:chgData name="Rosmorduc Vinca" userId="ad80fc01-cf55-4376-a825-a887c8046f05" providerId="ADAL" clId="{1F976C65-0E16-44C6-A58B-E7B005AF5B88}" dt="2021-08-26T14:58:46.180" v="14" actId="1076"/>
          <ac:spMkLst>
            <pc:docMk/>
            <pc:sldMk cId="3634653047" sldId="427"/>
            <ac:spMk id="25" creationId="{15B027BD-B25E-4C70-8D02-3838677CD8CB}"/>
          </ac:spMkLst>
        </pc:spChg>
        <pc:spChg chg="add mod">
          <ac:chgData name="Rosmorduc Vinca" userId="ad80fc01-cf55-4376-a825-a887c8046f05" providerId="ADAL" clId="{1F976C65-0E16-44C6-A58B-E7B005AF5B88}" dt="2021-08-26T14:58:58.745" v="16" actId="1076"/>
          <ac:spMkLst>
            <pc:docMk/>
            <pc:sldMk cId="3634653047" sldId="427"/>
            <ac:spMk id="26" creationId="{F7C464D5-E1FE-46FB-9EB8-AD64F52D3111}"/>
          </ac:spMkLst>
        </pc:spChg>
        <pc:spChg chg="add mod">
          <ac:chgData name="Rosmorduc Vinca" userId="ad80fc01-cf55-4376-a825-a887c8046f05" providerId="ADAL" clId="{1F976C65-0E16-44C6-A58B-E7B005AF5B88}" dt="2021-08-26T14:59:10.983" v="18" actId="1076"/>
          <ac:spMkLst>
            <pc:docMk/>
            <pc:sldMk cId="3634653047" sldId="427"/>
            <ac:spMk id="27" creationId="{AEBCBDC8-4592-4C5C-B2AA-AF50A89B97F0}"/>
          </ac:spMkLst>
        </pc:spChg>
        <pc:spChg chg="add mod">
          <ac:chgData name="Rosmorduc Vinca" userId="ad80fc01-cf55-4376-a825-a887c8046f05" providerId="ADAL" clId="{1F976C65-0E16-44C6-A58B-E7B005AF5B88}" dt="2021-08-26T14:59:20.796" v="20" actId="1076"/>
          <ac:spMkLst>
            <pc:docMk/>
            <pc:sldMk cId="3634653047" sldId="427"/>
            <ac:spMk id="28" creationId="{5D6BA98F-992C-4D1A-B5BD-3788B9E2FDC1}"/>
          </ac:spMkLst>
        </pc:spChg>
        <pc:spChg chg="add mod">
          <ac:chgData name="Rosmorduc Vinca" userId="ad80fc01-cf55-4376-a825-a887c8046f05" providerId="ADAL" clId="{1F976C65-0E16-44C6-A58B-E7B005AF5B88}" dt="2021-08-26T14:59:34.926" v="22" actId="1076"/>
          <ac:spMkLst>
            <pc:docMk/>
            <pc:sldMk cId="3634653047" sldId="427"/>
            <ac:spMk id="29" creationId="{DF641208-0343-4BE3-99A3-49A76A32EF36}"/>
          </ac:spMkLst>
        </pc:spChg>
        <pc:spChg chg="add mod">
          <ac:chgData name="Rosmorduc Vinca" userId="ad80fc01-cf55-4376-a825-a887c8046f05" providerId="ADAL" clId="{1F976C65-0E16-44C6-A58B-E7B005AF5B88}" dt="2021-08-26T14:59:48.403" v="24" actId="1076"/>
          <ac:spMkLst>
            <pc:docMk/>
            <pc:sldMk cId="3634653047" sldId="427"/>
            <ac:spMk id="30" creationId="{AB34B189-68E6-436A-8475-B0D8451FD52C}"/>
          </ac:spMkLst>
        </pc:spChg>
        <pc:spChg chg="add mod">
          <ac:chgData name="Rosmorduc Vinca" userId="ad80fc01-cf55-4376-a825-a887c8046f05" providerId="ADAL" clId="{1F976C65-0E16-44C6-A58B-E7B005AF5B88}" dt="2021-08-26T15:00:02.213" v="26" actId="1076"/>
          <ac:spMkLst>
            <pc:docMk/>
            <pc:sldMk cId="3634653047" sldId="427"/>
            <ac:spMk id="31" creationId="{F59F03E5-FFC4-410A-9F48-8D870C0FD011}"/>
          </ac:spMkLst>
        </pc:spChg>
      </pc:sldChg>
    </pc:docChg>
  </pc:docChgLst>
  <pc:docChgLst>
    <pc:chgData name="Rosmorduc Vinca" userId="ad80fc01-cf55-4376-a825-a887c8046f05" providerId="ADAL" clId="{308130E9-B9F4-4374-AC48-BBD795E3939B}"/>
    <pc:docChg chg="custSel modSld">
      <pc:chgData name="Rosmorduc Vinca" userId="ad80fc01-cf55-4376-a825-a887c8046f05" providerId="ADAL" clId="{308130E9-B9F4-4374-AC48-BBD795E3939B}" dt="2019-08-14T13:25:45.857" v="94" actId="313"/>
      <pc:docMkLst>
        <pc:docMk/>
      </pc:docMkLst>
      <pc:sldChg chg="addSp delSp modSp">
        <pc:chgData name="Rosmorduc Vinca" userId="ad80fc01-cf55-4376-a825-a887c8046f05" providerId="ADAL" clId="{308130E9-B9F4-4374-AC48-BBD795E3939B}" dt="2019-08-14T13:25:45.857" v="94" actId="313"/>
        <pc:sldMkLst>
          <pc:docMk/>
          <pc:sldMk cId="42688863" sldId="273"/>
        </pc:sldMkLst>
        <pc:spChg chg="del">
          <ac:chgData name="Rosmorduc Vinca" userId="ad80fc01-cf55-4376-a825-a887c8046f05" providerId="ADAL" clId="{308130E9-B9F4-4374-AC48-BBD795E3939B}" dt="2019-08-14T13:25:00.191" v="0" actId="478"/>
          <ac:spMkLst>
            <pc:docMk/>
            <pc:sldMk cId="42688863" sldId="273"/>
            <ac:spMk id="6" creationId="{490D0535-0CC8-4467-B935-7F478BF9A487}"/>
          </ac:spMkLst>
        </pc:spChg>
        <pc:spChg chg="del">
          <ac:chgData name="Rosmorduc Vinca" userId="ad80fc01-cf55-4376-a825-a887c8046f05" providerId="ADAL" clId="{308130E9-B9F4-4374-AC48-BBD795E3939B}" dt="2019-08-14T13:25:00.191" v="0" actId="478"/>
          <ac:spMkLst>
            <pc:docMk/>
            <pc:sldMk cId="42688863" sldId="273"/>
            <ac:spMk id="7" creationId="{F6A906B0-6831-4961-9394-6F6B2AEC1AAB}"/>
          </ac:spMkLst>
        </pc:spChg>
        <pc:spChg chg="del">
          <ac:chgData name="Rosmorduc Vinca" userId="ad80fc01-cf55-4376-a825-a887c8046f05" providerId="ADAL" clId="{308130E9-B9F4-4374-AC48-BBD795E3939B}" dt="2019-08-14T13:25:00.191" v="0" actId="478"/>
          <ac:spMkLst>
            <pc:docMk/>
            <pc:sldMk cId="42688863" sldId="273"/>
            <ac:spMk id="8" creationId="{B5D392EC-682E-4C18-96C0-D2A0240B4200}"/>
          </ac:spMkLst>
        </pc:spChg>
        <pc:spChg chg="del">
          <ac:chgData name="Rosmorduc Vinca" userId="ad80fc01-cf55-4376-a825-a887c8046f05" providerId="ADAL" clId="{308130E9-B9F4-4374-AC48-BBD795E3939B}" dt="2019-08-14T13:25:00.191" v="0" actId="478"/>
          <ac:spMkLst>
            <pc:docMk/>
            <pc:sldMk cId="42688863" sldId="273"/>
            <ac:spMk id="9" creationId="{A78D5FB4-1D8E-424C-8303-5C274B1E8910}"/>
          </ac:spMkLst>
        </pc:spChg>
        <pc:spChg chg="del">
          <ac:chgData name="Rosmorduc Vinca" userId="ad80fc01-cf55-4376-a825-a887c8046f05" providerId="ADAL" clId="{308130E9-B9F4-4374-AC48-BBD795E3939B}" dt="2019-08-14T13:25:00.191" v="0" actId="478"/>
          <ac:spMkLst>
            <pc:docMk/>
            <pc:sldMk cId="42688863" sldId="273"/>
            <ac:spMk id="15" creationId="{342CEAFE-3A57-473C-8D43-C5FBD0BEE8A8}"/>
          </ac:spMkLst>
        </pc:spChg>
        <pc:spChg chg="del">
          <ac:chgData name="Rosmorduc Vinca" userId="ad80fc01-cf55-4376-a825-a887c8046f05" providerId="ADAL" clId="{308130E9-B9F4-4374-AC48-BBD795E3939B}" dt="2019-08-14T13:25:00.191" v="0" actId="478"/>
          <ac:spMkLst>
            <pc:docMk/>
            <pc:sldMk cId="42688863" sldId="273"/>
            <ac:spMk id="18" creationId="{0FB9CD8C-9676-43B5-84D3-94EA6E3A9C6E}"/>
          </ac:spMkLst>
        </pc:spChg>
        <pc:spChg chg="del">
          <ac:chgData name="Rosmorduc Vinca" userId="ad80fc01-cf55-4376-a825-a887c8046f05" providerId="ADAL" clId="{308130E9-B9F4-4374-AC48-BBD795E3939B}" dt="2019-08-14T13:25:00.191" v="0" actId="478"/>
          <ac:spMkLst>
            <pc:docMk/>
            <pc:sldMk cId="42688863" sldId="273"/>
            <ac:spMk id="19" creationId="{28F14151-6F04-495A-A0C8-141C9160DA48}"/>
          </ac:spMkLst>
        </pc:spChg>
        <pc:spChg chg="del">
          <ac:chgData name="Rosmorduc Vinca" userId="ad80fc01-cf55-4376-a825-a887c8046f05" providerId="ADAL" clId="{308130E9-B9F4-4374-AC48-BBD795E3939B}" dt="2019-08-14T13:25:00.191" v="0" actId="478"/>
          <ac:spMkLst>
            <pc:docMk/>
            <pc:sldMk cId="42688863" sldId="273"/>
            <ac:spMk id="20" creationId="{37A9ED81-DEC0-406F-84BD-6CB07FB7168C}"/>
          </ac:spMkLst>
        </pc:spChg>
        <pc:spChg chg="add">
          <ac:chgData name="Rosmorduc Vinca" userId="ad80fc01-cf55-4376-a825-a887c8046f05" providerId="ADAL" clId="{308130E9-B9F4-4374-AC48-BBD795E3939B}" dt="2019-08-14T13:25:00.707" v="1"/>
          <ac:spMkLst>
            <pc:docMk/>
            <pc:sldMk cId="42688863" sldId="273"/>
            <ac:spMk id="21" creationId="{33EF201C-7F70-4BF4-ABFA-58C1761D2AB3}"/>
          </ac:spMkLst>
        </pc:spChg>
        <pc:spChg chg="add mod">
          <ac:chgData name="Rosmorduc Vinca" userId="ad80fc01-cf55-4376-a825-a887c8046f05" providerId="ADAL" clId="{308130E9-B9F4-4374-AC48-BBD795E3939B}" dt="2019-08-14T13:25:45.857" v="94" actId="313"/>
          <ac:spMkLst>
            <pc:docMk/>
            <pc:sldMk cId="42688863" sldId="273"/>
            <ac:spMk id="22" creationId="{9DCDE469-AA13-4AD2-80E0-D47CC21AFCB7}"/>
          </ac:spMkLst>
        </pc:spChg>
        <pc:spChg chg="add mod">
          <ac:chgData name="Rosmorduc Vinca" userId="ad80fc01-cf55-4376-a825-a887c8046f05" providerId="ADAL" clId="{308130E9-B9F4-4374-AC48-BBD795E3939B}" dt="2019-08-14T13:25:31.515" v="70" actId="6549"/>
          <ac:spMkLst>
            <pc:docMk/>
            <pc:sldMk cId="42688863" sldId="273"/>
            <ac:spMk id="24" creationId="{B33CBA7E-A44E-4CCB-A9AB-88C45D86012B}"/>
          </ac:spMkLst>
        </pc:spChg>
        <pc:spChg chg="add">
          <ac:chgData name="Rosmorduc Vinca" userId="ad80fc01-cf55-4376-a825-a887c8046f05" providerId="ADAL" clId="{308130E9-B9F4-4374-AC48-BBD795E3939B}" dt="2019-08-14T13:25:00.707" v="1"/>
          <ac:spMkLst>
            <pc:docMk/>
            <pc:sldMk cId="42688863" sldId="273"/>
            <ac:spMk id="30" creationId="{F159C8E7-A124-4BD5-A5DE-B1B8DF6AF8AF}"/>
          </ac:spMkLst>
        </pc:spChg>
        <pc:graphicFrameChg chg="del">
          <ac:chgData name="Rosmorduc Vinca" userId="ad80fc01-cf55-4376-a825-a887c8046f05" providerId="ADAL" clId="{308130E9-B9F4-4374-AC48-BBD795E3939B}" dt="2019-08-14T13:25:00.191" v="0" actId="478"/>
          <ac:graphicFrameMkLst>
            <pc:docMk/>
            <pc:sldMk cId="42688863" sldId="273"/>
            <ac:graphicFrameMk id="16" creationId="{23C1FE7B-1646-4000-A94A-BD3BE0910690}"/>
          </ac:graphicFrameMkLst>
        </pc:graphicFrameChg>
        <pc:picChg chg="del">
          <ac:chgData name="Rosmorduc Vinca" userId="ad80fc01-cf55-4376-a825-a887c8046f05" providerId="ADAL" clId="{308130E9-B9F4-4374-AC48-BBD795E3939B}" dt="2019-08-14T13:25:00.191" v="0" actId="478"/>
          <ac:picMkLst>
            <pc:docMk/>
            <pc:sldMk cId="42688863" sldId="273"/>
            <ac:picMk id="4" creationId="{A70E573B-9FC2-4972-9737-3F1741DEC1C2}"/>
          </ac:picMkLst>
        </pc:picChg>
        <pc:picChg chg="del">
          <ac:chgData name="Rosmorduc Vinca" userId="ad80fc01-cf55-4376-a825-a887c8046f05" providerId="ADAL" clId="{308130E9-B9F4-4374-AC48-BBD795E3939B}" dt="2019-08-14T13:25:00.191" v="0" actId="478"/>
          <ac:picMkLst>
            <pc:docMk/>
            <pc:sldMk cId="42688863" sldId="273"/>
            <ac:picMk id="5" creationId="{BE589C3A-15DE-479C-A2D7-7212059AEA26}"/>
          </ac:picMkLst>
        </pc:picChg>
        <pc:picChg chg="del">
          <ac:chgData name="Rosmorduc Vinca" userId="ad80fc01-cf55-4376-a825-a887c8046f05" providerId="ADAL" clId="{308130E9-B9F4-4374-AC48-BBD795E3939B}" dt="2019-08-14T13:25:00.191" v="0" actId="478"/>
          <ac:picMkLst>
            <pc:docMk/>
            <pc:sldMk cId="42688863" sldId="273"/>
            <ac:picMk id="10" creationId="{5FC318F7-C993-499C-8AC5-3CB01B2CEC10}"/>
          </ac:picMkLst>
        </pc:picChg>
        <pc:picChg chg="del">
          <ac:chgData name="Rosmorduc Vinca" userId="ad80fc01-cf55-4376-a825-a887c8046f05" providerId="ADAL" clId="{308130E9-B9F4-4374-AC48-BBD795E3939B}" dt="2019-08-14T13:25:00.191" v="0" actId="478"/>
          <ac:picMkLst>
            <pc:docMk/>
            <pc:sldMk cId="42688863" sldId="273"/>
            <ac:picMk id="11" creationId="{46535FC3-9B2C-4689-8F48-7DAEEE79A409}"/>
          </ac:picMkLst>
        </pc:picChg>
        <pc:picChg chg="del">
          <ac:chgData name="Rosmorduc Vinca" userId="ad80fc01-cf55-4376-a825-a887c8046f05" providerId="ADAL" clId="{308130E9-B9F4-4374-AC48-BBD795E3939B}" dt="2019-08-14T13:25:00.191" v="0" actId="478"/>
          <ac:picMkLst>
            <pc:docMk/>
            <pc:sldMk cId="42688863" sldId="273"/>
            <ac:picMk id="12" creationId="{706DAEF5-9615-4A03-AFBA-AAC461357422}"/>
          </ac:picMkLst>
        </pc:picChg>
        <pc:picChg chg="add">
          <ac:chgData name="Rosmorduc Vinca" userId="ad80fc01-cf55-4376-a825-a887c8046f05" providerId="ADAL" clId="{308130E9-B9F4-4374-AC48-BBD795E3939B}" dt="2019-08-14T13:25:00.707" v="1"/>
          <ac:picMkLst>
            <pc:docMk/>
            <pc:sldMk cId="42688863" sldId="273"/>
            <ac:picMk id="23" creationId="{E038C670-864F-4A61-B6E1-7B238701E1CE}"/>
          </ac:picMkLst>
        </pc:picChg>
        <pc:picChg chg="add">
          <ac:chgData name="Rosmorduc Vinca" userId="ad80fc01-cf55-4376-a825-a887c8046f05" providerId="ADAL" clId="{308130E9-B9F4-4374-AC48-BBD795E3939B}" dt="2019-08-14T13:25:00.707" v="1"/>
          <ac:picMkLst>
            <pc:docMk/>
            <pc:sldMk cId="42688863" sldId="273"/>
            <ac:picMk id="25" creationId="{976929D1-3C99-4720-A641-C4101A22F42E}"/>
          </ac:picMkLst>
        </pc:picChg>
        <pc:picChg chg="add">
          <ac:chgData name="Rosmorduc Vinca" userId="ad80fc01-cf55-4376-a825-a887c8046f05" providerId="ADAL" clId="{308130E9-B9F4-4374-AC48-BBD795E3939B}" dt="2019-08-14T13:25:00.707" v="1"/>
          <ac:picMkLst>
            <pc:docMk/>
            <pc:sldMk cId="42688863" sldId="273"/>
            <ac:picMk id="26" creationId="{3FA99496-8747-4716-A51B-048F53C511C4}"/>
          </ac:picMkLst>
        </pc:picChg>
        <pc:picChg chg="add">
          <ac:chgData name="Rosmorduc Vinca" userId="ad80fc01-cf55-4376-a825-a887c8046f05" providerId="ADAL" clId="{308130E9-B9F4-4374-AC48-BBD795E3939B}" dt="2019-08-14T13:25:00.707" v="1"/>
          <ac:picMkLst>
            <pc:docMk/>
            <pc:sldMk cId="42688863" sldId="273"/>
            <ac:picMk id="27" creationId="{318475B6-F1F0-4A73-A580-164C3C9A9E29}"/>
          </ac:picMkLst>
        </pc:picChg>
        <pc:picChg chg="add">
          <ac:chgData name="Rosmorduc Vinca" userId="ad80fc01-cf55-4376-a825-a887c8046f05" providerId="ADAL" clId="{308130E9-B9F4-4374-AC48-BBD795E3939B}" dt="2019-08-14T13:25:00.707" v="1"/>
          <ac:picMkLst>
            <pc:docMk/>
            <pc:sldMk cId="42688863" sldId="273"/>
            <ac:picMk id="28" creationId="{D4BDFE69-2140-4748-948C-4268C589551D}"/>
          </ac:picMkLst>
        </pc:picChg>
        <pc:cxnChg chg="del">
          <ac:chgData name="Rosmorduc Vinca" userId="ad80fc01-cf55-4376-a825-a887c8046f05" providerId="ADAL" clId="{308130E9-B9F4-4374-AC48-BBD795E3939B}" dt="2019-08-14T13:25:00.191" v="0" actId="478"/>
          <ac:cxnSpMkLst>
            <pc:docMk/>
            <pc:sldMk cId="42688863" sldId="273"/>
            <ac:cxnSpMk id="13" creationId="{48D8D715-E257-4124-BF09-88BCAD7241E5}"/>
          </ac:cxnSpMkLst>
        </pc:cxnChg>
        <pc:cxnChg chg="del">
          <ac:chgData name="Rosmorduc Vinca" userId="ad80fc01-cf55-4376-a825-a887c8046f05" providerId="ADAL" clId="{308130E9-B9F4-4374-AC48-BBD795E3939B}" dt="2019-08-14T13:25:00.191" v="0" actId="478"/>
          <ac:cxnSpMkLst>
            <pc:docMk/>
            <pc:sldMk cId="42688863" sldId="273"/>
            <ac:cxnSpMk id="14" creationId="{4DED3BC4-D23F-443E-9B8D-A9D056353FDC}"/>
          </ac:cxnSpMkLst>
        </pc:cxnChg>
        <pc:cxnChg chg="add">
          <ac:chgData name="Rosmorduc Vinca" userId="ad80fc01-cf55-4376-a825-a887c8046f05" providerId="ADAL" clId="{308130E9-B9F4-4374-AC48-BBD795E3939B}" dt="2019-08-14T13:25:00.707" v="1"/>
          <ac:cxnSpMkLst>
            <pc:docMk/>
            <pc:sldMk cId="42688863" sldId="273"/>
            <ac:cxnSpMk id="29" creationId="{B773205F-7349-42A1-9DA9-7EED9D6D24ED}"/>
          </ac:cxnSpMkLst>
        </pc:cxnChg>
        <pc:cxnChg chg="add">
          <ac:chgData name="Rosmorduc Vinca" userId="ad80fc01-cf55-4376-a825-a887c8046f05" providerId="ADAL" clId="{308130E9-B9F4-4374-AC48-BBD795E3939B}" dt="2019-08-14T13:25:00.707" v="1"/>
          <ac:cxnSpMkLst>
            <pc:docMk/>
            <pc:sldMk cId="42688863" sldId="273"/>
            <ac:cxnSpMk id="31" creationId="{E0287411-70B7-404D-8B0D-E696B234F1F7}"/>
          </ac:cxnSpMkLst>
        </pc:cxnChg>
        <pc:cxnChg chg="add">
          <ac:chgData name="Rosmorduc Vinca" userId="ad80fc01-cf55-4376-a825-a887c8046f05" providerId="ADAL" clId="{308130E9-B9F4-4374-AC48-BBD795E3939B}" dt="2019-08-14T13:25:00.707" v="1"/>
          <ac:cxnSpMkLst>
            <pc:docMk/>
            <pc:sldMk cId="42688863" sldId="273"/>
            <ac:cxnSpMk id="32" creationId="{08753A58-E518-408A-86DE-798DFCC9D5C1}"/>
          </ac:cxnSpMkLst>
        </pc:cxnChg>
        <pc:cxnChg chg="add">
          <ac:chgData name="Rosmorduc Vinca" userId="ad80fc01-cf55-4376-a825-a887c8046f05" providerId="ADAL" clId="{308130E9-B9F4-4374-AC48-BBD795E3939B}" dt="2019-08-14T13:25:00.707" v="1"/>
          <ac:cxnSpMkLst>
            <pc:docMk/>
            <pc:sldMk cId="42688863" sldId="273"/>
            <ac:cxnSpMk id="33" creationId="{62FE9049-2160-45BC-A2E8-96EF1955831F}"/>
          </ac:cxnSpMkLst>
        </pc:cxnChg>
      </pc:sldChg>
    </pc:docChg>
  </pc:docChgLst>
  <pc:docChgLst>
    <pc:chgData name="Rosmorduc Vinca" userId="ad80fc01-cf55-4376-a825-a887c8046f05" providerId="ADAL" clId="{B6865ED7-02CF-4041-A662-2DB7DE43B4CC}"/>
    <pc:docChg chg="modSld">
      <pc:chgData name="Rosmorduc Vinca" userId="ad80fc01-cf55-4376-a825-a887c8046f05" providerId="ADAL" clId="{B6865ED7-02CF-4041-A662-2DB7DE43B4CC}" dt="2019-08-23T07:14:06.087" v="8" actId="1076"/>
      <pc:docMkLst>
        <pc:docMk/>
      </pc:docMkLst>
      <pc:sldChg chg="addSp modSp modNotesTx">
        <pc:chgData name="Rosmorduc Vinca" userId="ad80fc01-cf55-4376-a825-a887c8046f05" providerId="ADAL" clId="{B6865ED7-02CF-4041-A662-2DB7DE43B4CC}" dt="2019-08-23T07:13:33.602" v="4" actId="1076"/>
        <pc:sldMkLst>
          <pc:docMk/>
          <pc:sldMk cId="193784716" sldId="279"/>
        </pc:sldMkLst>
        <pc:spChg chg="mod">
          <ac:chgData name="Rosmorduc Vinca" userId="ad80fc01-cf55-4376-a825-a887c8046f05" providerId="ADAL" clId="{B6865ED7-02CF-4041-A662-2DB7DE43B4CC}" dt="2019-08-23T07:13:33.602" v="4" actId="1076"/>
          <ac:spMkLst>
            <pc:docMk/>
            <pc:sldMk cId="193784716" sldId="279"/>
            <ac:spMk id="3" creationId="{4C1DDC21-A864-4B99-955A-0DF0D36D6AF7}"/>
          </ac:spMkLst>
        </pc:spChg>
        <pc:picChg chg="add mod">
          <ac:chgData name="Rosmorduc Vinca" userId="ad80fc01-cf55-4376-a825-a887c8046f05" providerId="ADAL" clId="{B6865ED7-02CF-4041-A662-2DB7DE43B4CC}" dt="2019-08-23T07:13:27.633" v="2" actId="1076"/>
          <ac:picMkLst>
            <pc:docMk/>
            <pc:sldMk cId="193784716" sldId="279"/>
            <ac:picMk id="5" creationId="{39B2409A-FB78-4800-9837-D81FADCC6A7C}"/>
          </ac:picMkLst>
        </pc:picChg>
      </pc:sldChg>
      <pc:sldChg chg="addSp delSp modSp">
        <pc:chgData name="Rosmorduc Vinca" userId="ad80fc01-cf55-4376-a825-a887c8046f05" providerId="ADAL" clId="{B6865ED7-02CF-4041-A662-2DB7DE43B4CC}" dt="2019-08-23T07:14:06.087" v="8" actId="1076"/>
        <pc:sldMkLst>
          <pc:docMk/>
          <pc:sldMk cId="2412915436" sldId="280"/>
        </pc:sldMkLst>
        <pc:spChg chg="mod">
          <ac:chgData name="Rosmorduc Vinca" userId="ad80fc01-cf55-4376-a825-a887c8046f05" providerId="ADAL" clId="{B6865ED7-02CF-4041-A662-2DB7DE43B4CC}" dt="2019-08-23T07:14:06.087" v="8" actId="1076"/>
          <ac:spMkLst>
            <pc:docMk/>
            <pc:sldMk cId="2412915436" sldId="280"/>
            <ac:spMk id="7" creationId="{03889FAD-0216-4632-AB35-BDF5FD5BDC01}"/>
          </ac:spMkLst>
        </pc:spChg>
        <pc:spChg chg="del">
          <ac:chgData name="Rosmorduc Vinca" userId="ad80fc01-cf55-4376-a825-a887c8046f05" providerId="ADAL" clId="{B6865ED7-02CF-4041-A662-2DB7DE43B4CC}" dt="2019-08-23T07:13:53.569" v="5"/>
          <ac:spMkLst>
            <pc:docMk/>
            <pc:sldMk cId="2412915436" sldId="280"/>
            <ac:spMk id="8" creationId="{07D446DE-0EE2-40E5-9006-AD3AC805C845}"/>
          </ac:spMkLst>
        </pc:spChg>
        <pc:picChg chg="add mod">
          <ac:chgData name="Rosmorduc Vinca" userId="ad80fc01-cf55-4376-a825-a887c8046f05" providerId="ADAL" clId="{B6865ED7-02CF-4041-A662-2DB7DE43B4CC}" dt="2019-08-23T07:14:06.087" v="8" actId="1076"/>
          <ac:picMkLst>
            <pc:docMk/>
            <pc:sldMk cId="2412915436" sldId="280"/>
            <ac:picMk id="4" creationId="{AE061881-5C96-483D-9930-601EEAAF037E}"/>
          </ac:picMkLst>
        </pc:picChg>
      </pc:sldChg>
    </pc:docChg>
  </pc:docChgLst>
  <pc:docChgLst>
    <pc:chgData name="Rosmorduc Vinca" userId="ad80fc01-cf55-4376-a825-a887c8046f05" providerId="ADAL" clId="{E7D339DC-9FA5-4C5E-AE14-E44DAA725E20}"/>
    <pc:docChg chg="undo custSel addSld delSld modSld sldOrd">
      <pc:chgData name="Rosmorduc Vinca" userId="ad80fc01-cf55-4376-a825-a887c8046f05" providerId="ADAL" clId="{E7D339DC-9FA5-4C5E-AE14-E44DAA725E20}" dt="2021-08-13T15:07:27.737" v="3265" actId="6549"/>
      <pc:docMkLst>
        <pc:docMk/>
      </pc:docMkLst>
      <pc:sldChg chg="addSp delSp modSp mod setBg modNotesTx">
        <pc:chgData name="Rosmorduc Vinca" userId="ad80fc01-cf55-4376-a825-a887c8046f05" providerId="ADAL" clId="{E7D339DC-9FA5-4C5E-AE14-E44DAA725E20}" dt="2021-08-13T12:25:19.529" v="1218" actId="14100"/>
        <pc:sldMkLst>
          <pc:docMk/>
          <pc:sldMk cId="2355705892" sldId="257"/>
        </pc:sldMkLst>
        <pc:spChg chg="mod ord">
          <ac:chgData name="Rosmorduc Vinca" userId="ad80fc01-cf55-4376-a825-a887c8046f05" providerId="ADAL" clId="{E7D339DC-9FA5-4C5E-AE14-E44DAA725E20}" dt="2021-08-13T12:25:11.666" v="1215" actId="26606"/>
          <ac:spMkLst>
            <pc:docMk/>
            <pc:sldMk cId="2355705892" sldId="257"/>
            <ac:spMk id="2" creationId="{27B539F8-37B9-45B6-9D73-7677C8EA1591}"/>
          </ac:spMkLst>
        </pc:spChg>
        <pc:spChg chg="mod ord">
          <ac:chgData name="Rosmorduc Vinca" userId="ad80fc01-cf55-4376-a825-a887c8046f05" providerId="ADAL" clId="{E7D339DC-9FA5-4C5E-AE14-E44DAA725E20}" dt="2021-08-13T12:25:19.529" v="1218" actId="14100"/>
          <ac:spMkLst>
            <pc:docMk/>
            <pc:sldMk cId="2355705892" sldId="257"/>
            <ac:spMk id="3" creationId="{CD8F3308-85B0-45C5-9024-E39D82C7474D}"/>
          </ac:spMkLst>
        </pc:spChg>
        <pc:spChg chg="add del">
          <ac:chgData name="Rosmorduc Vinca" userId="ad80fc01-cf55-4376-a825-a887c8046f05" providerId="ADAL" clId="{E7D339DC-9FA5-4C5E-AE14-E44DAA725E20}" dt="2021-08-13T12:25:11.666" v="1215" actId="26606"/>
          <ac:spMkLst>
            <pc:docMk/>
            <pc:sldMk cId="2355705892" sldId="257"/>
            <ac:spMk id="12" creationId="{231BF440-39FA-4087-84CC-2EEC0BBDAF29}"/>
          </ac:spMkLst>
        </pc:spChg>
        <pc:spChg chg="add del">
          <ac:chgData name="Rosmorduc Vinca" userId="ad80fc01-cf55-4376-a825-a887c8046f05" providerId="ADAL" clId="{E7D339DC-9FA5-4C5E-AE14-E44DAA725E20}" dt="2021-08-13T12:25:11.666" v="1215" actId="26606"/>
          <ac:spMkLst>
            <pc:docMk/>
            <pc:sldMk cId="2355705892" sldId="257"/>
            <ac:spMk id="14" creationId="{F04E4CBA-303B-48BD-8451-C2701CB0EEBF}"/>
          </ac:spMkLst>
        </pc:spChg>
        <pc:spChg chg="add del">
          <ac:chgData name="Rosmorduc Vinca" userId="ad80fc01-cf55-4376-a825-a887c8046f05" providerId="ADAL" clId="{E7D339DC-9FA5-4C5E-AE14-E44DAA725E20}" dt="2021-08-13T12:25:11.666" v="1215" actId="26606"/>
          <ac:spMkLst>
            <pc:docMk/>
            <pc:sldMk cId="2355705892" sldId="257"/>
            <ac:spMk id="16" creationId="{F6CA58B3-AFCC-4A40-9882-50D5080879B0}"/>
          </ac:spMkLst>
        </pc:spChg>
        <pc:spChg chg="add del">
          <ac:chgData name="Rosmorduc Vinca" userId="ad80fc01-cf55-4376-a825-a887c8046f05" providerId="ADAL" clId="{E7D339DC-9FA5-4C5E-AE14-E44DAA725E20}" dt="2021-08-13T12:25:11.666" v="1215" actId="26606"/>
          <ac:spMkLst>
            <pc:docMk/>
            <pc:sldMk cId="2355705892" sldId="257"/>
            <ac:spMk id="18" creationId="{75C56826-D4E5-42ED-8529-079651CB3005}"/>
          </ac:spMkLst>
        </pc:spChg>
        <pc:spChg chg="add del">
          <ac:chgData name="Rosmorduc Vinca" userId="ad80fc01-cf55-4376-a825-a887c8046f05" providerId="ADAL" clId="{E7D339DC-9FA5-4C5E-AE14-E44DAA725E20}" dt="2021-08-13T12:25:11.666" v="1215" actId="26606"/>
          <ac:spMkLst>
            <pc:docMk/>
            <pc:sldMk cId="2355705892" sldId="257"/>
            <ac:spMk id="20" creationId="{82095FCE-EF05-4443-B97A-85DEE3A5CA17}"/>
          </ac:spMkLst>
        </pc:spChg>
        <pc:spChg chg="add del">
          <ac:chgData name="Rosmorduc Vinca" userId="ad80fc01-cf55-4376-a825-a887c8046f05" providerId="ADAL" clId="{E7D339DC-9FA5-4C5E-AE14-E44DAA725E20}" dt="2021-08-13T12:25:11.666" v="1215" actId="26606"/>
          <ac:spMkLst>
            <pc:docMk/>
            <pc:sldMk cId="2355705892" sldId="257"/>
            <ac:spMk id="22" creationId="{CA00AE6B-AA30-4CF8-BA6F-339B780AD76C}"/>
          </ac:spMkLst>
        </pc:spChg>
        <pc:picChg chg="mod">
          <ac:chgData name="Rosmorduc Vinca" userId="ad80fc01-cf55-4376-a825-a887c8046f05" providerId="ADAL" clId="{E7D339DC-9FA5-4C5E-AE14-E44DAA725E20}" dt="2021-08-13T12:25:11.666" v="1215" actId="26606"/>
          <ac:picMkLst>
            <pc:docMk/>
            <pc:sldMk cId="2355705892" sldId="257"/>
            <ac:picMk id="5" creationId="{A69DEF26-225A-494B-B8B1-B3FD90686451}"/>
          </ac:picMkLst>
        </pc:picChg>
        <pc:picChg chg="mod">
          <ac:chgData name="Rosmorduc Vinca" userId="ad80fc01-cf55-4376-a825-a887c8046f05" providerId="ADAL" clId="{E7D339DC-9FA5-4C5E-AE14-E44DAA725E20}" dt="2021-08-13T12:25:11.666" v="1215" actId="26606"/>
          <ac:picMkLst>
            <pc:docMk/>
            <pc:sldMk cId="2355705892" sldId="257"/>
            <ac:picMk id="7" creationId="{B795B6B1-0246-48D2-8565-9C8970E800CE}"/>
          </ac:picMkLst>
        </pc:picChg>
      </pc:sldChg>
      <pc:sldChg chg="modSp mod modNotesTx">
        <pc:chgData name="Rosmorduc Vinca" userId="ad80fc01-cf55-4376-a825-a887c8046f05" providerId="ADAL" clId="{E7D339DC-9FA5-4C5E-AE14-E44DAA725E20}" dt="2021-08-13T13:21:07.467" v="1224"/>
        <pc:sldMkLst>
          <pc:docMk/>
          <pc:sldMk cId="1575152333" sldId="258"/>
        </pc:sldMkLst>
        <pc:spChg chg="mod">
          <ac:chgData name="Rosmorduc Vinca" userId="ad80fc01-cf55-4376-a825-a887c8046f05" providerId="ADAL" clId="{E7D339DC-9FA5-4C5E-AE14-E44DAA725E20}" dt="2021-08-13T13:20:49.556" v="1219" actId="21"/>
          <ac:spMkLst>
            <pc:docMk/>
            <pc:sldMk cId="1575152333" sldId="258"/>
            <ac:spMk id="3" creationId="{BB6F14E7-F914-4624-840C-3BF425909E40}"/>
          </ac:spMkLst>
        </pc:spChg>
      </pc:sldChg>
      <pc:sldChg chg="modSp mod modNotesTx">
        <pc:chgData name="Rosmorduc Vinca" userId="ad80fc01-cf55-4376-a825-a887c8046f05" providerId="ADAL" clId="{E7D339DC-9FA5-4C5E-AE14-E44DAA725E20}" dt="2021-08-13T13:21:16.009" v="1226"/>
        <pc:sldMkLst>
          <pc:docMk/>
          <pc:sldMk cId="2995212432" sldId="259"/>
        </pc:sldMkLst>
        <pc:spChg chg="mod">
          <ac:chgData name="Rosmorduc Vinca" userId="ad80fc01-cf55-4376-a825-a887c8046f05" providerId="ADAL" clId="{E7D339DC-9FA5-4C5E-AE14-E44DAA725E20}" dt="2021-08-13T13:21:14.347" v="1225" actId="21"/>
          <ac:spMkLst>
            <pc:docMk/>
            <pc:sldMk cId="2995212432" sldId="259"/>
            <ac:spMk id="3" creationId="{D46808DE-226A-4FE4-8F64-0FE6959B85EF}"/>
          </ac:spMkLst>
        </pc:spChg>
      </pc:sldChg>
      <pc:sldChg chg="modSp mod modNotesTx">
        <pc:chgData name="Rosmorduc Vinca" userId="ad80fc01-cf55-4376-a825-a887c8046f05" providerId="ADAL" clId="{E7D339DC-9FA5-4C5E-AE14-E44DAA725E20}" dt="2021-08-13T13:21:23.487" v="1228"/>
        <pc:sldMkLst>
          <pc:docMk/>
          <pc:sldMk cId="2496709650" sldId="260"/>
        </pc:sldMkLst>
        <pc:spChg chg="mod">
          <ac:chgData name="Rosmorduc Vinca" userId="ad80fc01-cf55-4376-a825-a887c8046f05" providerId="ADAL" clId="{E7D339DC-9FA5-4C5E-AE14-E44DAA725E20}" dt="2021-08-13T13:21:21.852" v="1227" actId="21"/>
          <ac:spMkLst>
            <pc:docMk/>
            <pc:sldMk cId="2496709650" sldId="260"/>
            <ac:spMk id="3" creationId="{ADD3902E-125F-4F81-9D1F-AC9C67A6732A}"/>
          </ac:spMkLst>
        </pc:spChg>
      </pc:sldChg>
      <pc:sldChg chg="modSp mod modNotesTx">
        <pc:chgData name="Rosmorduc Vinca" userId="ad80fc01-cf55-4376-a825-a887c8046f05" providerId="ADAL" clId="{E7D339DC-9FA5-4C5E-AE14-E44DAA725E20}" dt="2021-08-13T13:21:30.461" v="1230"/>
        <pc:sldMkLst>
          <pc:docMk/>
          <pc:sldMk cId="2740819147" sldId="261"/>
        </pc:sldMkLst>
        <pc:spChg chg="mod">
          <ac:chgData name="Rosmorduc Vinca" userId="ad80fc01-cf55-4376-a825-a887c8046f05" providerId="ADAL" clId="{E7D339DC-9FA5-4C5E-AE14-E44DAA725E20}" dt="2021-08-13T13:21:29.030" v="1229" actId="21"/>
          <ac:spMkLst>
            <pc:docMk/>
            <pc:sldMk cId="2740819147" sldId="261"/>
            <ac:spMk id="3" creationId="{2610890F-474F-4C33-AE8D-93557FE04DA5}"/>
          </ac:spMkLst>
        </pc:spChg>
      </pc:sldChg>
      <pc:sldChg chg="modSp mod modNotesTx">
        <pc:chgData name="Rosmorduc Vinca" userId="ad80fc01-cf55-4376-a825-a887c8046f05" providerId="ADAL" clId="{E7D339DC-9FA5-4C5E-AE14-E44DAA725E20}" dt="2021-08-13T13:21:36.731" v="1232"/>
        <pc:sldMkLst>
          <pc:docMk/>
          <pc:sldMk cId="3777714117" sldId="262"/>
        </pc:sldMkLst>
        <pc:spChg chg="mod">
          <ac:chgData name="Rosmorduc Vinca" userId="ad80fc01-cf55-4376-a825-a887c8046f05" providerId="ADAL" clId="{E7D339DC-9FA5-4C5E-AE14-E44DAA725E20}" dt="2021-08-13T13:21:35.489" v="1231" actId="21"/>
          <ac:spMkLst>
            <pc:docMk/>
            <pc:sldMk cId="3777714117" sldId="262"/>
            <ac:spMk id="3" creationId="{88BB9E82-D679-4473-A063-D603C8E778B9}"/>
          </ac:spMkLst>
        </pc:spChg>
      </pc:sldChg>
      <pc:sldChg chg="modSp mod modNotesTx">
        <pc:chgData name="Rosmorduc Vinca" userId="ad80fc01-cf55-4376-a825-a887c8046f05" providerId="ADAL" clId="{E7D339DC-9FA5-4C5E-AE14-E44DAA725E20}" dt="2021-08-13T13:21:42.108" v="1234"/>
        <pc:sldMkLst>
          <pc:docMk/>
          <pc:sldMk cId="799816907" sldId="263"/>
        </pc:sldMkLst>
        <pc:spChg chg="mod">
          <ac:chgData name="Rosmorduc Vinca" userId="ad80fc01-cf55-4376-a825-a887c8046f05" providerId="ADAL" clId="{E7D339DC-9FA5-4C5E-AE14-E44DAA725E20}" dt="2021-08-13T13:21:40.840" v="1233" actId="21"/>
          <ac:spMkLst>
            <pc:docMk/>
            <pc:sldMk cId="799816907" sldId="263"/>
            <ac:spMk id="3" creationId="{77F925BF-0B63-4095-A624-3F01637C5F71}"/>
          </ac:spMkLst>
        </pc:spChg>
      </pc:sldChg>
      <pc:sldChg chg="modSp mod modNotesTx">
        <pc:chgData name="Rosmorduc Vinca" userId="ad80fc01-cf55-4376-a825-a887c8046f05" providerId="ADAL" clId="{E7D339DC-9FA5-4C5E-AE14-E44DAA725E20}" dt="2021-08-13T13:22:01.822" v="1237" actId="20577"/>
        <pc:sldMkLst>
          <pc:docMk/>
          <pc:sldMk cId="4213596875" sldId="264"/>
        </pc:sldMkLst>
        <pc:spChg chg="mod">
          <ac:chgData name="Rosmorduc Vinca" userId="ad80fc01-cf55-4376-a825-a887c8046f05" providerId="ADAL" clId="{E7D339DC-9FA5-4C5E-AE14-E44DAA725E20}" dt="2021-08-13T13:21:48.097" v="1235" actId="21"/>
          <ac:spMkLst>
            <pc:docMk/>
            <pc:sldMk cId="4213596875" sldId="264"/>
            <ac:spMk id="3" creationId="{0661B67D-8D45-4992-9722-D055738FF2AC}"/>
          </ac:spMkLst>
        </pc:spChg>
      </pc:sldChg>
      <pc:sldChg chg="modSp mod modNotesTx">
        <pc:chgData name="Rosmorduc Vinca" userId="ad80fc01-cf55-4376-a825-a887c8046f05" providerId="ADAL" clId="{E7D339DC-9FA5-4C5E-AE14-E44DAA725E20}" dt="2021-08-13T13:22:08.226" v="1239"/>
        <pc:sldMkLst>
          <pc:docMk/>
          <pc:sldMk cId="2425913541" sldId="265"/>
        </pc:sldMkLst>
        <pc:spChg chg="mod">
          <ac:chgData name="Rosmorduc Vinca" userId="ad80fc01-cf55-4376-a825-a887c8046f05" providerId="ADAL" clId="{E7D339DC-9FA5-4C5E-AE14-E44DAA725E20}" dt="2021-08-13T13:22:07.374" v="1238" actId="21"/>
          <ac:spMkLst>
            <pc:docMk/>
            <pc:sldMk cId="2425913541" sldId="265"/>
            <ac:spMk id="3" creationId="{A2FDE467-E01A-49CA-B7EF-4DD12D75BCC2}"/>
          </ac:spMkLst>
        </pc:spChg>
      </pc:sldChg>
      <pc:sldChg chg="modSp mod modNotesTx">
        <pc:chgData name="Rosmorduc Vinca" userId="ad80fc01-cf55-4376-a825-a887c8046f05" providerId="ADAL" clId="{E7D339DC-9FA5-4C5E-AE14-E44DAA725E20}" dt="2021-08-13T13:22:13.297" v="1241"/>
        <pc:sldMkLst>
          <pc:docMk/>
          <pc:sldMk cId="1882517695" sldId="266"/>
        </pc:sldMkLst>
        <pc:spChg chg="mod">
          <ac:chgData name="Rosmorduc Vinca" userId="ad80fc01-cf55-4376-a825-a887c8046f05" providerId="ADAL" clId="{E7D339DC-9FA5-4C5E-AE14-E44DAA725E20}" dt="2021-08-13T13:22:12.037" v="1240" actId="21"/>
          <ac:spMkLst>
            <pc:docMk/>
            <pc:sldMk cId="1882517695" sldId="266"/>
            <ac:spMk id="3" creationId="{EE6173CD-E939-46F0-9F5A-141B9272E35B}"/>
          </ac:spMkLst>
        </pc:spChg>
      </pc:sldChg>
      <pc:sldChg chg="modSp mod modNotesTx">
        <pc:chgData name="Rosmorduc Vinca" userId="ad80fc01-cf55-4376-a825-a887c8046f05" providerId="ADAL" clId="{E7D339DC-9FA5-4C5E-AE14-E44DAA725E20}" dt="2021-08-13T13:22:43.570" v="1251"/>
        <pc:sldMkLst>
          <pc:docMk/>
          <pc:sldMk cId="4137805572" sldId="268"/>
        </pc:sldMkLst>
        <pc:spChg chg="mod">
          <ac:chgData name="Rosmorduc Vinca" userId="ad80fc01-cf55-4376-a825-a887c8046f05" providerId="ADAL" clId="{E7D339DC-9FA5-4C5E-AE14-E44DAA725E20}" dt="2021-08-13T13:22:42.680" v="1250" actId="21"/>
          <ac:spMkLst>
            <pc:docMk/>
            <pc:sldMk cId="4137805572" sldId="268"/>
            <ac:spMk id="3" creationId="{A46BB814-0796-43C8-85BE-9F79EA8F726B}"/>
          </ac:spMkLst>
        </pc:spChg>
      </pc:sldChg>
      <pc:sldChg chg="modSp mod modNotesTx">
        <pc:chgData name="Rosmorduc Vinca" userId="ad80fc01-cf55-4376-a825-a887c8046f05" providerId="ADAL" clId="{E7D339DC-9FA5-4C5E-AE14-E44DAA725E20}" dt="2021-08-13T13:22:26.385" v="1245"/>
        <pc:sldMkLst>
          <pc:docMk/>
          <pc:sldMk cId="2866678128" sldId="270"/>
        </pc:sldMkLst>
        <pc:spChg chg="mod">
          <ac:chgData name="Rosmorduc Vinca" userId="ad80fc01-cf55-4376-a825-a887c8046f05" providerId="ADAL" clId="{E7D339DC-9FA5-4C5E-AE14-E44DAA725E20}" dt="2021-08-13T13:22:25.394" v="1244" actId="21"/>
          <ac:spMkLst>
            <pc:docMk/>
            <pc:sldMk cId="2866678128" sldId="270"/>
            <ac:spMk id="3" creationId="{17E8167A-DA32-4E76-A279-AF10197E8553}"/>
          </ac:spMkLst>
        </pc:spChg>
      </pc:sldChg>
      <pc:sldChg chg="del">
        <pc:chgData name="Rosmorduc Vinca" userId="ad80fc01-cf55-4376-a825-a887c8046f05" providerId="ADAL" clId="{E7D339DC-9FA5-4C5E-AE14-E44DAA725E20}" dt="2021-08-13T09:49:55.332" v="2" actId="47"/>
        <pc:sldMkLst>
          <pc:docMk/>
          <pc:sldMk cId="2110573363" sldId="297"/>
        </pc:sldMkLst>
      </pc:sldChg>
      <pc:sldChg chg="modSp mod modNotesTx">
        <pc:chgData name="Rosmorduc Vinca" userId="ad80fc01-cf55-4376-a825-a887c8046f05" providerId="ADAL" clId="{E7D339DC-9FA5-4C5E-AE14-E44DAA725E20}" dt="2021-08-13T13:22:21.086" v="1243"/>
        <pc:sldMkLst>
          <pc:docMk/>
          <pc:sldMk cId="130432134" sldId="299"/>
        </pc:sldMkLst>
        <pc:spChg chg="mod">
          <ac:chgData name="Rosmorduc Vinca" userId="ad80fc01-cf55-4376-a825-a887c8046f05" providerId="ADAL" clId="{E7D339DC-9FA5-4C5E-AE14-E44DAA725E20}" dt="2021-08-13T13:22:20.163" v="1242" actId="21"/>
          <ac:spMkLst>
            <pc:docMk/>
            <pc:sldMk cId="130432134" sldId="299"/>
            <ac:spMk id="3" creationId="{A46BB814-0796-43C8-85BE-9F79EA8F726B}"/>
          </ac:spMkLst>
        </pc:spChg>
      </pc:sldChg>
      <pc:sldChg chg="modSp mod modNotesTx">
        <pc:chgData name="Rosmorduc Vinca" userId="ad80fc01-cf55-4376-a825-a887c8046f05" providerId="ADAL" clId="{E7D339DC-9FA5-4C5E-AE14-E44DAA725E20}" dt="2021-08-13T13:22:32.891" v="1247"/>
        <pc:sldMkLst>
          <pc:docMk/>
          <pc:sldMk cId="2467885833" sldId="301"/>
        </pc:sldMkLst>
        <pc:spChg chg="mod">
          <ac:chgData name="Rosmorduc Vinca" userId="ad80fc01-cf55-4376-a825-a887c8046f05" providerId="ADAL" clId="{E7D339DC-9FA5-4C5E-AE14-E44DAA725E20}" dt="2021-08-13T13:22:32.114" v="1246" actId="21"/>
          <ac:spMkLst>
            <pc:docMk/>
            <pc:sldMk cId="2467885833" sldId="301"/>
            <ac:spMk id="3" creationId="{17E8167A-DA32-4E76-A279-AF10197E8553}"/>
          </ac:spMkLst>
        </pc:spChg>
      </pc:sldChg>
      <pc:sldChg chg="modSp mod modNotesTx">
        <pc:chgData name="Rosmorduc Vinca" userId="ad80fc01-cf55-4376-a825-a887c8046f05" providerId="ADAL" clId="{E7D339DC-9FA5-4C5E-AE14-E44DAA725E20}" dt="2021-08-13T13:22:38.583" v="1249"/>
        <pc:sldMkLst>
          <pc:docMk/>
          <pc:sldMk cId="4064224476" sldId="304"/>
        </pc:sldMkLst>
        <pc:spChg chg="mod">
          <ac:chgData name="Rosmorduc Vinca" userId="ad80fc01-cf55-4376-a825-a887c8046f05" providerId="ADAL" clId="{E7D339DC-9FA5-4C5E-AE14-E44DAA725E20}" dt="2021-08-13T13:22:37.424" v="1248" actId="21"/>
          <ac:spMkLst>
            <pc:docMk/>
            <pc:sldMk cId="4064224476" sldId="304"/>
            <ac:spMk id="3" creationId="{A46BB814-0796-43C8-85BE-9F79EA8F726B}"/>
          </ac:spMkLst>
        </pc:spChg>
      </pc:sldChg>
      <pc:sldChg chg="del">
        <pc:chgData name="Rosmorduc Vinca" userId="ad80fc01-cf55-4376-a825-a887c8046f05" providerId="ADAL" clId="{E7D339DC-9FA5-4C5E-AE14-E44DAA725E20}" dt="2021-08-13T13:22:52.958" v="1252" actId="47"/>
        <pc:sldMkLst>
          <pc:docMk/>
          <pc:sldMk cId="2921410534" sldId="305"/>
        </pc:sldMkLst>
      </pc:sldChg>
      <pc:sldChg chg="del">
        <pc:chgData name="Rosmorduc Vinca" userId="ad80fc01-cf55-4376-a825-a887c8046f05" providerId="ADAL" clId="{E7D339DC-9FA5-4C5E-AE14-E44DAA725E20}" dt="2021-08-13T09:49:55.332" v="2" actId="47"/>
        <pc:sldMkLst>
          <pc:docMk/>
          <pc:sldMk cId="822336488" sldId="368"/>
        </pc:sldMkLst>
      </pc:sldChg>
      <pc:sldChg chg="del">
        <pc:chgData name="Rosmorduc Vinca" userId="ad80fc01-cf55-4376-a825-a887c8046f05" providerId="ADAL" clId="{E7D339DC-9FA5-4C5E-AE14-E44DAA725E20}" dt="2021-08-13T09:49:55.332" v="2" actId="47"/>
        <pc:sldMkLst>
          <pc:docMk/>
          <pc:sldMk cId="975102029" sldId="369"/>
        </pc:sldMkLst>
      </pc:sldChg>
      <pc:sldChg chg="del">
        <pc:chgData name="Rosmorduc Vinca" userId="ad80fc01-cf55-4376-a825-a887c8046f05" providerId="ADAL" clId="{E7D339DC-9FA5-4C5E-AE14-E44DAA725E20}" dt="2021-08-13T09:49:55.332" v="2" actId="47"/>
        <pc:sldMkLst>
          <pc:docMk/>
          <pc:sldMk cId="3239766837" sldId="402"/>
        </pc:sldMkLst>
      </pc:sldChg>
      <pc:sldChg chg="add">
        <pc:chgData name="Rosmorduc Vinca" userId="ad80fc01-cf55-4376-a825-a887c8046f05" providerId="ADAL" clId="{E7D339DC-9FA5-4C5E-AE14-E44DAA725E20}" dt="2021-08-13T09:56:40.213" v="502"/>
        <pc:sldMkLst>
          <pc:docMk/>
          <pc:sldMk cId="2450800595" sldId="403"/>
        </pc:sldMkLst>
      </pc:sldChg>
      <pc:sldChg chg="modSp del mod">
        <pc:chgData name="Rosmorduc Vinca" userId="ad80fc01-cf55-4376-a825-a887c8046f05" providerId="ADAL" clId="{E7D339DC-9FA5-4C5E-AE14-E44DAA725E20}" dt="2021-08-13T09:56:36.586" v="501" actId="2696"/>
        <pc:sldMkLst>
          <pc:docMk/>
          <pc:sldMk cId="2592111995" sldId="403"/>
        </pc:sldMkLst>
        <pc:spChg chg="mod">
          <ac:chgData name="Rosmorduc Vinca" userId="ad80fc01-cf55-4376-a825-a887c8046f05" providerId="ADAL" clId="{E7D339DC-9FA5-4C5E-AE14-E44DAA725E20}" dt="2021-08-13T09:50:00.631" v="6" actId="20577"/>
          <ac:spMkLst>
            <pc:docMk/>
            <pc:sldMk cId="2592111995" sldId="403"/>
            <ac:spMk id="4" creationId="{183DF372-7FD6-49AD-A071-539667F67794}"/>
          </ac:spMkLst>
        </pc:spChg>
      </pc:sldChg>
      <pc:sldChg chg="modSp mod modNotesTx">
        <pc:chgData name="Rosmorduc Vinca" userId="ad80fc01-cf55-4376-a825-a887c8046f05" providerId="ADAL" clId="{E7D339DC-9FA5-4C5E-AE14-E44DAA725E20}" dt="2021-08-13T13:47:42.149" v="1345" actId="20577"/>
        <pc:sldMkLst>
          <pc:docMk/>
          <pc:sldMk cId="287586995" sldId="404"/>
        </pc:sldMkLst>
        <pc:spChg chg="mod">
          <ac:chgData name="Rosmorduc Vinca" userId="ad80fc01-cf55-4376-a825-a887c8046f05" providerId="ADAL" clId="{E7D339DC-9FA5-4C5E-AE14-E44DAA725E20}" dt="2021-08-13T13:47:25.933" v="1344" actId="20577"/>
          <ac:spMkLst>
            <pc:docMk/>
            <pc:sldMk cId="287586995" sldId="404"/>
            <ac:spMk id="4" creationId="{183DF372-7FD6-49AD-A071-539667F67794}"/>
          </ac:spMkLst>
        </pc:spChg>
      </pc:sldChg>
      <pc:sldChg chg="modSp mod modNotesTx">
        <pc:chgData name="Rosmorduc Vinca" userId="ad80fc01-cf55-4376-a825-a887c8046f05" providerId="ADAL" clId="{E7D339DC-9FA5-4C5E-AE14-E44DAA725E20}" dt="2021-08-13T13:21:02.664" v="1223"/>
        <pc:sldMkLst>
          <pc:docMk/>
          <pc:sldMk cId="335818944" sldId="405"/>
        </pc:sldMkLst>
        <pc:spChg chg="mod">
          <ac:chgData name="Rosmorduc Vinca" userId="ad80fc01-cf55-4376-a825-a887c8046f05" providerId="ADAL" clId="{E7D339DC-9FA5-4C5E-AE14-E44DAA725E20}" dt="2021-08-13T13:21:00.802" v="1222" actId="21"/>
          <ac:spMkLst>
            <pc:docMk/>
            <pc:sldMk cId="335818944" sldId="405"/>
            <ac:spMk id="3" creationId="{BB6F14E7-F914-4624-840C-3BF425909E40}"/>
          </ac:spMkLst>
        </pc:spChg>
      </pc:sldChg>
      <pc:sldChg chg="addSp delSp modSp mod">
        <pc:chgData name="Rosmorduc Vinca" userId="ad80fc01-cf55-4376-a825-a887c8046f05" providerId="ADAL" clId="{E7D339DC-9FA5-4C5E-AE14-E44DAA725E20}" dt="2021-08-13T13:45:35.313" v="1258" actId="1076"/>
        <pc:sldMkLst>
          <pc:docMk/>
          <pc:sldMk cId="2265794664" sldId="407"/>
        </pc:sldMkLst>
        <pc:picChg chg="add mod">
          <ac:chgData name="Rosmorduc Vinca" userId="ad80fc01-cf55-4376-a825-a887c8046f05" providerId="ADAL" clId="{E7D339DC-9FA5-4C5E-AE14-E44DAA725E20}" dt="2021-08-13T13:45:35.313" v="1258" actId="1076"/>
          <ac:picMkLst>
            <pc:docMk/>
            <pc:sldMk cId="2265794664" sldId="407"/>
            <ac:picMk id="3" creationId="{C6532C9F-A26F-467B-BB60-A038372B9EC7}"/>
          </ac:picMkLst>
        </pc:picChg>
        <pc:picChg chg="del">
          <ac:chgData name="Rosmorduc Vinca" userId="ad80fc01-cf55-4376-a825-a887c8046f05" providerId="ADAL" clId="{E7D339DC-9FA5-4C5E-AE14-E44DAA725E20}" dt="2021-08-13T13:41:59.708" v="1255" actId="478"/>
          <ac:picMkLst>
            <pc:docMk/>
            <pc:sldMk cId="2265794664" sldId="407"/>
            <ac:picMk id="12" creationId="{9D49E7F1-61B2-4FF7-8D77-E95C51075BAD}"/>
          </ac:picMkLst>
        </pc:picChg>
      </pc:sldChg>
      <pc:sldChg chg="modSp mod">
        <pc:chgData name="Rosmorduc Vinca" userId="ad80fc01-cf55-4376-a825-a887c8046f05" providerId="ADAL" clId="{E7D339DC-9FA5-4C5E-AE14-E44DAA725E20}" dt="2021-08-13T12:22:38.553" v="1207" actId="20577"/>
        <pc:sldMkLst>
          <pc:docMk/>
          <pc:sldMk cId="96891237" sldId="416"/>
        </pc:sldMkLst>
        <pc:spChg chg="mod">
          <ac:chgData name="Rosmorduc Vinca" userId="ad80fc01-cf55-4376-a825-a887c8046f05" providerId="ADAL" clId="{E7D339DC-9FA5-4C5E-AE14-E44DAA725E20}" dt="2021-08-13T12:22:38.553" v="1207" actId="20577"/>
          <ac:spMkLst>
            <pc:docMk/>
            <pc:sldMk cId="96891237" sldId="416"/>
            <ac:spMk id="2" creationId="{D4DA2AEB-E979-4EEE-9B4F-7326B79DF2C2}"/>
          </ac:spMkLst>
        </pc:spChg>
        <pc:spChg chg="mod">
          <ac:chgData name="Rosmorduc Vinca" userId="ad80fc01-cf55-4376-a825-a887c8046f05" providerId="ADAL" clId="{E7D339DC-9FA5-4C5E-AE14-E44DAA725E20}" dt="2021-08-13T09:57:22.274" v="508" actId="20577"/>
          <ac:spMkLst>
            <pc:docMk/>
            <pc:sldMk cId="96891237" sldId="416"/>
            <ac:spMk id="3" creationId="{00000000-0000-0000-0000-000000000000}"/>
          </ac:spMkLst>
        </pc:spChg>
      </pc:sldChg>
      <pc:sldChg chg="del">
        <pc:chgData name="Rosmorduc Vinca" userId="ad80fc01-cf55-4376-a825-a887c8046f05" providerId="ADAL" clId="{E7D339DC-9FA5-4C5E-AE14-E44DAA725E20}" dt="2021-08-13T09:49:55.332" v="2" actId="47"/>
        <pc:sldMkLst>
          <pc:docMk/>
          <pc:sldMk cId="485399068" sldId="417"/>
        </pc:sldMkLst>
      </pc:sldChg>
      <pc:sldChg chg="del">
        <pc:chgData name="Rosmorduc Vinca" userId="ad80fc01-cf55-4376-a825-a887c8046f05" providerId="ADAL" clId="{E7D339DC-9FA5-4C5E-AE14-E44DAA725E20}" dt="2021-08-13T09:49:55.332" v="2" actId="47"/>
        <pc:sldMkLst>
          <pc:docMk/>
          <pc:sldMk cId="3780054675" sldId="418"/>
        </pc:sldMkLst>
      </pc:sldChg>
      <pc:sldChg chg="del">
        <pc:chgData name="Rosmorduc Vinca" userId="ad80fc01-cf55-4376-a825-a887c8046f05" providerId="ADAL" clId="{E7D339DC-9FA5-4C5E-AE14-E44DAA725E20}" dt="2021-08-13T09:49:55.332" v="2" actId="47"/>
        <pc:sldMkLst>
          <pc:docMk/>
          <pc:sldMk cId="945210350" sldId="419"/>
        </pc:sldMkLst>
      </pc:sldChg>
      <pc:sldChg chg="modSp mod">
        <pc:chgData name="Rosmorduc Vinca" userId="ad80fc01-cf55-4376-a825-a887c8046f05" providerId="ADAL" clId="{E7D339DC-9FA5-4C5E-AE14-E44DAA725E20}" dt="2021-08-13T14:51:20.502" v="2798" actId="5793"/>
        <pc:sldMkLst>
          <pc:docMk/>
          <pc:sldMk cId="101228074" sldId="420"/>
        </pc:sldMkLst>
        <pc:spChg chg="mod">
          <ac:chgData name="Rosmorduc Vinca" userId="ad80fc01-cf55-4376-a825-a887c8046f05" providerId="ADAL" clId="{E7D339DC-9FA5-4C5E-AE14-E44DAA725E20}" dt="2021-08-13T14:51:20.502" v="2798" actId="5793"/>
          <ac:spMkLst>
            <pc:docMk/>
            <pc:sldMk cId="101228074" sldId="420"/>
            <ac:spMk id="3" creationId="{AFBC1331-74D8-4E6B-BC3E-47D33EC453CE}"/>
          </ac:spMkLst>
        </pc:spChg>
      </pc:sldChg>
      <pc:sldChg chg="del">
        <pc:chgData name="Rosmorduc Vinca" userId="ad80fc01-cf55-4376-a825-a887c8046f05" providerId="ADAL" clId="{E7D339DC-9FA5-4C5E-AE14-E44DAA725E20}" dt="2021-08-13T09:49:55.332" v="2" actId="47"/>
        <pc:sldMkLst>
          <pc:docMk/>
          <pc:sldMk cId="260488550" sldId="421"/>
        </pc:sldMkLst>
      </pc:sldChg>
      <pc:sldChg chg="addSp delSp modSp add mod modNotesTx">
        <pc:chgData name="Rosmorduc Vinca" userId="ad80fc01-cf55-4376-a825-a887c8046f05" providerId="ADAL" clId="{E7D339DC-9FA5-4C5E-AE14-E44DAA725E20}" dt="2021-08-13T11:57:33.662" v="965" actId="20577"/>
        <pc:sldMkLst>
          <pc:docMk/>
          <pc:sldMk cId="2686682645" sldId="421"/>
        </pc:sldMkLst>
        <pc:spChg chg="mod">
          <ac:chgData name="Rosmorduc Vinca" userId="ad80fc01-cf55-4376-a825-a887c8046f05" providerId="ADAL" clId="{E7D339DC-9FA5-4C5E-AE14-E44DAA725E20}" dt="2021-08-13T11:32:26.873" v="695" actId="20577"/>
          <ac:spMkLst>
            <pc:docMk/>
            <pc:sldMk cId="2686682645" sldId="421"/>
            <ac:spMk id="4" creationId="{3CFF6B24-ECAB-4DBB-A91A-3929F0F4B409}"/>
          </ac:spMkLst>
        </pc:spChg>
        <pc:spChg chg="del mod">
          <ac:chgData name="Rosmorduc Vinca" userId="ad80fc01-cf55-4376-a825-a887c8046f05" providerId="ADAL" clId="{E7D339DC-9FA5-4C5E-AE14-E44DAA725E20}" dt="2021-08-13T11:35:50.559" v="720" actId="478"/>
          <ac:spMkLst>
            <pc:docMk/>
            <pc:sldMk cId="2686682645" sldId="421"/>
            <ac:spMk id="5" creationId="{DED35C96-F9B7-4EE7-96D0-9CF9B5B4399A}"/>
          </ac:spMkLst>
        </pc:spChg>
        <pc:picChg chg="add del mod">
          <ac:chgData name="Rosmorduc Vinca" userId="ad80fc01-cf55-4376-a825-a887c8046f05" providerId="ADAL" clId="{E7D339DC-9FA5-4C5E-AE14-E44DAA725E20}" dt="2021-08-13T11:42:05.788" v="898" actId="478"/>
          <ac:picMkLst>
            <pc:docMk/>
            <pc:sldMk cId="2686682645" sldId="421"/>
            <ac:picMk id="3" creationId="{B2AD3DAC-7124-4C0E-BD0C-CC0DDA8A00C0}"/>
          </ac:picMkLst>
        </pc:picChg>
        <pc:picChg chg="add del mod modCrop">
          <ac:chgData name="Rosmorduc Vinca" userId="ad80fc01-cf55-4376-a825-a887c8046f05" providerId="ADAL" clId="{E7D339DC-9FA5-4C5E-AE14-E44DAA725E20}" dt="2021-08-13T11:56:28.122" v="911" actId="478"/>
          <ac:picMkLst>
            <pc:docMk/>
            <pc:sldMk cId="2686682645" sldId="421"/>
            <ac:picMk id="7" creationId="{7C50D04F-4DAC-4488-A9C4-7FBFFE32EF34}"/>
          </ac:picMkLst>
        </pc:picChg>
        <pc:picChg chg="add mod">
          <ac:chgData name="Rosmorduc Vinca" userId="ad80fc01-cf55-4376-a825-a887c8046f05" providerId="ADAL" clId="{E7D339DC-9FA5-4C5E-AE14-E44DAA725E20}" dt="2021-08-13T11:40:03.330" v="897" actId="1076"/>
          <ac:picMkLst>
            <pc:docMk/>
            <pc:sldMk cId="2686682645" sldId="421"/>
            <ac:picMk id="9" creationId="{D6F770A8-F8E4-4D3A-AD45-242716F0BF64}"/>
          </ac:picMkLst>
        </pc:picChg>
        <pc:picChg chg="add del mod">
          <ac:chgData name="Rosmorduc Vinca" userId="ad80fc01-cf55-4376-a825-a887c8046f05" providerId="ADAL" clId="{E7D339DC-9FA5-4C5E-AE14-E44DAA725E20}" dt="2021-08-13T11:51:46.485" v="907" actId="478"/>
          <ac:picMkLst>
            <pc:docMk/>
            <pc:sldMk cId="2686682645" sldId="421"/>
            <ac:picMk id="11" creationId="{ED60D635-C006-49D4-94D5-980A5E4B0991}"/>
          </ac:picMkLst>
        </pc:picChg>
        <pc:picChg chg="add mod ord">
          <ac:chgData name="Rosmorduc Vinca" userId="ad80fc01-cf55-4376-a825-a887c8046f05" providerId="ADAL" clId="{E7D339DC-9FA5-4C5E-AE14-E44DAA725E20}" dt="2021-08-13T11:57:04.483" v="922" actId="1076"/>
          <ac:picMkLst>
            <pc:docMk/>
            <pc:sldMk cId="2686682645" sldId="421"/>
            <ac:picMk id="13" creationId="{906BB0E8-812D-4CE7-8DD1-F53B0904E4D7}"/>
          </ac:picMkLst>
        </pc:picChg>
        <pc:picChg chg="add mod">
          <ac:chgData name="Rosmorduc Vinca" userId="ad80fc01-cf55-4376-a825-a887c8046f05" providerId="ADAL" clId="{E7D339DC-9FA5-4C5E-AE14-E44DAA725E20}" dt="2021-08-13T11:57:09.523" v="924" actId="1076"/>
          <ac:picMkLst>
            <pc:docMk/>
            <pc:sldMk cId="2686682645" sldId="421"/>
            <ac:picMk id="15" creationId="{EBB66B42-5460-474C-98D6-07E9BF3C90E2}"/>
          </ac:picMkLst>
        </pc:picChg>
        <pc:picChg chg="add mod modCrop">
          <ac:chgData name="Rosmorduc Vinca" userId="ad80fc01-cf55-4376-a825-a887c8046f05" providerId="ADAL" clId="{E7D339DC-9FA5-4C5E-AE14-E44DAA725E20}" dt="2021-08-13T11:56:57.419" v="920" actId="1076"/>
          <ac:picMkLst>
            <pc:docMk/>
            <pc:sldMk cId="2686682645" sldId="421"/>
            <ac:picMk id="17" creationId="{9E7F7F58-C2B1-42A2-97D4-BDC6198CB1AA}"/>
          </ac:picMkLst>
        </pc:picChg>
      </pc:sldChg>
      <pc:sldChg chg="addSp delSp modSp new del mod modClrScheme chgLayout">
        <pc:chgData name="Rosmorduc Vinca" userId="ad80fc01-cf55-4376-a825-a887c8046f05" providerId="ADAL" clId="{E7D339DC-9FA5-4C5E-AE14-E44DAA725E20}" dt="2021-08-13T09:56:36.586" v="501" actId="2696"/>
        <pc:sldMkLst>
          <pc:docMk/>
          <pc:sldMk cId="3213514734" sldId="421"/>
        </pc:sldMkLst>
        <pc:spChg chg="del mod ord">
          <ac:chgData name="Rosmorduc Vinca" userId="ad80fc01-cf55-4376-a825-a887c8046f05" providerId="ADAL" clId="{E7D339DC-9FA5-4C5E-AE14-E44DAA725E20}" dt="2021-08-13T09:50:07.129" v="7" actId="700"/>
          <ac:spMkLst>
            <pc:docMk/>
            <pc:sldMk cId="3213514734" sldId="421"/>
            <ac:spMk id="2" creationId="{BBE9CD8F-1C4A-4293-9445-823074CC3E30}"/>
          </ac:spMkLst>
        </pc:spChg>
        <pc:spChg chg="del mod ord">
          <ac:chgData name="Rosmorduc Vinca" userId="ad80fc01-cf55-4376-a825-a887c8046f05" providerId="ADAL" clId="{E7D339DC-9FA5-4C5E-AE14-E44DAA725E20}" dt="2021-08-13T09:50:07.129" v="7" actId="700"/>
          <ac:spMkLst>
            <pc:docMk/>
            <pc:sldMk cId="3213514734" sldId="421"/>
            <ac:spMk id="3" creationId="{A04C2CB3-2BD9-4A50-A16E-A4A54F9FBF99}"/>
          </ac:spMkLst>
        </pc:spChg>
        <pc:spChg chg="add mod ord">
          <ac:chgData name="Rosmorduc Vinca" userId="ad80fc01-cf55-4376-a825-a887c8046f05" providerId="ADAL" clId="{E7D339DC-9FA5-4C5E-AE14-E44DAA725E20}" dt="2021-08-13T09:50:07.129" v="7" actId="700"/>
          <ac:spMkLst>
            <pc:docMk/>
            <pc:sldMk cId="3213514734" sldId="421"/>
            <ac:spMk id="4" creationId="{3CFF6B24-ECAB-4DBB-A91A-3929F0F4B409}"/>
          </ac:spMkLst>
        </pc:spChg>
        <pc:spChg chg="add mod ord">
          <ac:chgData name="Rosmorduc Vinca" userId="ad80fc01-cf55-4376-a825-a887c8046f05" providerId="ADAL" clId="{E7D339DC-9FA5-4C5E-AE14-E44DAA725E20}" dt="2021-08-13T09:55:33.217" v="463" actId="20577"/>
          <ac:spMkLst>
            <pc:docMk/>
            <pc:sldMk cId="3213514734" sldId="421"/>
            <ac:spMk id="5" creationId="{DED35C96-F9B7-4EE7-96D0-9CF9B5B4399A}"/>
          </ac:spMkLst>
        </pc:spChg>
      </pc:sldChg>
      <pc:sldChg chg="add del modNotesTx">
        <pc:chgData name="Rosmorduc Vinca" userId="ad80fc01-cf55-4376-a825-a887c8046f05" providerId="ADAL" clId="{E7D339DC-9FA5-4C5E-AE14-E44DAA725E20}" dt="2021-08-13T13:47:15.573" v="1319" actId="47"/>
        <pc:sldMkLst>
          <pc:docMk/>
          <pc:sldMk cId="759325158" sldId="422"/>
        </pc:sldMkLst>
      </pc:sldChg>
      <pc:sldChg chg="modSp add del mod">
        <pc:chgData name="Rosmorduc Vinca" userId="ad80fc01-cf55-4376-a825-a887c8046f05" providerId="ADAL" clId="{E7D339DC-9FA5-4C5E-AE14-E44DAA725E20}" dt="2021-08-13T09:56:36.586" v="501" actId="2696"/>
        <pc:sldMkLst>
          <pc:docMk/>
          <pc:sldMk cId="1211859325" sldId="422"/>
        </pc:sldMkLst>
        <pc:spChg chg="mod">
          <ac:chgData name="Rosmorduc Vinca" userId="ad80fc01-cf55-4376-a825-a887c8046f05" providerId="ADAL" clId="{E7D339DC-9FA5-4C5E-AE14-E44DAA725E20}" dt="2021-08-13T09:56:15.720" v="500" actId="20577"/>
          <ac:spMkLst>
            <pc:docMk/>
            <pc:sldMk cId="1211859325" sldId="422"/>
            <ac:spMk id="5" creationId="{DED35C96-F9B7-4EE7-96D0-9CF9B5B4399A}"/>
          </ac:spMkLst>
        </pc:spChg>
      </pc:sldChg>
      <pc:sldChg chg="modSp add mod ord modNotesTx">
        <pc:chgData name="Rosmorduc Vinca" userId="ad80fc01-cf55-4376-a825-a887c8046f05" providerId="ADAL" clId="{E7D339DC-9FA5-4C5E-AE14-E44DAA725E20}" dt="2021-08-13T15:07:23.032" v="3264" actId="20577"/>
        <pc:sldMkLst>
          <pc:docMk/>
          <pc:sldMk cId="2604332295" sldId="423"/>
        </pc:sldMkLst>
        <pc:spChg chg="mod">
          <ac:chgData name="Rosmorduc Vinca" userId="ad80fc01-cf55-4376-a825-a887c8046f05" providerId="ADAL" clId="{E7D339DC-9FA5-4C5E-AE14-E44DAA725E20}" dt="2021-08-13T13:46:55.492" v="1318" actId="20577"/>
          <ac:spMkLst>
            <pc:docMk/>
            <pc:sldMk cId="2604332295" sldId="423"/>
            <ac:spMk id="4" creationId="{3CFF6B24-ECAB-4DBB-A91A-3929F0F4B409}"/>
          </ac:spMkLst>
        </pc:spChg>
        <pc:spChg chg="mod">
          <ac:chgData name="Rosmorduc Vinca" userId="ad80fc01-cf55-4376-a825-a887c8046f05" providerId="ADAL" clId="{E7D339DC-9FA5-4C5E-AE14-E44DAA725E20}" dt="2021-08-13T15:07:23.032" v="3264" actId="20577"/>
          <ac:spMkLst>
            <pc:docMk/>
            <pc:sldMk cId="2604332295" sldId="423"/>
            <ac:spMk id="5" creationId="{DED35C96-F9B7-4EE7-96D0-9CF9B5B4399A}"/>
          </ac:spMkLst>
        </pc:spChg>
      </pc:sldChg>
      <pc:sldChg chg="modSp add del mod">
        <pc:chgData name="Rosmorduc Vinca" userId="ad80fc01-cf55-4376-a825-a887c8046f05" providerId="ADAL" clId="{E7D339DC-9FA5-4C5E-AE14-E44DAA725E20}" dt="2021-08-13T09:56:36.586" v="501" actId="2696"/>
        <pc:sldMkLst>
          <pc:docMk/>
          <pc:sldMk cId="3844573213" sldId="423"/>
        </pc:sldMkLst>
        <pc:spChg chg="mod">
          <ac:chgData name="Rosmorduc Vinca" userId="ad80fc01-cf55-4376-a825-a887c8046f05" providerId="ADAL" clId="{E7D339DC-9FA5-4C5E-AE14-E44DAA725E20}" dt="2021-08-13T09:56:01.423" v="482" actId="6549"/>
          <ac:spMkLst>
            <pc:docMk/>
            <pc:sldMk cId="3844573213" sldId="423"/>
            <ac:spMk id="5" creationId="{DED35C96-F9B7-4EE7-96D0-9CF9B5B4399A}"/>
          </ac:spMkLst>
        </pc:spChg>
      </pc:sldChg>
      <pc:sldChg chg="modSp add mod chgLayout modNotesTx">
        <pc:chgData name="Rosmorduc Vinca" userId="ad80fc01-cf55-4376-a825-a887c8046f05" providerId="ADAL" clId="{E7D339DC-9FA5-4C5E-AE14-E44DAA725E20}" dt="2021-08-13T14:47:28.051" v="2613" actId="20577"/>
        <pc:sldMkLst>
          <pc:docMk/>
          <pc:sldMk cId="2500752989" sldId="424"/>
        </pc:sldMkLst>
        <pc:spChg chg="mod ord">
          <ac:chgData name="Rosmorduc Vinca" userId="ad80fc01-cf55-4376-a825-a887c8046f05" providerId="ADAL" clId="{E7D339DC-9FA5-4C5E-AE14-E44DAA725E20}" dt="2021-08-13T14:32:40.078" v="1868" actId="700"/>
          <ac:spMkLst>
            <pc:docMk/>
            <pc:sldMk cId="2500752989" sldId="424"/>
            <ac:spMk id="4" creationId="{3CFF6B24-ECAB-4DBB-A91A-3929F0F4B409}"/>
          </ac:spMkLst>
        </pc:spChg>
        <pc:spChg chg="mod ord">
          <ac:chgData name="Rosmorduc Vinca" userId="ad80fc01-cf55-4376-a825-a887c8046f05" providerId="ADAL" clId="{E7D339DC-9FA5-4C5E-AE14-E44DAA725E20}" dt="2021-08-13T14:47:28.051" v="2613" actId="20577"/>
          <ac:spMkLst>
            <pc:docMk/>
            <pc:sldMk cId="2500752989" sldId="424"/>
            <ac:spMk id="5" creationId="{DED35C96-F9B7-4EE7-96D0-9CF9B5B4399A}"/>
          </ac:spMkLst>
        </pc:spChg>
      </pc:sldChg>
      <pc:sldChg chg="addSp delSp modSp add mod modNotesTx">
        <pc:chgData name="Rosmorduc Vinca" userId="ad80fc01-cf55-4376-a825-a887c8046f05" providerId="ADAL" clId="{E7D339DC-9FA5-4C5E-AE14-E44DAA725E20}" dt="2021-08-13T12:13:56.664" v="1116" actId="20577"/>
        <pc:sldMkLst>
          <pc:docMk/>
          <pc:sldMk cId="322485293" sldId="425"/>
        </pc:sldMkLst>
        <pc:spChg chg="del">
          <ac:chgData name="Rosmorduc Vinca" userId="ad80fc01-cf55-4376-a825-a887c8046f05" providerId="ADAL" clId="{E7D339DC-9FA5-4C5E-AE14-E44DAA725E20}" dt="2021-08-13T12:01:41.454" v="973" actId="478"/>
          <ac:spMkLst>
            <pc:docMk/>
            <pc:sldMk cId="322485293" sldId="425"/>
            <ac:spMk id="5" creationId="{DED35C96-F9B7-4EE7-96D0-9CF9B5B4399A}"/>
          </ac:spMkLst>
        </pc:spChg>
        <pc:spChg chg="add del mod">
          <ac:chgData name="Rosmorduc Vinca" userId="ad80fc01-cf55-4376-a825-a887c8046f05" providerId="ADAL" clId="{E7D339DC-9FA5-4C5E-AE14-E44DAA725E20}" dt="2021-08-13T12:01:46.340" v="975"/>
          <ac:spMkLst>
            <pc:docMk/>
            <pc:sldMk cId="322485293" sldId="425"/>
            <ac:spMk id="7" creationId="{EEAA46A6-107F-4D44-B33C-5BE99EAC9EE3}"/>
          </ac:spMkLst>
        </pc:spChg>
        <pc:spChg chg="add del mod">
          <ac:chgData name="Rosmorduc Vinca" userId="ad80fc01-cf55-4376-a825-a887c8046f05" providerId="ADAL" clId="{E7D339DC-9FA5-4C5E-AE14-E44DAA725E20}" dt="2021-08-13T12:08:44.668" v="988" actId="478"/>
          <ac:spMkLst>
            <pc:docMk/>
            <pc:sldMk cId="322485293" sldId="425"/>
            <ac:spMk id="11" creationId="{E6AD72A6-B4FB-4CCB-ABA6-3903D975398F}"/>
          </ac:spMkLst>
        </pc:spChg>
        <pc:spChg chg="add del mod">
          <ac:chgData name="Rosmorduc Vinca" userId="ad80fc01-cf55-4376-a825-a887c8046f05" providerId="ADAL" clId="{E7D339DC-9FA5-4C5E-AE14-E44DAA725E20}" dt="2021-08-13T12:08:43.281" v="986" actId="478"/>
          <ac:spMkLst>
            <pc:docMk/>
            <pc:sldMk cId="322485293" sldId="425"/>
            <ac:spMk id="15" creationId="{7C14C258-4B6F-4079-A192-C48ED5BF94B2}"/>
          </ac:spMkLst>
        </pc:spChg>
        <pc:spChg chg="add del mod">
          <ac:chgData name="Rosmorduc Vinca" userId="ad80fc01-cf55-4376-a825-a887c8046f05" providerId="ADAL" clId="{E7D339DC-9FA5-4C5E-AE14-E44DAA725E20}" dt="2021-08-13T12:12:58.334" v="1009" actId="478"/>
          <ac:spMkLst>
            <pc:docMk/>
            <pc:sldMk cId="322485293" sldId="425"/>
            <ac:spMk id="21" creationId="{6B001048-21E1-426A-9E70-817C7A6C2C0E}"/>
          </ac:spMkLst>
        </pc:spChg>
        <pc:spChg chg="add mod">
          <ac:chgData name="Rosmorduc Vinca" userId="ad80fc01-cf55-4376-a825-a887c8046f05" providerId="ADAL" clId="{E7D339DC-9FA5-4C5E-AE14-E44DAA725E20}" dt="2021-08-13T12:13:56.664" v="1116" actId="20577"/>
          <ac:spMkLst>
            <pc:docMk/>
            <pc:sldMk cId="322485293" sldId="425"/>
            <ac:spMk id="22" creationId="{066FF3DE-BEC2-429F-BEBB-A058EECACC55}"/>
          </ac:spMkLst>
        </pc:spChg>
        <pc:picChg chg="add del mod">
          <ac:chgData name="Rosmorduc Vinca" userId="ad80fc01-cf55-4376-a825-a887c8046f05" providerId="ADAL" clId="{E7D339DC-9FA5-4C5E-AE14-E44DAA725E20}" dt="2021-08-13T12:00:04.638" v="972" actId="478"/>
          <ac:picMkLst>
            <pc:docMk/>
            <pc:sldMk cId="322485293" sldId="425"/>
            <ac:picMk id="3" creationId="{C23B0BEF-7EA0-441B-84DD-096F31521352}"/>
          </ac:picMkLst>
        </pc:picChg>
        <pc:picChg chg="add del mod ord modCrop">
          <ac:chgData name="Rosmorduc Vinca" userId="ad80fc01-cf55-4376-a825-a887c8046f05" providerId="ADAL" clId="{E7D339DC-9FA5-4C5E-AE14-E44DAA725E20}" dt="2021-08-13T12:12:54.119" v="1008" actId="478"/>
          <ac:picMkLst>
            <pc:docMk/>
            <pc:sldMk cId="322485293" sldId="425"/>
            <ac:picMk id="9" creationId="{F3054CED-15DE-42A7-AA7B-72DDEEC3BD59}"/>
          </ac:picMkLst>
        </pc:picChg>
        <pc:picChg chg="add del mod ord">
          <ac:chgData name="Rosmorduc Vinca" userId="ad80fc01-cf55-4376-a825-a887c8046f05" providerId="ADAL" clId="{E7D339DC-9FA5-4C5E-AE14-E44DAA725E20}" dt="2021-08-13T12:08:44.177" v="987" actId="931"/>
          <ac:picMkLst>
            <pc:docMk/>
            <pc:sldMk cId="322485293" sldId="425"/>
            <ac:picMk id="13" creationId="{497E853A-17B5-4189-884C-9ABD777932B9}"/>
          </ac:picMkLst>
        </pc:picChg>
        <pc:picChg chg="add del mod">
          <ac:chgData name="Rosmorduc Vinca" userId="ad80fc01-cf55-4376-a825-a887c8046f05" providerId="ADAL" clId="{E7D339DC-9FA5-4C5E-AE14-E44DAA725E20}" dt="2021-08-13T12:13:00.196" v="1011" actId="478"/>
          <ac:picMkLst>
            <pc:docMk/>
            <pc:sldMk cId="322485293" sldId="425"/>
            <ac:picMk id="17" creationId="{89751958-C962-42FC-84F1-227F7E820FA8}"/>
          </ac:picMkLst>
        </pc:picChg>
        <pc:picChg chg="add del mod">
          <ac:chgData name="Rosmorduc Vinca" userId="ad80fc01-cf55-4376-a825-a887c8046f05" providerId="ADAL" clId="{E7D339DC-9FA5-4C5E-AE14-E44DAA725E20}" dt="2021-08-13T12:12:59.476" v="1010" actId="478"/>
          <ac:picMkLst>
            <pc:docMk/>
            <pc:sldMk cId="322485293" sldId="425"/>
            <ac:picMk id="19" creationId="{0CFBC71E-6B61-4825-BDF6-115C68A724D6}"/>
          </ac:picMkLst>
        </pc:picChg>
      </pc:sldChg>
      <pc:sldChg chg="add del">
        <pc:chgData name="Rosmorduc Vinca" userId="ad80fc01-cf55-4376-a825-a887c8046f05" providerId="ADAL" clId="{E7D339DC-9FA5-4C5E-AE14-E44DAA725E20}" dt="2021-08-13T11:32:18.378" v="691" actId="47"/>
        <pc:sldMkLst>
          <pc:docMk/>
          <pc:sldMk cId="2094319147" sldId="425"/>
        </pc:sldMkLst>
      </pc:sldChg>
      <pc:sldChg chg="modSp new del mod">
        <pc:chgData name="Rosmorduc Vinca" userId="ad80fc01-cf55-4376-a825-a887c8046f05" providerId="ADAL" clId="{E7D339DC-9FA5-4C5E-AE14-E44DAA725E20}" dt="2021-08-13T12:10:17.103" v="1005" actId="47"/>
        <pc:sldMkLst>
          <pc:docMk/>
          <pc:sldMk cId="617972987" sldId="426"/>
        </pc:sldMkLst>
        <pc:spChg chg="mod">
          <ac:chgData name="Rosmorduc Vinca" userId="ad80fc01-cf55-4376-a825-a887c8046f05" providerId="ADAL" clId="{E7D339DC-9FA5-4C5E-AE14-E44DAA725E20}" dt="2021-08-13T12:10:13.514" v="1004" actId="20577"/>
          <ac:spMkLst>
            <pc:docMk/>
            <pc:sldMk cId="617972987" sldId="426"/>
            <ac:spMk id="2" creationId="{EC54662E-0FEA-453D-8D39-DF6DEB9EDCAE}"/>
          </ac:spMkLst>
        </pc:spChg>
      </pc:sldChg>
      <pc:sldChg chg="modSp add mod">
        <pc:chgData name="Rosmorduc Vinca" userId="ad80fc01-cf55-4376-a825-a887c8046f05" providerId="ADAL" clId="{E7D339DC-9FA5-4C5E-AE14-E44DAA725E20}" dt="2021-08-13T15:07:27.737" v="3265" actId="6549"/>
        <pc:sldMkLst>
          <pc:docMk/>
          <pc:sldMk cId="967723616" sldId="426"/>
        </pc:sldMkLst>
        <pc:spChg chg="mod">
          <ac:chgData name="Rosmorduc Vinca" userId="ad80fc01-cf55-4376-a825-a887c8046f05" providerId="ADAL" clId="{E7D339DC-9FA5-4C5E-AE14-E44DAA725E20}" dt="2021-08-13T15:07:27.737" v="3265" actId="6549"/>
          <ac:spMkLst>
            <pc:docMk/>
            <pc:sldMk cId="967723616" sldId="426"/>
            <ac:spMk id="5" creationId="{DED35C96-F9B7-4EE7-96D0-9CF9B5B4399A}"/>
          </ac:spMkLst>
        </pc:spChg>
      </pc:sldChg>
    </pc:docChg>
  </pc:docChgLst>
  <pc:docChgLst>
    <pc:chgData name="Rosmorduc Vinca" userId="ad80fc01-cf55-4376-a825-a887c8046f05" providerId="ADAL" clId="{3162E530-12BF-4631-87BA-5123CB574EBD}"/>
    <pc:docChg chg="undo custSel addSld modSld">
      <pc:chgData name="Rosmorduc Vinca" userId="ad80fc01-cf55-4376-a825-a887c8046f05" providerId="ADAL" clId="{3162E530-12BF-4631-87BA-5123CB574EBD}" dt="2021-08-12T13:29:23.086" v="990" actId="115"/>
      <pc:docMkLst>
        <pc:docMk/>
      </pc:docMkLst>
      <pc:sldChg chg="modSp mod">
        <pc:chgData name="Rosmorduc Vinca" userId="ad80fc01-cf55-4376-a825-a887c8046f05" providerId="ADAL" clId="{3162E530-12BF-4631-87BA-5123CB574EBD}" dt="2021-08-12T07:58:15.018" v="237" actId="20577"/>
        <pc:sldMkLst>
          <pc:docMk/>
          <pc:sldMk cId="1575152333" sldId="258"/>
        </pc:sldMkLst>
        <pc:spChg chg="mod">
          <ac:chgData name="Rosmorduc Vinca" userId="ad80fc01-cf55-4376-a825-a887c8046f05" providerId="ADAL" clId="{3162E530-12BF-4631-87BA-5123CB574EBD}" dt="2021-08-12T07:58:15.018" v="237" actId="20577"/>
          <ac:spMkLst>
            <pc:docMk/>
            <pc:sldMk cId="1575152333" sldId="258"/>
            <ac:spMk id="3" creationId="{BB6F14E7-F914-4624-840C-3BF425909E40}"/>
          </ac:spMkLst>
        </pc:spChg>
        <pc:picChg chg="mod">
          <ac:chgData name="Rosmorduc Vinca" userId="ad80fc01-cf55-4376-a825-a887c8046f05" providerId="ADAL" clId="{3162E530-12BF-4631-87BA-5123CB574EBD}" dt="2021-08-12T07:57:13.015" v="165" actId="1076"/>
          <ac:picMkLst>
            <pc:docMk/>
            <pc:sldMk cId="1575152333" sldId="258"/>
            <ac:picMk id="5" creationId="{736616F2-2784-4583-A6CF-E6F3FA212C0D}"/>
          </ac:picMkLst>
        </pc:picChg>
      </pc:sldChg>
      <pc:sldChg chg="modSp mod">
        <pc:chgData name="Rosmorduc Vinca" userId="ad80fc01-cf55-4376-a825-a887c8046f05" providerId="ADAL" clId="{3162E530-12BF-4631-87BA-5123CB574EBD}" dt="2021-08-12T07:59:04.182" v="245" actId="20577"/>
        <pc:sldMkLst>
          <pc:docMk/>
          <pc:sldMk cId="2995212432" sldId="259"/>
        </pc:sldMkLst>
        <pc:spChg chg="mod">
          <ac:chgData name="Rosmorduc Vinca" userId="ad80fc01-cf55-4376-a825-a887c8046f05" providerId="ADAL" clId="{3162E530-12BF-4631-87BA-5123CB574EBD}" dt="2021-08-12T07:59:04.182" v="245" actId="20577"/>
          <ac:spMkLst>
            <pc:docMk/>
            <pc:sldMk cId="2995212432" sldId="259"/>
            <ac:spMk id="3" creationId="{D46808DE-226A-4FE4-8F64-0FE6959B85EF}"/>
          </ac:spMkLst>
        </pc:spChg>
      </pc:sldChg>
      <pc:sldChg chg="modSp mod modShow">
        <pc:chgData name="Rosmorduc Vinca" userId="ad80fc01-cf55-4376-a825-a887c8046f05" providerId="ADAL" clId="{3162E530-12BF-4631-87BA-5123CB574EBD}" dt="2021-08-12T08:00:23.951" v="260" actId="729"/>
        <pc:sldMkLst>
          <pc:docMk/>
          <pc:sldMk cId="2496709650" sldId="260"/>
        </pc:sldMkLst>
        <pc:spChg chg="mod">
          <ac:chgData name="Rosmorduc Vinca" userId="ad80fc01-cf55-4376-a825-a887c8046f05" providerId="ADAL" clId="{3162E530-12BF-4631-87BA-5123CB574EBD}" dt="2021-08-12T08:00:17.647" v="259" actId="6549"/>
          <ac:spMkLst>
            <pc:docMk/>
            <pc:sldMk cId="2496709650" sldId="260"/>
            <ac:spMk id="3" creationId="{ADD3902E-125F-4F81-9D1F-AC9C67A6732A}"/>
          </ac:spMkLst>
        </pc:spChg>
      </pc:sldChg>
      <pc:sldChg chg="modSp mod">
        <pc:chgData name="Rosmorduc Vinca" userId="ad80fc01-cf55-4376-a825-a887c8046f05" providerId="ADAL" clId="{3162E530-12BF-4631-87BA-5123CB574EBD}" dt="2021-08-12T08:07:57.250" v="493" actId="20577"/>
        <pc:sldMkLst>
          <pc:docMk/>
          <pc:sldMk cId="2740819147" sldId="261"/>
        </pc:sldMkLst>
        <pc:spChg chg="mod">
          <ac:chgData name="Rosmorduc Vinca" userId="ad80fc01-cf55-4376-a825-a887c8046f05" providerId="ADAL" clId="{3162E530-12BF-4631-87BA-5123CB574EBD}" dt="2021-08-12T08:07:57.250" v="493" actId="20577"/>
          <ac:spMkLst>
            <pc:docMk/>
            <pc:sldMk cId="2740819147" sldId="261"/>
            <ac:spMk id="3" creationId="{2610890F-474F-4C33-AE8D-93557FE04DA5}"/>
          </ac:spMkLst>
        </pc:spChg>
      </pc:sldChg>
      <pc:sldChg chg="modSp mod">
        <pc:chgData name="Rosmorduc Vinca" userId="ad80fc01-cf55-4376-a825-a887c8046f05" providerId="ADAL" clId="{3162E530-12BF-4631-87BA-5123CB574EBD}" dt="2021-08-12T08:08:45.070" v="507" actId="20577"/>
        <pc:sldMkLst>
          <pc:docMk/>
          <pc:sldMk cId="3777714117" sldId="262"/>
        </pc:sldMkLst>
        <pc:spChg chg="mod">
          <ac:chgData name="Rosmorduc Vinca" userId="ad80fc01-cf55-4376-a825-a887c8046f05" providerId="ADAL" clId="{3162E530-12BF-4631-87BA-5123CB574EBD}" dt="2021-08-12T08:08:45.070" v="507" actId="20577"/>
          <ac:spMkLst>
            <pc:docMk/>
            <pc:sldMk cId="3777714117" sldId="262"/>
            <ac:spMk id="3" creationId="{88BB9E82-D679-4473-A063-D603C8E778B9}"/>
          </ac:spMkLst>
        </pc:spChg>
      </pc:sldChg>
      <pc:sldChg chg="modSp mod">
        <pc:chgData name="Rosmorduc Vinca" userId="ad80fc01-cf55-4376-a825-a887c8046f05" providerId="ADAL" clId="{3162E530-12BF-4631-87BA-5123CB574EBD}" dt="2021-08-12T13:29:23.086" v="990" actId="115"/>
        <pc:sldMkLst>
          <pc:docMk/>
          <pc:sldMk cId="799816907" sldId="263"/>
        </pc:sldMkLst>
        <pc:spChg chg="mod">
          <ac:chgData name="Rosmorduc Vinca" userId="ad80fc01-cf55-4376-a825-a887c8046f05" providerId="ADAL" clId="{3162E530-12BF-4631-87BA-5123CB574EBD}" dt="2021-08-12T13:29:23.086" v="990" actId="115"/>
          <ac:spMkLst>
            <pc:docMk/>
            <pc:sldMk cId="799816907" sldId="263"/>
            <ac:spMk id="3" creationId="{77F925BF-0B63-4095-A624-3F01637C5F71}"/>
          </ac:spMkLst>
        </pc:spChg>
      </pc:sldChg>
      <pc:sldChg chg="modSp mod modNotesTx">
        <pc:chgData name="Rosmorduc Vinca" userId="ad80fc01-cf55-4376-a825-a887c8046f05" providerId="ADAL" clId="{3162E530-12BF-4631-87BA-5123CB574EBD}" dt="2021-08-12T07:34:53.566" v="39" actId="115"/>
        <pc:sldMkLst>
          <pc:docMk/>
          <pc:sldMk cId="2110573363" sldId="297"/>
        </pc:sldMkLst>
        <pc:spChg chg="mod">
          <ac:chgData name="Rosmorduc Vinca" userId="ad80fc01-cf55-4376-a825-a887c8046f05" providerId="ADAL" clId="{3162E530-12BF-4631-87BA-5123CB574EBD}" dt="2021-08-12T07:34:53.566" v="39" actId="115"/>
          <ac:spMkLst>
            <pc:docMk/>
            <pc:sldMk cId="2110573363" sldId="297"/>
            <ac:spMk id="5" creationId="{C4761024-D1D9-4CDA-AE4A-54769A6CF6CA}"/>
          </ac:spMkLst>
        </pc:spChg>
      </pc:sldChg>
      <pc:sldChg chg="mod modShow">
        <pc:chgData name="Rosmorduc Vinca" userId="ad80fc01-cf55-4376-a825-a887c8046f05" providerId="ADAL" clId="{3162E530-12BF-4631-87BA-5123CB574EBD}" dt="2021-08-12T08:00:23.951" v="260" actId="729"/>
        <pc:sldMkLst>
          <pc:docMk/>
          <pc:sldMk cId="235522789" sldId="386"/>
        </pc:sldMkLst>
      </pc:sldChg>
      <pc:sldChg chg="modSp mod">
        <pc:chgData name="Rosmorduc Vinca" userId="ad80fc01-cf55-4376-a825-a887c8046f05" providerId="ADAL" clId="{3162E530-12BF-4631-87BA-5123CB574EBD}" dt="2021-08-12T07:57:51.163" v="219" actId="20577"/>
        <pc:sldMkLst>
          <pc:docMk/>
          <pc:sldMk cId="335818944" sldId="405"/>
        </pc:sldMkLst>
        <pc:spChg chg="mod">
          <ac:chgData name="Rosmorduc Vinca" userId="ad80fc01-cf55-4376-a825-a887c8046f05" providerId="ADAL" clId="{3162E530-12BF-4631-87BA-5123CB574EBD}" dt="2021-08-12T07:57:51.163" v="219" actId="20577"/>
          <ac:spMkLst>
            <pc:docMk/>
            <pc:sldMk cId="335818944" sldId="405"/>
            <ac:spMk id="3" creationId="{BB6F14E7-F914-4624-840C-3BF425909E40}"/>
          </ac:spMkLst>
        </pc:spChg>
      </pc:sldChg>
      <pc:sldChg chg="modSp mod">
        <pc:chgData name="Rosmorduc Vinca" userId="ad80fc01-cf55-4376-a825-a887c8046f05" providerId="ADAL" clId="{3162E530-12BF-4631-87BA-5123CB574EBD}" dt="2021-08-12T07:53:09.493" v="126" actId="6549"/>
        <pc:sldMkLst>
          <pc:docMk/>
          <pc:sldMk cId="3965227516" sldId="406"/>
        </pc:sldMkLst>
        <pc:spChg chg="mod">
          <ac:chgData name="Rosmorduc Vinca" userId="ad80fc01-cf55-4376-a825-a887c8046f05" providerId="ADAL" clId="{3162E530-12BF-4631-87BA-5123CB574EBD}" dt="2021-08-12T07:53:09.493" v="126" actId="6549"/>
          <ac:spMkLst>
            <pc:docMk/>
            <pc:sldMk cId="3965227516" sldId="406"/>
            <ac:spMk id="5" creationId="{28E7E4FC-FECB-4281-BA52-AB8DBBD5EF87}"/>
          </ac:spMkLst>
        </pc:spChg>
      </pc:sldChg>
      <pc:sldChg chg="modSp mod">
        <pc:chgData name="Rosmorduc Vinca" userId="ad80fc01-cf55-4376-a825-a887c8046f05" providerId="ADAL" clId="{3162E530-12BF-4631-87BA-5123CB574EBD}" dt="2021-08-12T07:55:14.540" v="155" actId="20577"/>
        <pc:sldMkLst>
          <pc:docMk/>
          <pc:sldMk cId="3147017869" sldId="408"/>
        </pc:sldMkLst>
        <pc:spChg chg="mod">
          <ac:chgData name="Rosmorduc Vinca" userId="ad80fc01-cf55-4376-a825-a887c8046f05" providerId="ADAL" clId="{3162E530-12BF-4631-87BA-5123CB574EBD}" dt="2021-08-12T07:55:14.540" v="155" actId="20577"/>
          <ac:spMkLst>
            <pc:docMk/>
            <pc:sldMk cId="3147017869" sldId="408"/>
            <ac:spMk id="4" creationId="{38229122-5210-4C8F-9CF0-71EB636937A9}"/>
          </ac:spMkLst>
        </pc:spChg>
      </pc:sldChg>
      <pc:sldChg chg="modSp mod">
        <pc:chgData name="Rosmorduc Vinca" userId="ad80fc01-cf55-4376-a825-a887c8046f05" providerId="ADAL" clId="{3162E530-12BF-4631-87BA-5123CB574EBD}" dt="2021-08-12T07:54:31.288" v="145" actId="1076"/>
        <pc:sldMkLst>
          <pc:docMk/>
          <pc:sldMk cId="2842681453" sldId="409"/>
        </pc:sldMkLst>
        <pc:picChg chg="mod">
          <ac:chgData name="Rosmorduc Vinca" userId="ad80fc01-cf55-4376-a825-a887c8046f05" providerId="ADAL" clId="{3162E530-12BF-4631-87BA-5123CB574EBD}" dt="2021-08-12T07:54:22.656" v="142" actId="1076"/>
          <ac:picMkLst>
            <pc:docMk/>
            <pc:sldMk cId="2842681453" sldId="409"/>
            <ac:picMk id="8" creationId="{63122BC2-DEFA-4530-A9C7-8785A3D6142B}"/>
          </ac:picMkLst>
        </pc:picChg>
        <pc:picChg chg="mod modCrop">
          <ac:chgData name="Rosmorduc Vinca" userId="ad80fc01-cf55-4376-a825-a887c8046f05" providerId="ADAL" clId="{3162E530-12BF-4631-87BA-5123CB574EBD}" dt="2021-08-12T07:54:16.279" v="141" actId="1076"/>
          <ac:picMkLst>
            <pc:docMk/>
            <pc:sldMk cId="2842681453" sldId="409"/>
            <ac:picMk id="12" creationId="{CE16FE5A-3811-4A47-A4D4-4812830F75D4}"/>
          </ac:picMkLst>
        </pc:picChg>
        <pc:picChg chg="mod modCrop">
          <ac:chgData name="Rosmorduc Vinca" userId="ad80fc01-cf55-4376-a825-a887c8046f05" providerId="ADAL" clId="{3162E530-12BF-4631-87BA-5123CB574EBD}" dt="2021-08-12T07:54:31.288" v="145" actId="1076"/>
          <ac:picMkLst>
            <pc:docMk/>
            <pc:sldMk cId="2842681453" sldId="409"/>
            <ac:picMk id="14" creationId="{9B5CAFA4-1D02-4A0F-829B-055BDC2C0CA7}"/>
          </ac:picMkLst>
        </pc:picChg>
      </pc:sldChg>
      <pc:sldChg chg="modSp mod">
        <pc:chgData name="Rosmorduc Vinca" userId="ad80fc01-cf55-4376-a825-a887c8046f05" providerId="ADAL" clId="{3162E530-12BF-4631-87BA-5123CB574EBD}" dt="2021-08-12T07:54:59.370" v="148" actId="1076"/>
        <pc:sldMkLst>
          <pc:docMk/>
          <pc:sldMk cId="4280445400" sldId="410"/>
        </pc:sldMkLst>
        <pc:picChg chg="mod modCrop">
          <ac:chgData name="Rosmorduc Vinca" userId="ad80fc01-cf55-4376-a825-a887c8046f05" providerId="ADAL" clId="{3162E530-12BF-4631-87BA-5123CB574EBD}" dt="2021-08-12T07:54:59.370" v="148" actId="1076"/>
          <ac:picMkLst>
            <pc:docMk/>
            <pc:sldMk cId="4280445400" sldId="410"/>
            <ac:picMk id="17" creationId="{98274CC4-EBB1-4FEA-8903-92001892C22A}"/>
          </ac:picMkLst>
        </pc:picChg>
      </pc:sldChg>
      <pc:sldChg chg="modSp mod">
        <pc:chgData name="Rosmorduc Vinca" userId="ad80fc01-cf55-4376-a825-a887c8046f05" providerId="ADAL" clId="{3162E530-12BF-4631-87BA-5123CB574EBD}" dt="2021-08-12T07:55:30.157" v="160" actId="20577"/>
        <pc:sldMkLst>
          <pc:docMk/>
          <pc:sldMk cId="3609315654" sldId="412"/>
        </pc:sldMkLst>
        <pc:spChg chg="mod">
          <ac:chgData name="Rosmorduc Vinca" userId="ad80fc01-cf55-4376-a825-a887c8046f05" providerId="ADAL" clId="{3162E530-12BF-4631-87BA-5123CB574EBD}" dt="2021-08-12T07:55:30.157" v="160" actId="20577"/>
          <ac:spMkLst>
            <pc:docMk/>
            <pc:sldMk cId="3609315654" sldId="412"/>
            <ac:spMk id="2" creationId="{DC6E6BEC-F67B-4F35-A3E1-D7E890C09634}"/>
          </ac:spMkLst>
        </pc:spChg>
      </pc:sldChg>
      <pc:sldChg chg="modSp mod">
        <pc:chgData name="Rosmorduc Vinca" userId="ad80fc01-cf55-4376-a825-a887c8046f05" providerId="ADAL" clId="{3162E530-12BF-4631-87BA-5123CB574EBD}" dt="2021-08-12T07:35:44.268" v="70" actId="20577"/>
        <pc:sldMkLst>
          <pc:docMk/>
          <pc:sldMk cId="3780054675" sldId="418"/>
        </pc:sldMkLst>
        <pc:spChg chg="mod">
          <ac:chgData name="Rosmorduc Vinca" userId="ad80fc01-cf55-4376-a825-a887c8046f05" providerId="ADAL" clId="{3162E530-12BF-4631-87BA-5123CB574EBD}" dt="2021-08-12T07:35:44.268" v="70" actId="20577"/>
          <ac:spMkLst>
            <pc:docMk/>
            <pc:sldMk cId="3780054675" sldId="418"/>
            <ac:spMk id="3" creationId="{0057D164-E35C-447C-BBA5-C4287D605049}"/>
          </ac:spMkLst>
        </pc:spChg>
      </pc:sldChg>
      <pc:sldChg chg="modSp mod">
        <pc:chgData name="Rosmorduc Vinca" userId="ad80fc01-cf55-4376-a825-a887c8046f05" providerId="ADAL" clId="{3162E530-12BF-4631-87BA-5123CB574EBD}" dt="2021-08-12T08:39:53.897" v="967" actId="20577"/>
        <pc:sldMkLst>
          <pc:docMk/>
          <pc:sldMk cId="945210350" sldId="419"/>
        </pc:sldMkLst>
        <pc:spChg chg="mod">
          <ac:chgData name="Rosmorduc Vinca" userId="ad80fc01-cf55-4376-a825-a887c8046f05" providerId="ADAL" clId="{3162E530-12BF-4631-87BA-5123CB574EBD}" dt="2021-08-12T08:39:53.897" v="967" actId="20577"/>
          <ac:spMkLst>
            <pc:docMk/>
            <pc:sldMk cId="945210350" sldId="419"/>
            <ac:spMk id="3" creationId="{C82F46AC-EC43-424C-9518-0C75152D6F62}"/>
          </ac:spMkLst>
        </pc:spChg>
      </pc:sldChg>
      <pc:sldChg chg="modSp mod">
        <pc:chgData name="Rosmorduc Vinca" userId="ad80fc01-cf55-4376-a825-a887c8046f05" providerId="ADAL" clId="{3162E530-12BF-4631-87BA-5123CB574EBD}" dt="2021-08-12T07:55:53.206" v="164" actId="20577"/>
        <pc:sldMkLst>
          <pc:docMk/>
          <pc:sldMk cId="101228074" sldId="420"/>
        </pc:sldMkLst>
        <pc:spChg chg="mod">
          <ac:chgData name="Rosmorduc Vinca" userId="ad80fc01-cf55-4376-a825-a887c8046f05" providerId="ADAL" clId="{3162E530-12BF-4631-87BA-5123CB574EBD}" dt="2021-08-12T07:55:53.206" v="164" actId="20577"/>
          <ac:spMkLst>
            <pc:docMk/>
            <pc:sldMk cId="101228074" sldId="420"/>
            <ac:spMk id="3" creationId="{AFBC1331-74D8-4E6B-BC3E-47D33EC453CE}"/>
          </ac:spMkLst>
        </pc:spChg>
      </pc:sldChg>
      <pc:sldChg chg="new">
        <pc:chgData name="Rosmorduc Vinca" userId="ad80fc01-cf55-4376-a825-a887c8046f05" providerId="ADAL" clId="{3162E530-12BF-4631-87BA-5123CB574EBD}" dt="2021-08-12T08:16:16.660" v="584" actId="680"/>
        <pc:sldMkLst>
          <pc:docMk/>
          <pc:sldMk cId="260488550" sldId="421"/>
        </pc:sldMkLst>
      </pc:sldChg>
    </pc:docChg>
  </pc:docChgLst>
  <pc:docChgLst>
    <pc:chgData name="Rosmorduc Vinca" userId="ad80fc01-cf55-4376-a825-a887c8046f05" providerId="ADAL" clId="{8F8C1D71-9930-47AD-A58D-3FBCDB5283C0}"/>
    <pc:docChg chg="custSel modSld">
      <pc:chgData name="Rosmorduc Vinca" userId="ad80fc01-cf55-4376-a825-a887c8046f05" providerId="ADAL" clId="{8F8C1D71-9930-47AD-A58D-3FBCDB5283C0}" dt="2020-11-17T13:29:32.872" v="123" actId="1037"/>
      <pc:docMkLst>
        <pc:docMk/>
      </pc:docMkLst>
      <pc:sldChg chg="addSp modSp mod">
        <pc:chgData name="Rosmorduc Vinca" userId="ad80fc01-cf55-4376-a825-a887c8046f05" providerId="ADAL" clId="{8F8C1D71-9930-47AD-A58D-3FBCDB5283C0}" dt="2020-11-17T13:29:32.872" v="123" actId="1037"/>
        <pc:sldMkLst>
          <pc:docMk/>
          <pc:sldMk cId="2992258412" sldId="302"/>
        </pc:sldMkLst>
        <pc:spChg chg="mod">
          <ac:chgData name="Rosmorduc Vinca" userId="ad80fc01-cf55-4376-a825-a887c8046f05" providerId="ADAL" clId="{8F8C1D71-9930-47AD-A58D-3FBCDB5283C0}" dt="2020-11-17T13:25:58.595" v="7" actId="207"/>
          <ac:spMkLst>
            <pc:docMk/>
            <pc:sldMk cId="2992258412" sldId="302"/>
            <ac:spMk id="4" creationId="{C1091B80-2850-4478-BC58-18780F463644}"/>
          </ac:spMkLst>
        </pc:spChg>
        <pc:spChg chg="mod">
          <ac:chgData name="Rosmorduc Vinca" userId="ad80fc01-cf55-4376-a825-a887c8046f05" providerId="ADAL" clId="{8F8C1D71-9930-47AD-A58D-3FBCDB5283C0}" dt="2020-11-17T13:26:01.796" v="8" actId="207"/>
          <ac:spMkLst>
            <pc:docMk/>
            <pc:sldMk cId="2992258412" sldId="302"/>
            <ac:spMk id="5" creationId="{79A467AC-3443-41FE-A47A-8D69BFC3D3B9}"/>
          </ac:spMkLst>
        </pc:spChg>
        <pc:spChg chg="mod">
          <ac:chgData name="Rosmorduc Vinca" userId="ad80fc01-cf55-4376-a825-a887c8046f05" providerId="ADAL" clId="{8F8C1D71-9930-47AD-A58D-3FBCDB5283C0}" dt="2020-11-17T13:28:36.712" v="83" actId="207"/>
          <ac:spMkLst>
            <pc:docMk/>
            <pc:sldMk cId="2992258412" sldId="302"/>
            <ac:spMk id="8" creationId="{1969753D-77D7-46F9-94FD-8B554A953B5B}"/>
          </ac:spMkLst>
        </pc:spChg>
        <pc:spChg chg="add mod">
          <ac:chgData name="Rosmorduc Vinca" userId="ad80fc01-cf55-4376-a825-a887c8046f05" providerId="ADAL" clId="{8F8C1D71-9930-47AD-A58D-3FBCDB5283C0}" dt="2020-11-17T13:29:32.872" v="123" actId="1037"/>
          <ac:spMkLst>
            <pc:docMk/>
            <pc:sldMk cId="2992258412" sldId="302"/>
            <ac:spMk id="9" creationId="{38EB6290-1D23-4729-B1A6-3E87908CDC19}"/>
          </ac:spMkLst>
        </pc:spChg>
        <pc:grpChg chg="add">
          <ac:chgData name="Rosmorduc Vinca" userId="ad80fc01-cf55-4376-a825-a887c8046f05" providerId="ADAL" clId="{8F8C1D71-9930-47AD-A58D-3FBCDB5283C0}" dt="2020-11-17T13:26:24.986" v="9"/>
          <ac:grpSpMkLst>
            <pc:docMk/>
            <pc:sldMk cId="2992258412" sldId="302"/>
            <ac:grpSpMk id="6" creationId="{855EF8C6-2203-4D6A-A133-06B327E39958}"/>
          </ac:grpSpMkLst>
        </pc:grpChg>
        <pc:grpChg chg="add mod ord">
          <ac:chgData name="Rosmorduc Vinca" userId="ad80fc01-cf55-4376-a825-a887c8046f05" providerId="ADAL" clId="{8F8C1D71-9930-47AD-A58D-3FBCDB5283C0}" dt="2020-11-17T13:27:41.589" v="82" actId="167"/>
          <ac:grpSpMkLst>
            <pc:docMk/>
            <pc:sldMk cId="2992258412" sldId="302"/>
            <ac:grpSpMk id="10" creationId="{50756DBA-D0DF-4B53-BBEF-62F06CD9522A}"/>
          </ac:grpSpMkLst>
        </pc:grpChg>
        <pc:picChg chg="add mod ord modCrop">
          <ac:chgData name="Rosmorduc Vinca" userId="ad80fc01-cf55-4376-a825-a887c8046f05" providerId="ADAL" clId="{8F8C1D71-9930-47AD-A58D-3FBCDB5283C0}" dt="2020-11-17T13:27:35.724" v="81" actId="167"/>
          <ac:picMkLst>
            <pc:docMk/>
            <pc:sldMk cId="2992258412" sldId="302"/>
            <ac:picMk id="3" creationId="{53355F23-0F00-45D8-8CF0-CCFFCC56735E}"/>
          </ac:picMkLst>
        </pc:picChg>
      </pc:sldChg>
    </pc:docChg>
  </pc:docChgLst>
  <pc:docChgLst>
    <pc:chgData name="Rosmorduc Vinca" userId="ad80fc01-cf55-4376-a825-a887c8046f05" providerId="ADAL" clId="{02419F4D-E030-48EF-987E-A6A9E5C34FDB}"/>
    <pc:docChg chg="undo custSel addSld delSld modSld">
      <pc:chgData name="Rosmorduc Vinca" userId="ad80fc01-cf55-4376-a825-a887c8046f05" providerId="ADAL" clId="{02419F4D-E030-48EF-987E-A6A9E5C34FDB}" dt="2021-09-09T15:11:46.449" v="1583" actId="1076"/>
      <pc:docMkLst>
        <pc:docMk/>
      </pc:docMkLst>
      <pc:sldChg chg="modNotesTx">
        <pc:chgData name="Rosmorduc Vinca" userId="ad80fc01-cf55-4376-a825-a887c8046f05" providerId="ADAL" clId="{02419F4D-E030-48EF-987E-A6A9E5C34FDB}" dt="2021-09-09T13:21:54.909" v="281" actId="20577"/>
        <pc:sldMkLst>
          <pc:docMk/>
          <pc:sldMk cId="2686682645" sldId="421"/>
        </pc:sldMkLst>
      </pc:sldChg>
      <pc:sldChg chg="addSp delSp modSp mod modNotesTx">
        <pc:chgData name="Rosmorduc Vinca" userId="ad80fc01-cf55-4376-a825-a887c8046f05" providerId="ADAL" clId="{02419F4D-E030-48EF-987E-A6A9E5C34FDB}" dt="2021-09-09T15:11:31.064" v="1575" actId="21"/>
        <pc:sldMkLst>
          <pc:docMk/>
          <pc:sldMk cId="2604332295" sldId="423"/>
        </pc:sldMkLst>
        <pc:spChg chg="mod">
          <ac:chgData name="Rosmorduc Vinca" userId="ad80fc01-cf55-4376-a825-a887c8046f05" providerId="ADAL" clId="{02419F4D-E030-48EF-987E-A6A9E5C34FDB}" dt="2021-09-09T13:49:40.462" v="1494" actId="20577"/>
          <ac:spMkLst>
            <pc:docMk/>
            <pc:sldMk cId="2604332295" sldId="423"/>
            <ac:spMk id="5" creationId="{DED35C96-F9B7-4EE7-96D0-9CF9B5B4399A}"/>
          </ac:spMkLst>
        </pc:spChg>
        <pc:spChg chg="add mod">
          <ac:chgData name="Rosmorduc Vinca" userId="ad80fc01-cf55-4376-a825-a887c8046f05" providerId="ADAL" clId="{02419F4D-E030-48EF-987E-A6A9E5C34FDB}" dt="2021-09-09T13:55:57.022" v="1550" actId="14100"/>
          <ac:spMkLst>
            <pc:docMk/>
            <pc:sldMk cId="2604332295" sldId="423"/>
            <ac:spMk id="8" creationId="{24AED215-4C0A-4EBD-A28A-B1CF11BC1135}"/>
          </ac:spMkLst>
        </pc:spChg>
        <pc:spChg chg="add mod">
          <ac:chgData name="Rosmorduc Vinca" userId="ad80fc01-cf55-4376-a825-a887c8046f05" providerId="ADAL" clId="{02419F4D-E030-48EF-987E-A6A9E5C34FDB}" dt="2021-09-09T13:56:07.626" v="1554" actId="20577"/>
          <ac:spMkLst>
            <pc:docMk/>
            <pc:sldMk cId="2604332295" sldId="423"/>
            <ac:spMk id="9" creationId="{4C7A55C9-4F42-4E98-8A75-B7885F895DDD}"/>
          </ac:spMkLst>
        </pc:spChg>
        <pc:spChg chg="add mod">
          <ac:chgData name="Rosmorduc Vinca" userId="ad80fc01-cf55-4376-a825-a887c8046f05" providerId="ADAL" clId="{02419F4D-E030-48EF-987E-A6A9E5C34FDB}" dt="2021-09-09T13:56:48.441" v="1568" actId="1076"/>
          <ac:spMkLst>
            <pc:docMk/>
            <pc:sldMk cId="2604332295" sldId="423"/>
            <ac:spMk id="10" creationId="{2ADFB9AE-EF47-4EEC-BC86-3EA49DDC3BC8}"/>
          </ac:spMkLst>
        </pc:spChg>
        <pc:spChg chg="add mod">
          <ac:chgData name="Rosmorduc Vinca" userId="ad80fc01-cf55-4376-a825-a887c8046f05" providerId="ADAL" clId="{02419F4D-E030-48EF-987E-A6A9E5C34FDB}" dt="2021-09-09T13:56:52.170" v="1569" actId="1076"/>
          <ac:spMkLst>
            <pc:docMk/>
            <pc:sldMk cId="2604332295" sldId="423"/>
            <ac:spMk id="11" creationId="{4191EC52-8F68-4937-8E62-7589ABB8EF27}"/>
          </ac:spMkLst>
        </pc:spChg>
        <pc:picChg chg="add mod">
          <ac:chgData name="Rosmorduc Vinca" userId="ad80fc01-cf55-4376-a825-a887c8046f05" providerId="ADAL" clId="{02419F4D-E030-48EF-987E-A6A9E5C34FDB}" dt="2021-09-09T13:55:10.704" v="1542" actId="1076"/>
          <ac:picMkLst>
            <pc:docMk/>
            <pc:sldMk cId="2604332295" sldId="423"/>
            <ac:picMk id="3" creationId="{8699DA3B-9997-41B5-96A2-8666CD11571B}"/>
          </ac:picMkLst>
        </pc:picChg>
        <pc:picChg chg="add del mod">
          <ac:chgData name="Rosmorduc Vinca" userId="ad80fc01-cf55-4376-a825-a887c8046f05" providerId="ADAL" clId="{02419F4D-E030-48EF-987E-A6A9E5C34FDB}" dt="2021-09-09T15:11:31.064" v="1575" actId="21"/>
          <ac:picMkLst>
            <pc:docMk/>
            <pc:sldMk cId="2604332295" sldId="423"/>
            <ac:picMk id="7" creationId="{0BF75694-5367-4B55-92DC-7C64B3A131D1}"/>
          </ac:picMkLst>
        </pc:picChg>
      </pc:sldChg>
      <pc:sldChg chg="modSp mod">
        <pc:chgData name="Rosmorduc Vinca" userId="ad80fc01-cf55-4376-a825-a887c8046f05" providerId="ADAL" clId="{02419F4D-E030-48EF-987E-A6A9E5C34FDB}" dt="2021-09-09T13:50:20.838" v="1527" actId="20577"/>
        <pc:sldMkLst>
          <pc:docMk/>
          <pc:sldMk cId="2500752989" sldId="424"/>
        </pc:sldMkLst>
        <pc:spChg chg="mod">
          <ac:chgData name="Rosmorduc Vinca" userId="ad80fc01-cf55-4376-a825-a887c8046f05" providerId="ADAL" clId="{02419F4D-E030-48EF-987E-A6A9E5C34FDB}" dt="2021-09-09T13:50:20.838" v="1527" actId="20577"/>
          <ac:spMkLst>
            <pc:docMk/>
            <pc:sldMk cId="2500752989" sldId="424"/>
            <ac:spMk id="5" creationId="{DED35C96-F9B7-4EE7-96D0-9CF9B5B4399A}"/>
          </ac:spMkLst>
        </pc:spChg>
      </pc:sldChg>
      <pc:sldChg chg="modSp mod modNotesTx">
        <pc:chgData name="Rosmorduc Vinca" userId="ad80fc01-cf55-4376-a825-a887c8046f05" providerId="ADAL" clId="{02419F4D-E030-48EF-987E-A6A9E5C34FDB}" dt="2021-09-09T13:35:41.954" v="1158" actId="20577"/>
        <pc:sldMkLst>
          <pc:docMk/>
          <pc:sldMk cId="322485293" sldId="425"/>
        </pc:sldMkLst>
        <pc:spChg chg="mod">
          <ac:chgData name="Rosmorduc Vinca" userId="ad80fc01-cf55-4376-a825-a887c8046f05" providerId="ADAL" clId="{02419F4D-E030-48EF-987E-A6A9E5C34FDB}" dt="2021-09-09T13:34:03.669" v="894" actId="5793"/>
          <ac:spMkLst>
            <pc:docMk/>
            <pc:sldMk cId="322485293" sldId="425"/>
            <ac:spMk id="5" creationId="{7981714D-45D5-41D3-81CB-1C4D2BF7DA66}"/>
          </ac:spMkLst>
        </pc:spChg>
      </pc:sldChg>
      <pc:sldChg chg="addSp delSp modSp mod modNotesTx">
        <pc:chgData name="Rosmorduc Vinca" userId="ad80fc01-cf55-4376-a825-a887c8046f05" providerId="ADAL" clId="{02419F4D-E030-48EF-987E-A6A9E5C34FDB}" dt="2021-09-09T15:11:46.449" v="1583" actId="1076"/>
        <pc:sldMkLst>
          <pc:docMk/>
          <pc:sldMk cId="967723616" sldId="426"/>
        </pc:sldMkLst>
        <pc:spChg chg="mod">
          <ac:chgData name="Rosmorduc Vinca" userId="ad80fc01-cf55-4376-a825-a887c8046f05" providerId="ADAL" clId="{02419F4D-E030-48EF-987E-A6A9E5C34FDB}" dt="2021-09-09T13:48:53.195" v="1482" actId="20577"/>
          <ac:spMkLst>
            <pc:docMk/>
            <pc:sldMk cId="967723616" sldId="426"/>
            <ac:spMk id="5" creationId="{DED35C96-F9B7-4EE7-96D0-9CF9B5B4399A}"/>
          </ac:spMkLst>
        </pc:spChg>
        <pc:picChg chg="add del mod">
          <ac:chgData name="Rosmorduc Vinca" userId="ad80fc01-cf55-4376-a825-a887c8046f05" providerId="ADAL" clId="{02419F4D-E030-48EF-987E-A6A9E5C34FDB}" dt="2021-09-09T15:10:55.567" v="1571" actId="478"/>
          <ac:picMkLst>
            <pc:docMk/>
            <pc:sldMk cId="967723616" sldId="426"/>
            <ac:picMk id="3" creationId="{8F58E0B2-D8C6-4702-A9CB-38CD91D00FD9}"/>
          </ac:picMkLst>
        </pc:picChg>
        <pc:picChg chg="add mod">
          <ac:chgData name="Rosmorduc Vinca" userId="ad80fc01-cf55-4376-a825-a887c8046f05" providerId="ADAL" clId="{02419F4D-E030-48EF-987E-A6A9E5C34FDB}" dt="2021-09-09T15:11:37.037" v="1580" actId="1076"/>
          <ac:picMkLst>
            <pc:docMk/>
            <pc:sldMk cId="967723616" sldId="426"/>
            <ac:picMk id="7" creationId="{09E12ED8-921B-451A-BB05-42AC1BAEA5A8}"/>
          </ac:picMkLst>
        </pc:picChg>
        <pc:picChg chg="add mod">
          <ac:chgData name="Rosmorduc Vinca" userId="ad80fc01-cf55-4376-a825-a887c8046f05" providerId="ADAL" clId="{02419F4D-E030-48EF-987E-A6A9E5C34FDB}" dt="2021-09-09T15:11:36.219" v="1579" actId="1076"/>
          <ac:picMkLst>
            <pc:docMk/>
            <pc:sldMk cId="967723616" sldId="426"/>
            <ac:picMk id="8" creationId="{6CFB3C98-7D77-4233-A252-7B82AF1492A6}"/>
          </ac:picMkLst>
        </pc:picChg>
        <pc:picChg chg="add mod">
          <ac:chgData name="Rosmorduc Vinca" userId="ad80fc01-cf55-4376-a825-a887c8046f05" providerId="ADAL" clId="{02419F4D-E030-48EF-987E-A6A9E5C34FDB}" dt="2021-09-09T15:11:46.449" v="1583" actId="1076"/>
          <ac:picMkLst>
            <pc:docMk/>
            <pc:sldMk cId="967723616" sldId="426"/>
            <ac:picMk id="10" creationId="{4BF15F86-8E1F-4E96-8FCF-C349ADB2E284}"/>
          </ac:picMkLst>
        </pc:picChg>
      </pc:sldChg>
      <pc:sldChg chg="modSp mod">
        <pc:chgData name="Rosmorduc Vinca" userId="ad80fc01-cf55-4376-a825-a887c8046f05" providerId="ADAL" clId="{02419F4D-E030-48EF-987E-A6A9E5C34FDB}" dt="2021-09-09T13:10:00.779" v="3" actId="20577"/>
        <pc:sldMkLst>
          <pc:docMk/>
          <pc:sldMk cId="1160060316" sldId="429"/>
        </pc:sldMkLst>
        <pc:spChg chg="mod">
          <ac:chgData name="Rosmorduc Vinca" userId="ad80fc01-cf55-4376-a825-a887c8046f05" providerId="ADAL" clId="{02419F4D-E030-48EF-987E-A6A9E5C34FDB}" dt="2021-09-09T13:10:00.779" v="3" actId="20577"/>
          <ac:spMkLst>
            <pc:docMk/>
            <pc:sldMk cId="1160060316" sldId="429"/>
            <ac:spMk id="6" creationId="{F077BCE4-FE2D-41B3-A2D0-EF07C89ACA53}"/>
          </ac:spMkLst>
        </pc:spChg>
      </pc:sldChg>
      <pc:sldChg chg="modSp mod">
        <pc:chgData name="Rosmorduc Vinca" userId="ad80fc01-cf55-4376-a825-a887c8046f05" providerId="ADAL" clId="{02419F4D-E030-48EF-987E-A6A9E5C34FDB}" dt="2021-09-09T13:11:20.119" v="91" actId="20577"/>
        <pc:sldMkLst>
          <pc:docMk/>
          <pc:sldMk cId="754662141" sldId="430"/>
        </pc:sldMkLst>
        <pc:spChg chg="mod">
          <ac:chgData name="Rosmorduc Vinca" userId="ad80fc01-cf55-4376-a825-a887c8046f05" providerId="ADAL" clId="{02419F4D-E030-48EF-987E-A6A9E5C34FDB}" dt="2021-09-09T13:11:20.119" v="91" actId="20577"/>
          <ac:spMkLst>
            <pc:docMk/>
            <pc:sldMk cId="754662141" sldId="430"/>
            <ac:spMk id="3" creationId="{00000000-0000-0000-0000-000000000000}"/>
          </ac:spMkLst>
        </pc:spChg>
      </pc:sldChg>
      <pc:sldChg chg="modSp del mod">
        <pc:chgData name="Rosmorduc Vinca" userId="ad80fc01-cf55-4376-a825-a887c8046f05" providerId="ADAL" clId="{02419F4D-E030-48EF-987E-A6A9E5C34FDB}" dt="2021-09-09T13:10:52.946" v="19" actId="47"/>
        <pc:sldMkLst>
          <pc:docMk/>
          <pc:sldMk cId="3454443538" sldId="431"/>
        </pc:sldMkLst>
        <pc:spChg chg="mod">
          <ac:chgData name="Rosmorduc Vinca" userId="ad80fc01-cf55-4376-a825-a887c8046f05" providerId="ADAL" clId="{02419F4D-E030-48EF-987E-A6A9E5C34FDB}" dt="2021-09-09T13:10:50.692" v="18" actId="21"/>
          <ac:spMkLst>
            <pc:docMk/>
            <pc:sldMk cId="3454443538" sldId="431"/>
            <ac:spMk id="3" creationId="{00000000-0000-0000-0000-000000000000}"/>
          </ac:spMkLst>
        </pc:spChg>
      </pc:sldChg>
      <pc:sldChg chg="modSp mod">
        <pc:chgData name="Rosmorduc Vinca" userId="ad80fc01-cf55-4376-a825-a887c8046f05" providerId="ADAL" clId="{02419F4D-E030-48EF-987E-A6A9E5C34FDB}" dt="2021-09-09T13:10:24.359" v="17" actId="20577"/>
        <pc:sldMkLst>
          <pc:docMk/>
          <pc:sldMk cId="3894110835" sldId="432"/>
        </pc:sldMkLst>
        <pc:spChg chg="mod">
          <ac:chgData name="Rosmorduc Vinca" userId="ad80fc01-cf55-4376-a825-a887c8046f05" providerId="ADAL" clId="{02419F4D-E030-48EF-987E-A6A9E5C34FDB}" dt="2021-09-09T13:10:24.359" v="17" actId="20577"/>
          <ac:spMkLst>
            <pc:docMk/>
            <pc:sldMk cId="3894110835" sldId="432"/>
            <ac:spMk id="3" creationId="{00000000-0000-0000-0000-000000000000}"/>
          </ac:spMkLst>
        </pc:spChg>
      </pc:sldChg>
      <pc:sldChg chg="modSp mod">
        <pc:chgData name="Rosmorduc Vinca" userId="ad80fc01-cf55-4376-a825-a887c8046f05" providerId="ADAL" clId="{02419F4D-E030-48EF-987E-A6A9E5C34FDB}" dt="2021-09-09T13:20:45.176" v="201" actId="115"/>
        <pc:sldMkLst>
          <pc:docMk/>
          <pc:sldMk cId="2032084423" sldId="433"/>
        </pc:sldMkLst>
        <pc:spChg chg="mod">
          <ac:chgData name="Rosmorduc Vinca" userId="ad80fc01-cf55-4376-a825-a887c8046f05" providerId="ADAL" clId="{02419F4D-E030-48EF-987E-A6A9E5C34FDB}" dt="2021-09-09T13:20:45.176" v="201" actId="115"/>
          <ac:spMkLst>
            <pc:docMk/>
            <pc:sldMk cId="2032084423" sldId="433"/>
            <ac:spMk id="3" creationId="{E2CF2445-555D-4E6E-8004-6AC98EC1EE1B}"/>
          </ac:spMkLst>
        </pc:spChg>
      </pc:sldChg>
      <pc:sldChg chg="modSp mod">
        <pc:chgData name="Rosmorduc Vinca" userId="ad80fc01-cf55-4376-a825-a887c8046f05" providerId="ADAL" clId="{02419F4D-E030-48EF-987E-A6A9E5C34FDB}" dt="2021-09-09T13:12:13.779" v="97" actId="20577"/>
        <pc:sldMkLst>
          <pc:docMk/>
          <pc:sldMk cId="3036458460" sldId="434"/>
        </pc:sldMkLst>
        <pc:spChg chg="mod">
          <ac:chgData name="Rosmorduc Vinca" userId="ad80fc01-cf55-4376-a825-a887c8046f05" providerId="ADAL" clId="{02419F4D-E030-48EF-987E-A6A9E5C34FDB}" dt="2021-09-09T13:12:13.779" v="97" actId="20577"/>
          <ac:spMkLst>
            <pc:docMk/>
            <pc:sldMk cId="3036458460" sldId="434"/>
            <ac:spMk id="3" creationId="{E2CF2445-555D-4E6E-8004-6AC98EC1EE1B}"/>
          </ac:spMkLst>
        </pc:spChg>
      </pc:sldChg>
      <pc:sldChg chg="modSp mod">
        <pc:chgData name="Rosmorduc Vinca" userId="ad80fc01-cf55-4376-a825-a887c8046f05" providerId="ADAL" clId="{02419F4D-E030-48EF-987E-A6A9E5C34FDB}" dt="2021-09-09T13:20:25.128" v="200" actId="20577"/>
        <pc:sldMkLst>
          <pc:docMk/>
          <pc:sldMk cId="3827796178" sldId="435"/>
        </pc:sldMkLst>
        <pc:spChg chg="mod">
          <ac:chgData name="Rosmorduc Vinca" userId="ad80fc01-cf55-4376-a825-a887c8046f05" providerId="ADAL" clId="{02419F4D-E030-48EF-987E-A6A9E5C34FDB}" dt="2021-09-09T13:20:25.128" v="200" actId="20577"/>
          <ac:spMkLst>
            <pc:docMk/>
            <pc:sldMk cId="3827796178" sldId="435"/>
            <ac:spMk id="3" creationId="{E2CF2445-555D-4E6E-8004-6AC98EC1EE1B}"/>
          </ac:spMkLst>
        </pc:spChg>
      </pc:sldChg>
      <pc:sldChg chg="addSp modSp mod">
        <pc:chgData name="Rosmorduc Vinca" userId="ad80fc01-cf55-4376-a825-a887c8046f05" providerId="ADAL" clId="{02419F4D-E030-48EF-987E-A6A9E5C34FDB}" dt="2021-09-09T13:15:10.515" v="160" actId="1076"/>
        <pc:sldMkLst>
          <pc:docMk/>
          <pc:sldMk cId="1525278852" sldId="436"/>
        </pc:sldMkLst>
        <pc:picChg chg="add mod modCrop">
          <ac:chgData name="Rosmorduc Vinca" userId="ad80fc01-cf55-4376-a825-a887c8046f05" providerId="ADAL" clId="{02419F4D-E030-48EF-987E-A6A9E5C34FDB}" dt="2021-09-09T13:15:10.515" v="160" actId="1076"/>
          <ac:picMkLst>
            <pc:docMk/>
            <pc:sldMk cId="1525278852" sldId="436"/>
            <ac:picMk id="5" creationId="{735AD3EA-0C55-4CC7-9AFD-2E39073EF6AD}"/>
          </ac:picMkLst>
        </pc:picChg>
      </pc:sldChg>
      <pc:sldChg chg="add del">
        <pc:chgData name="Rosmorduc Vinca" userId="ad80fc01-cf55-4376-a825-a887c8046f05" providerId="ADAL" clId="{02419F4D-E030-48EF-987E-A6A9E5C34FDB}" dt="2021-09-09T13:48:24.268" v="1448" actId="47"/>
        <pc:sldMkLst>
          <pc:docMk/>
          <pc:sldMk cId="264760816" sldId="437"/>
        </pc:sldMkLst>
      </pc:sldChg>
      <pc:sldChg chg="add del">
        <pc:chgData name="Rosmorduc Vinca" userId="ad80fc01-cf55-4376-a825-a887c8046f05" providerId="ADAL" clId="{02419F4D-E030-48EF-987E-A6A9E5C34FDB}" dt="2021-09-09T13:49:45.045" v="1495" actId="47"/>
        <pc:sldMkLst>
          <pc:docMk/>
          <pc:sldMk cId="1284118316" sldId="438"/>
        </pc:sldMkLst>
      </pc:sldChg>
    </pc:docChg>
  </pc:docChgLst>
  <pc:docChgLst>
    <pc:chgData name="Rosmorduc Vinca" userId="ad80fc01-cf55-4376-a825-a887c8046f05" providerId="ADAL" clId="{41BFA0F0-FCCE-4D4C-912E-FB52A67AA6F6}"/>
    <pc:docChg chg="undo custSel addSld modSld sldOrd">
      <pc:chgData name="Rosmorduc Vinca" userId="ad80fc01-cf55-4376-a825-a887c8046f05" providerId="ADAL" clId="{41BFA0F0-FCCE-4D4C-912E-FB52A67AA6F6}" dt="2021-09-07T10:23:11.526" v="560" actId="20577"/>
      <pc:docMkLst>
        <pc:docMk/>
      </pc:docMkLst>
      <pc:sldChg chg="delSp modSp mod">
        <pc:chgData name="Rosmorduc Vinca" userId="ad80fc01-cf55-4376-a825-a887c8046f05" providerId="ADAL" clId="{41BFA0F0-FCCE-4D4C-912E-FB52A67AA6F6}" dt="2021-09-07T10:21:54.457" v="538" actId="21"/>
        <pc:sldMkLst>
          <pc:docMk/>
          <pc:sldMk cId="2132647560" sldId="275"/>
        </pc:sldMkLst>
        <pc:spChg chg="mod">
          <ac:chgData name="Rosmorduc Vinca" userId="ad80fc01-cf55-4376-a825-a887c8046f05" providerId="ADAL" clId="{41BFA0F0-FCCE-4D4C-912E-FB52A67AA6F6}" dt="2021-09-07T09:16:21.857" v="29" actId="404"/>
          <ac:spMkLst>
            <pc:docMk/>
            <pc:sldMk cId="2132647560" sldId="275"/>
            <ac:spMk id="2" creationId="{00000000-0000-0000-0000-000000000000}"/>
          </ac:spMkLst>
        </pc:spChg>
        <pc:spChg chg="mod">
          <ac:chgData name="Rosmorduc Vinca" userId="ad80fc01-cf55-4376-a825-a887c8046f05" providerId="ADAL" clId="{41BFA0F0-FCCE-4D4C-912E-FB52A67AA6F6}" dt="2021-09-07T09:18:01.421" v="153" actId="20577"/>
          <ac:spMkLst>
            <pc:docMk/>
            <pc:sldMk cId="2132647560" sldId="275"/>
            <ac:spMk id="3" creationId="{00000000-0000-0000-0000-000000000000}"/>
          </ac:spMkLst>
        </pc:spChg>
        <pc:spChg chg="del">
          <ac:chgData name="Rosmorduc Vinca" userId="ad80fc01-cf55-4376-a825-a887c8046f05" providerId="ADAL" clId="{41BFA0F0-FCCE-4D4C-912E-FB52A67AA6F6}" dt="2021-09-07T10:21:54.457" v="538" actId="21"/>
          <ac:spMkLst>
            <pc:docMk/>
            <pc:sldMk cId="2132647560" sldId="275"/>
            <ac:spMk id="5" creationId="{00000000-0000-0000-0000-000000000000}"/>
          </ac:spMkLst>
        </pc:spChg>
        <pc:spChg chg="del">
          <ac:chgData name="Rosmorduc Vinca" userId="ad80fc01-cf55-4376-a825-a887c8046f05" providerId="ADAL" clId="{41BFA0F0-FCCE-4D4C-912E-FB52A67AA6F6}" dt="2021-09-07T10:21:54.457" v="538" actId="21"/>
          <ac:spMkLst>
            <pc:docMk/>
            <pc:sldMk cId="2132647560" sldId="275"/>
            <ac:spMk id="7" creationId="{00000000-0000-0000-0000-000000000000}"/>
          </ac:spMkLst>
        </pc:spChg>
        <pc:spChg chg="del">
          <ac:chgData name="Rosmorduc Vinca" userId="ad80fc01-cf55-4376-a825-a887c8046f05" providerId="ADAL" clId="{41BFA0F0-FCCE-4D4C-912E-FB52A67AA6F6}" dt="2021-09-07T10:21:54.457" v="538" actId="21"/>
          <ac:spMkLst>
            <pc:docMk/>
            <pc:sldMk cId="2132647560" sldId="275"/>
            <ac:spMk id="8" creationId="{00000000-0000-0000-0000-000000000000}"/>
          </ac:spMkLst>
        </pc:spChg>
        <pc:spChg chg="del">
          <ac:chgData name="Rosmorduc Vinca" userId="ad80fc01-cf55-4376-a825-a887c8046f05" providerId="ADAL" clId="{41BFA0F0-FCCE-4D4C-912E-FB52A67AA6F6}" dt="2021-09-07T10:21:54.457" v="538" actId="21"/>
          <ac:spMkLst>
            <pc:docMk/>
            <pc:sldMk cId="2132647560" sldId="275"/>
            <ac:spMk id="9" creationId="{00000000-0000-0000-0000-000000000000}"/>
          </ac:spMkLst>
        </pc:spChg>
        <pc:spChg chg="del">
          <ac:chgData name="Rosmorduc Vinca" userId="ad80fc01-cf55-4376-a825-a887c8046f05" providerId="ADAL" clId="{41BFA0F0-FCCE-4D4C-912E-FB52A67AA6F6}" dt="2021-09-07T10:21:54.457" v="538" actId="21"/>
          <ac:spMkLst>
            <pc:docMk/>
            <pc:sldMk cId="2132647560" sldId="275"/>
            <ac:spMk id="10" creationId="{00000000-0000-0000-0000-000000000000}"/>
          </ac:spMkLst>
        </pc:spChg>
        <pc:spChg chg="del">
          <ac:chgData name="Rosmorduc Vinca" userId="ad80fc01-cf55-4376-a825-a887c8046f05" providerId="ADAL" clId="{41BFA0F0-FCCE-4D4C-912E-FB52A67AA6F6}" dt="2021-09-07T10:21:54.457" v="538" actId="21"/>
          <ac:spMkLst>
            <pc:docMk/>
            <pc:sldMk cId="2132647560" sldId="275"/>
            <ac:spMk id="11" creationId="{00000000-0000-0000-0000-000000000000}"/>
          </ac:spMkLst>
        </pc:spChg>
        <pc:spChg chg="del">
          <ac:chgData name="Rosmorduc Vinca" userId="ad80fc01-cf55-4376-a825-a887c8046f05" providerId="ADAL" clId="{41BFA0F0-FCCE-4D4C-912E-FB52A67AA6F6}" dt="2021-09-07T10:21:54.457" v="538" actId="21"/>
          <ac:spMkLst>
            <pc:docMk/>
            <pc:sldMk cId="2132647560" sldId="275"/>
            <ac:spMk id="12" creationId="{00000000-0000-0000-0000-000000000000}"/>
          </ac:spMkLst>
        </pc:spChg>
        <pc:spChg chg="del">
          <ac:chgData name="Rosmorduc Vinca" userId="ad80fc01-cf55-4376-a825-a887c8046f05" providerId="ADAL" clId="{41BFA0F0-FCCE-4D4C-912E-FB52A67AA6F6}" dt="2021-09-07T10:21:54.457" v="538" actId="21"/>
          <ac:spMkLst>
            <pc:docMk/>
            <pc:sldMk cId="2132647560" sldId="275"/>
            <ac:spMk id="13" creationId="{00000000-0000-0000-0000-000000000000}"/>
          </ac:spMkLst>
        </pc:spChg>
        <pc:spChg chg="del">
          <ac:chgData name="Rosmorduc Vinca" userId="ad80fc01-cf55-4376-a825-a887c8046f05" providerId="ADAL" clId="{41BFA0F0-FCCE-4D4C-912E-FB52A67AA6F6}" dt="2021-09-07T10:21:54.457" v="538" actId="21"/>
          <ac:spMkLst>
            <pc:docMk/>
            <pc:sldMk cId="2132647560" sldId="275"/>
            <ac:spMk id="14" creationId="{00000000-0000-0000-0000-000000000000}"/>
          </ac:spMkLst>
        </pc:spChg>
        <pc:spChg chg="del">
          <ac:chgData name="Rosmorduc Vinca" userId="ad80fc01-cf55-4376-a825-a887c8046f05" providerId="ADAL" clId="{41BFA0F0-FCCE-4D4C-912E-FB52A67AA6F6}" dt="2021-09-07T10:21:54.457" v="538" actId="21"/>
          <ac:spMkLst>
            <pc:docMk/>
            <pc:sldMk cId="2132647560" sldId="275"/>
            <ac:spMk id="15" creationId="{00000000-0000-0000-0000-000000000000}"/>
          </ac:spMkLst>
        </pc:spChg>
        <pc:spChg chg="del">
          <ac:chgData name="Rosmorduc Vinca" userId="ad80fc01-cf55-4376-a825-a887c8046f05" providerId="ADAL" clId="{41BFA0F0-FCCE-4D4C-912E-FB52A67AA6F6}" dt="2021-09-07T10:21:54.457" v="538" actId="21"/>
          <ac:spMkLst>
            <pc:docMk/>
            <pc:sldMk cId="2132647560" sldId="275"/>
            <ac:spMk id="16" creationId="{00000000-0000-0000-0000-000000000000}"/>
          </ac:spMkLst>
        </pc:spChg>
        <pc:spChg chg="del">
          <ac:chgData name="Rosmorduc Vinca" userId="ad80fc01-cf55-4376-a825-a887c8046f05" providerId="ADAL" clId="{41BFA0F0-FCCE-4D4C-912E-FB52A67AA6F6}" dt="2021-09-07T10:21:54.457" v="538" actId="21"/>
          <ac:spMkLst>
            <pc:docMk/>
            <pc:sldMk cId="2132647560" sldId="275"/>
            <ac:spMk id="17" creationId="{00000000-0000-0000-0000-000000000000}"/>
          </ac:spMkLst>
        </pc:spChg>
        <pc:picChg chg="del">
          <ac:chgData name="Rosmorduc Vinca" userId="ad80fc01-cf55-4376-a825-a887c8046f05" providerId="ADAL" clId="{41BFA0F0-FCCE-4D4C-912E-FB52A67AA6F6}" dt="2021-09-07T10:21:54.457" v="538" actId="21"/>
          <ac:picMkLst>
            <pc:docMk/>
            <pc:sldMk cId="2132647560" sldId="275"/>
            <ac:picMk id="4" creationId="{00000000-0000-0000-0000-000000000000}"/>
          </ac:picMkLst>
        </pc:picChg>
        <pc:picChg chg="del">
          <ac:chgData name="Rosmorduc Vinca" userId="ad80fc01-cf55-4376-a825-a887c8046f05" providerId="ADAL" clId="{41BFA0F0-FCCE-4D4C-912E-FB52A67AA6F6}" dt="2021-09-07T10:21:54.457" v="538" actId="21"/>
          <ac:picMkLst>
            <pc:docMk/>
            <pc:sldMk cId="2132647560" sldId="275"/>
            <ac:picMk id="6" creationId="{00000000-0000-0000-0000-000000000000}"/>
          </ac:picMkLst>
        </pc:picChg>
      </pc:sldChg>
      <pc:sldChg chg="delSp modSp add mod">
        <pc:chgData name="Rosmorduc Vinca" userId="ad80fc01-cf55-4376-a825-a887c8046f05" providerId="ADAL" clId="{41BFA0F0-FCCE-4D4C-912E-FB52A67AA6F6}" dt="2021-09-07T10:20:51.436" v="502" actId="20577"/>
        <pc:sldMkLst>
          <pc:docMk/>
          <pc:sldMk cId="2333202940" sldId="428"/>
        </pc:sldMkLst>
        <pc:spChg chg="mod">
          <ac:chgData name="Rosmorduc Vinca" userId="ad80fc01-cf55-4376-a825-a887c8046f05" providerId="ADAL" clId="{41BFA0F0-FCCE-4D4C-912E-FB52A67AA6F6}" dt="2021-09-07T09:28:54.496" v="168" actId="20577"/>
          <ac:spMkLst>
            <pc:docMk/>
            <pc:sldMk cId="2333202940" sldId="428"/>
            <ac:spMk id="2" creationId="{00000000-0000-0000-0000-000000000000}"/>
          </ac:spMkLst>
        </pc:spChg>
        <pc:spChg chg="mod">
          <ac:chgData name="Rosmorduc Vinca" userId="ad80fc01-cf55-4376-a825-a887c8046f05" providerId="ADAL" clId="{41BFA0F0-FCCE-4D4C-912E-FB52A67AA6F6}" dt="2021-09-07T10:20:51.436" v="502" actId="20577"/>
          <ac:spMkLst>
            <pc:docMk/>
            <pc:sldMk cId="2333202940" sldId="428"/>
            <ac:spMk id="3" creationId="{00000000-0000-0000-0000-000000000000}"/>
          </ac:spMkLst>
        </pc:spChg>
        <pc:spChg chg="del">
          <ac:chgData name="Rosmorduc Vinca" userId="ad80fc01-cf55-4376-a825-a887c8046f05" providerId="ADAL" clId="{41BFA0F0-FCCE-4D4C-912E-FB52A67AA6F6}" dt="2021-09-07T09:28:24.345" v="156" actId="478"/>
          <ac:spMkLst>
            <pc:docMk/>
            <pc:sldMk cId="2333202940" sldId="428"/>
            <ac:spMk id="5" creationId="{00000000-0000-0000-0000-000000000000}"/>
          </ac:spMkLst>
        </pc:spChg>
        <pc:spChg chg="del">
          <ac:chgData name="Rosmorduc Vinca" userId="ad80fc01-cf55-4376-a825-a887c8046f05" providerId="ADAL" clId="{41BFA0F0-FCCE-4D4C-912E-FB52A67AA6F6}" dt="2021-09-07T09:28:26.001" v="157" actId="478"/>
          <ac:spMkLst>
            <pc:docMk/>
            <pc:sldMk cId="2333202940" sldId="428"/>
            <ac:spMk id="7" creationId="{00000000-0000-0000-0000-000000000000}"/>
          </ac:spMkLst>
        </pc:spChg>
        <pc:spChg chg="del">
          <ac:chgData name="Rosmorduc Vinca" userId="ad80fc01-cf55-4376-a825-a887c8046f05" providerId="ADAL" clId="{41BFA0F0-FCCE-4D4C-912E-FB52A67AA6F6}" dt="2021-09-07T09:28:26.001" v="157" actId="478"/>
          <ac:spMkLst>
            <pc:docMk/>
            <pc:sldMk cId="2333202940" sldId="428"/>
            <ac:spMk id="8" creationId="{00000000-0000-0000-0000-000000000000}"/>
          </ac:spMkLst>
        </pc:spChg>
        <pc:spChg chg="del">
          <ac:chgData name="Rosmorduc Vinca" userId="ad80fc01-cf55-4376-a825-a887c8046f05" providerId="ADAL" clId="{41BFA0F0-FCCE-4D4C-912E-FB52A67AA6F6}" dt="2021-09-07T09:28:26.001" v="157" actId="478"/>
          <ac:spMkLst>
            <pc:docMk/>
            <pc:sldMk cId="2333202940" sldId="428"/>
            <ac:spMk id="9" creationId="{00000000-0000-0000-0000-000000000000}"/>
          </ac:spMkLst>
        </pc:spChg>
        <pc:spChg chg="del">
          <ac:chgData name="Rosmorduc Vinca" userId="ad80fc01-cf55-4376-a825-a887c8046f05" providerId="ADAL" clId="{41BFA0F0-FCCE-4D4C-912E-FB52A67AA6F6}" dt="2021-09-07T09:28:26.001" v="157" actId="478"/>
          <ac:spMkLst>
            <pc:docMk/>
            <pc:sldMk cId="2333202940" sldId="428"/>
            <ac:spMk id="10" creationId="{00000000-0000-0000-0000-000000000000}"/>
          </ac:spMkLst>
        </pc:spChg>
        <pc:spChg chg="del">
          <ac:chgData name="Rosmorduc Vinca" userId="ad80fc01-cf55-4376-a825-a887c8046f05" providerId="ADAL" clId="{41BFA0F0-FCCE-4D4C-912E-FB52A67AA6F6}" dt="2021-09-07T09:28:26.001" v="157" actId="478"/>
          <ac:spMkLst>
            <pc:docMk/>
            <pc:sldMk cId="2333202940" sldId="428"/>
            <ac:spMk id="11" creationId="{00000000-0000-0000-0000-000000000000}"/>
          </ac:spMkLst>
        </pc:spChg>
        <pc:spChg chg="del">
          <ac:chgData name="Rosmorduc Vinca" userId="ad80fc01-cf55-4376-a825-a887c8046f05" providerId="ADAL" clId="{41BFA0F0-FCCE-4D4C-912E-FB52A67AA6F6}" dt="2021-09-07T09:28:26.001" v="157" actId="478"/>
          <ac:spMkLst>
            <pc:docMk/>
            <pc:sldMk cId="2333202940" sldId="428"/>
            <ac:spMk id="12" creationId="{00000000-0000-0000-0000-000000000000}"/>
          </ac:spMkLst>
        </pc:spChg>
        <pc:spChg chg="del">
          <ac:chgData name="Rosmorduc Vinca" userId="ad80fc01-cf55-4376-a825-a887c8046f05" providerId="ADAL" clId="{41BFA0F0-FCCE-4D4C-912E-FB52A67AA6F6}" dt="2021-09-07T09:28:26.001" v="157" actId="478"/>
          <ac:spMkLst>
            <pc:docMk/>
            <pc:sldMk cId="2333202940" sldId="428"/>
            <ac:spMk id="13" creationId="{00000000-0000-0000-0000-000000000000}"/>
          </ac:spMkLst>
        </pc:spChg>
        <pc:spChg chg="del">
          <ac:chgData name="Rosmorduc Vinca" userId="ad80fc01-cf55-4376-a825-a887c8046f05" providerId="ADAL" clId="{41BFA0F0-FCCE-4D4C-912E-FB52A67AA6F6}" dt="2021-09-07T09:28:26.001" v="157" actId="478"/>
          <ac:spMkLst>
            <pc:docMk/>
            <pc:sldMk cId="2333202940" sldId="428"/>
            <ac:spMk id="14" creationId="{00000000-0000-0000-0000-000000000000}"/>
          </ac:spMkLst>
        </pc:spChg>
        <pc:spChg chg="del">
          <ac:chgData name="Rosmorduc Vinca" userId="ad80fc01-cf55-4376-a825-a887c8046f05" providerId="ADAL" clId="{41BFA0F0-FCCE-4D4C-912E-FB52A67AA6F6}" dt="2021-09-07T09:28:26.001" v="157" actId="478"/>
          <ac:spMkLst>
            <pc:docMk/>
            <pc:sldMk cId="2333202940" sldId="428"/>
            <ac:spMk id="15" creationId="{00000000-0000-0000-0000-000000000000}"/>
          </ac:spMkLst>
        </pc:spChg>
        <pc:spChg chg="del">
          <ac:chgData name="Rosmorduc Vinca" userId="ad80fc01-cf55-4376-a825-a887c8046f05" providerId="ADAL" clId="{41BFA0F0-FCCE-4D4C-912E-FB52A67AA6F6}" dt="2021-09-07T09:28:26.001" v="157" actId="478"/>
          <ac:spMkLst>
            <pc:docMk/>
            <pc:sldMk cId="2333202940" sldId="428"/>
            <ac:spMk id="16" creationId="{00000000-0000-0000-0000-000000000000}"/>
          </ac:spMkLst>
        </pc:spChg>
        <pc:spChg chg="del">
          <ac:chgData name="Rosmorduc Vinca" userId="ad80fc01-cf55-4376-a825-a887c8046f05" providerId="ADAL" clId="{41BFA0F0-FCCE-4D4C-912E-FB52A67AA6F6}" dt="2021-09-07T09:28:26.001" v="157" actId="478"/>
          <ac:spMkLst>
            <pc:docMk/>
            <pc:sldMk cId="2333202940" sldId="428"/>
            <ac:spMk id="17" creationId="{00000000-0000-0000-0000-000000000000}"/>
          </ac:spMkLst>
        </pc:spChg>
        <pc:picChg chg="del">
          <ac:chgData name="Rosmorduc Vinca" userId="ad80fc01-cf55-4376-a825-a887c8046f05" providerId="ADAL" clId="{41BFA0F0-FCCE-4D4C-912E-FB52A67AA6F6}" dt="2021-09-07T09:28:22.675" v="155" actId="478"/>
          <ac:picMkLst>
            <pc:docMk/>
            <pc:sldMk cId="2333202940" sldId="428"/>
            <ac:picMk id="4" creationId="{00000000-0000-0000-0000-000000000000}"/>
          </ac:picMkLst>
        </pc:picChg>
        <pc:picChg chg="del">
          <ac:chgData name="Rosmorduc Vinca" userId="ad80fc01-cf55-4376-a825-a887c8046f05" providerId="ADAL" clId="{41BFA0F0-FCCE-4D4C-912E-FB52A67AA6F6}" dt="2021-09-07T09:28:26.001" v="157" actId="478"/>
          <ac:picMkLst>
            <pc:docMk/>
            <pc:sldMk cId="2333202940" sldId="428"/>
            <ac:picMk id="6" creationId="{00000000-0000-0000-0000-000000000000}"/>
          </ac:picMkLst>
        </pc:picChg>
      </pc:sldChg>
      <pc:sldChg chg="addSp modSp add mod">
        <pc:chgData name="Rosmorduc Vinca" userId="ad80fc01-cf55-4376-a825-a887c8046f05" providerId="ADAL" clId="{41BFA0F0-FCCE-4D4C-912E-FB52A67AA6F6}" dt="2021-09-07T10:22:49.802" v="550" actId="20577"/>
        <pc:sldMkLst>
          <pc:docMk/>
          <pc:sldMk cId="1160060316" sldId="429"/>
        </pc:sldMkLst>
        <pc:spChg chg="mod">
          <ac:chgData name="Rosmorduc Vinca" userId="ad80fc01-cf55-4376-a825-a887c8046f05" providerId="ADAL" clId="{41BFA0F0-FCCE-4D4C-912E-FB52A67AA6F6}" dt="2021-09-07T10:22:49.802" v="550" actId="20577"/>
          <ac:spMkLst>
            <pc:docMk/>
            <pc:sldMk cId="1160060316" sldId="429"/>
            <ac:spMk id="3" creationId="{00000000-0000-0000-0000-000000000000}"/>
          </ac:spMkLst>
        </pc:spChg>
        <pc:spChg chg="add mod">
          <ac:chgData name="Rosmorduc Vinca" userId="ad80fc01-cf55-4376-a825-a887c8046f05" providerId="ADAL" clId="{41BFA0F0-FCCE-4D4C-912E-FB52A67AA6F6}" dt="2021-09-07T10:22:35.022" v="547" actId="1076"/>
          <ac:spMkLst>
            <pc:docMk/>
            <pc:sldMk cId="1160060316" sldId="429"/>
            <ac:spMk id="6" creationId="{F077BCE4-FE2D-41B3-A2D0-EF07C89ACA53}"/>
          </ac:spMkLst>
        </pc:spChg>
        <pc:spChg chg="add mod">
          <ac:chgData name="Rosmorduc Vinca" userId="ad80fc01-cf55-4376-a825-a887c8046f05" providerId="ADAL" clId="{41BFA0F0-FCCE-4D4C-912E-FB52A67AA6F6}" dt="2021-09-07T10:22:43.436" v="549" actId="1076"/>
          <ac:spMkLst>
            <pc:docMk/>
            <pc:sldMk cId="1160060316" sldId="429"/>
            <ac:spMk id="7" creationId="{2357D834-28A1-430F-BE4B-820BF5490C49}"/>
          </ac:spMkLst>
        </pc:spChg>
        <pc:spChg chg="add mod">
          <ac:chgData name="Rosmorduc Vinca" userId="ad80fc01-cf55-4376-a825-a887c8046f05" providerId="ADAL" clId="{41BFA0F0-FCCE-4D4C-912E-FB52A67AA6F6}" dt="2021-09-07T10:22:10.943" v="542" actId="1076"/>
          <ac:spMkLst>
            <pc:docMk/>
            <pc:sldMk cId="1160060316" sldId="429"/>
            <ac:spMk id="8" creationId="{A2449505-1897-449D-A93B-5826F033ABF3}"/>
          </ac:spMkLst>
        </pc:spChg>
        <pc:spChg chg="add mod">
          <ac:chgData name="Rosmorduc Vinca" userId="ad80fc01-cf55-4376-a825-a887c8046f05" providerId="ADAL" clId="{41BFA0F0-FCCE-4D4C-912E-FB52A67AA6F6}" dt="2021-09-07T10:22:10.943" v="542" actId="1076"/>
          <ac:spMkLst>
            <pc:docMk/>
            <pc:sldMk cId="1160060316" sldId="429"/>
            <ac:spMk id="9" creationId="{754AB598-9BB5-4D1C-9909-4F927B3E9FC6}"/>
          </ac:spMkLst>
        </pc:spChg>
        <pc:spChg chg="add mod">
          <ac:chgData name="Rosmorduc Vinca" userId="ad80fc01-cf55-4376-a825-a887c8046f05" providerId="ADAL" clId="{41BFA0F0-FCCE-4D4C-912E-FB52A67AA6F6}" dt="2021-09-07T10:22:10.943" v="542" actId="1076"/>
          <ac:spMkLst>
            <pc:docMk/>
            <pc:sldMk cId="1160060316" sldId="429"/>
            <ac:spMk id="10" creationId="{221AFB98-E765-4639-8952-60679B12B2BD}"/>
          </ac:spMkLst>
        </pc:spChg>
        <pc:spChg chg="add mod">
          <ac:chgData name="Rosmorduc Vinca" userId="ad80fc01-cf55-4376-a825-a887c8046f05" providerId="ADAL" clId="{41BFA0F0-FCCE-4D4C-912E-FB52A67AA6F6}" dt="2021-09-07T10:22:10.943" v="542" actId="1076"/>
          <ac:spMkLst>
            <pc:docMk/>
            <pc:sldMk cId="1160060316" sldId="429"/>
            <ac:spMk id="11" creationId="{C58D8490-1319-4B4C-8F11-A9B151CAAF34}"/>
          </ac:spMkLst>
        </pc:spChg>
        <pc:spChg chg="add mod">
          <ac:chgData name="Rosmorduc Vinca" userId="ad80fc01-cf55-4376-a825-a887c8046f05" providerId="ADAL" clId="{41BFA0F0-FCCE-4D4C-912E-FB52A67AA6F6}" dt="2021-09-07T10:22:10.943" v="542" actId="1076"/>
          <ac:spMkLst>
            <pc:docMk/>
            <pc:sldMk cId="1160060316" sldId="429"/>
            <ac:spMk id="12" creationId="{DB77A5D0-7598-415B-9DA5-13A15026173D}"/>
          </ac:spMkLst>
        </pc:spChg>
        <pc:spChg chg="add mod">
          <ac:chgData name="Rosmorduc Vinca" userId="ad80fc01-cf55-4376-a825-a887c8046f05" providerId="ADAL" clId="{41BFA0F0-FCCE-4D4C-912E-FB52A67AA6F6}" dt="2021-09-07T10:22:10.943" v="542" actId="1076"/>
          <ac:spMkLst>
            <pc:docMk/>
            <pc:sldMk cId="1160060316" sldId="429"/>
            <ac:spMk id="13" creationId="{A4A9E542-3EB5-4356-91CE-53313592DFAB}"/>
          </ac:spMkLst>
        </pc:spChg>
        <pc:spChg chg="add mod">
          <ac:chgData name="Rosmorduc Vinca" userId="ad80fc01-cf55-4376-a825-a887c8046f05" providerId="ADAL" clId="{41BFA0F0-FCCE-4D4C-912E-FB52A67AA6F6}" dt="2021-09-07T10:22:10.943" v="542" actId="1076"/>
          <ac:spMkLst>
            <pc:docMk/>
            <pc:sldMk cId="1160060316" sldId="429"/>
            <ac:spMk id="14" creationId="{A62CDDE5-9B35-45E5-8D28-D6DC22EA77AF}"/>
          </ac:spMkLst>
        </pc:spChg>
        <pc:spChg chg="add mod">
          <ac:chgData name="Rosmorduc Vinca" userId="ad80fc01-cf55-4376-a825-a887c8046f05" providerId="ADAL" clId="{41BFA0F0-FCCE-4D4C-912E-FB52A67AA6F6}" dt="2021-09-07T10:22:10.943" v="542" actId="1076"/>
          <ac:spMkLst>
            <pc:docMk/>
            <pc:sldMk cId="1160060316" sldId="429"/>
            <ac:spMk id="15" creationId="{C3BFE611-3AFC-455B-A254-3460DB90E987}"/>
          </ac:spMkLst>
        </pc:spChg>
        <pc:spChg chg="add mod">
          <ac:chgData name="Rosmorduc Vinca" userId="ad80fc01-cf55-4376-a825-a887c8046f05" providerId="ADAL" clId="{41BFA0F0-FCCE-4D4C-912E-FB52A67AA6F6}" dt="2021-09-07T10:22:10.943" v="542" actId="1076"/>
          <ac:spMkLst>
            <pc:docMk/>
            <pc:sldMk cId="1160060316" sldId="429"/>
            <ac:spMk id="16" creationId="{D115D63E-7D22-4D77-BD4D-C0750AABEE39}"/>
          </ac:spMkLst>
        </pc:spChg>
        <pc:spChg chg="add mod">
          <ac:chgData name="Rosmorduc Vinca" userId="ad80fc01-cf55-4376-a825-a887c8046f05" providerId="ADAL" clId="{41BFA0F0-FCCE-4D4C-912E-FB52A67AA6F6}" dt="2021-09-07T10:22:10.943" v="542" actId="1076"/>
          <ac:spMkLst>
            <pc:docMk/>
            <pc:sldMk cId="1160060316" sldId="429"/>
            <ac:spMk id="17" creationId="{A64A8337-A6DE-42A7-A623-2731812AFAE3}"/>
          </ac:spMkLst>
        </pc:spChg>
        <pc:picChg chg="add mod">
          <ac:chgData name="Rosmorduc Vinca" userId="ad80fc01-cf55-4376-a825-a887c8046f05" providerId="ADAL" clId="{41BFA0F0-FCCE-4D4C-912E-FB52A67AA6F6}" dt="2021-09-07T10:22:38.603" v="548" actId="14100"/>
          <ac:picMkLst>
            <pc:docMk/>
            <pc:sldMk cId="1160060316" sldId="429"/>
            <ac:picMk id="4" creationId="{6CAED28A-89D5-440D-AF93-0877D209E14F}"/>
          </ac:picMkLst>
        </pc:picChg>
        <pc:picChg chg="add mod">
          <ac:chgData name="Rosmorduc Vinca" userId="ad80fc01-cf55-4376-a825-a887c8046f05" providerId="ADAL" clId="{41BFA0F0-FCCE-4D4C-912E-FB52A67AA6F6}" dt="2021-09-07T10:22:35.022" v="547" actId="1076"/>
          <ac:picMkLst>
            <pc:docMk/>
            <pc:sldMk cId="1160060316" sldId="429"/>
            <ac:picMk id="5" creationId="{E49C1A67-0E30-4100-AF18-FB0F2E12E5F2}"/>
          </ac:picMkLst>
        </pc:picChg>
      </pc:sldChg>
      <pc:sldChg chg="modSp add mod">
        <pc:chgData name="Rosmorduc Vinca" userId="ad80fc01-cf55-4376-a825-a887c8046f05" providerId="ADAL" clId="{41BFA0F0-FCCE-4D4C-912E-FB52A67AA6F6}" dt="2021-09-07T10:21:38.823" v="536" actId="6549"/>
        <pc:sldMkLst>
          <pc:docMk/>
          <pc:sldMk cId="754662141" sldId="430"/>
        </pc:sldMkLst>
        <pc:spChg chg="mod">
          <ac:chgData name="Rosmorduc Vinca" userId="ad80fc01-cf55-4376-a825-a887c8046f05" providerId="ADAL" clId="{41BFA0F0-FCCE-4D4C-912E-FB52A67AA6F6}" dt="2021-09-07T10:21:38.823" v="536" actId="6549"/>
          <ac:spMkLst>
            <pc:docMk/>
            <pc:sldMk cId="754662141" sldId="430"/>
            <ac:spMk id="3" creationId="{00000000-0000-0000-0000-000000000000}"/>
          </ac:spMkLst>
        </pc:spChg>
      </pc:sldChg>
      <pc:sldChg chg="modSp add mod">
        <pc:chgData name="Rosmorduc Vinca" userId="ad80fc01-cf55-4376-a825-a887c8046f05" providerId="ADAL" clId="{41BFA0F0-FCCE-4D4C-912E-FB52A67AA6F6}" dt="2021-09-07T10:21:43.801" v="537" actId="6549"/>
        <pc:sldMkLst>
          <pc:docMk/>
          <pc:sldMk cId="3454443538" sldId="431"/>
        </pc:sldMkLst>
        <pc:spChg chg="mod">
          <ac:chgData name="Rosmorduc Vinca" userId="ad80fc01-cf55-4376-a825-a887c8046f05" providerId="ADAL" clId="{41BFA0F0-FCCE-4D4C-912E-FB52A67AA6F6}" dt="2021-09-07T10:21:43.801" v="537" actId="6549"/>
          <ac:spMkLst>
            <pc:docMk/>
            <pc:sldMk cId="3454443538" sldId="431"/>
            <ac:spMk id="3" creationId="{00000000-0000-0000-0000-000000000000}"/>
          </ac:spMkLst>
        </pc:spChg>
      </pc:sldChg>
      <pc:sldChg chg="modSp add mod ord">
        <pc:chgData name="Rosmorduc Vinca" userId="ad80fc01-cf55-4376-a825-a887c8046f05" providerId="ADAL" clId="{41BFA0F0-FCCE-4D4C-912E-FB52A67AA6F6}" dt="2021-09-07T10:23:11.526" v="560" actId="20577"/>
        <pc:sldMkLst>
          <pc:docMk/>
          <pc:sldMk cId="3894110835" sldId="432"/>
        </pc:sldMkLst>
        <pc:spChg chg="mod">
          <ac:chgData name="Rosmorduc Vinca" userId="ad80fc01-cf55-4376-a825-a887c8046f05" providerId="ADAL" clId="{41BFA0F0-FCCE-4D4C-912E-FB52A67AA6F6}" dt="2021-09-07T10:23:11.526" v="560" actId="20577"/>
          <ac:spMkLst>
            <pc:docMk/>
            <pc:sldMk cId="3894110835" sldId="432"/>
            <ac:spMk id="3" creationId="{00000000-0000-0000-0000-000000000000}"/>
          </ac:spMkLst>
        </pc:spChg>
      </pc:sldChg>
    </pc:docChg>
  </pc:docChgLst>
  <pc:docChgLst>
    <pc:chgData name="Rosmorduc Vinca" userId="ad80fc01-cf55-4376-a825-a887c8046f05" providerId="ADAL" clId="{C529E97E-62E5-408A-804F-66D5C5E45DD0}"/>
    <pc:docChg chg="modSld">
      <pc:chgData name="Rosmorduc Vinca" userId="ad80fc01-cf55-4376-a825-a887c8046f05" providerId="ADAL" clId="{C529E97E-62E5-408A-804F-66D5C5E45DD0}" dt="2020-11-26T13:24:48.722" v="0"/>
      <pc:docMkLst>
        <pc:docMk/>
      </pc:docMkLst>
      <pc:sldChg chg="modNotes">
        <pc:chgData name="Rosmorduc Vinca" userId="ad80fc01-cf55-4376-a825-a887c8046f05" providerId="ADAL" clId="{C529E97E-62E5-408A-804F-66D5C5E45DD0}" dt="2020-11-26T13:24:48.722" v="0"/>
        <pc:sldMkLst>
          <pc:docMk/>
          <pc:sldMk cId="3851979111" sldId="383"/>
        </pc:sldMkLst>
      </pc:sldChg>
      <pc:sldChg chg="modNotes">
        <pc:chgData name="Rosmorduc Vinca" userId="ad80fc01-cf55-4376-a825-a887c8046f05" providerId="ADAL" clId="{C529E97E-62E5-408A-804F-66D5C5E45DD0}" dt="2020-11-26T13:24:48.722" v="0"/>
        <pc:sldMkLst>
          <pc:docMk/>
          <pc:sldMk cId="1880250851" sldId="384"/>
        </pc:sldMkLst>
      </pc:sldChg>
      <pc:sldChg chg="modNotes">
        <pc:chgData name="Rosmorduc Vinca" userId="ad80fc01-cf55-4376-a825-a887c8046f05" providerId="ADAL" clId="{C529E97E-62E5-408A-804F-66D5C5E45DD0}" dt="2020-11-26T13:24:48.722" v="0"/>
        <pc:sldMkLst>
          <pc:docMk/>
          <pc:sldMk cId="3927928390" sldId="385"/>
        </pc:sldMkLst>
      </pc:sldChg>
      <pc:sldChg chg="modNotes">
        <pc:chgData name="Rosmorduc Vinca" userId="ad80fc01-cf55-4376-a825-a887c8046f05" providerId="ADAL" clId="{C529E97E-62E5-408A-804F-66D5C5E45DD0}" dt="2020-11-26T13:24:48.722" v="0"/>
        <pc:sldMkLst>
          <pc:docMk/>
          <pc:sldMk cId="235522789" sldId="386"/>
        </pc:sldMkLst>
      </pc:sldChg>
      <pc:sldChg chg="modNotes">
        <pc:chgData name="Rosmorduc Vinca" userId="ad80fc01-cf55-4376-a825-a887c8046f05" providerId="ADAL" clId="{C529E97E-62E5-408A-804F-66D5C5E45DD0}" dt="2020-11-26T13:24:48.722" v="0"/>
        <pc:sldMkLst>
          <pc:docMk/>
          <pc:sldMk cId="2828782216" sldId="387"/>
        </pc:sldMkLst>
      </pc:sldChg>
      <pc:sldChg chg="modNotes">
        <pc:chgData name="Rosmorduc Vinca" userId="ad80fc01-cf55-4376-a825-a887c8046f05" providerId="ADAL" clId="{C529E97E-62E5-408A-804F-66D5C5E45DD0}" dt="2020-11-26T13:24:48.722" v="0"/>
        <pc:sldMkLst>
          <pc:docMk/>
          <pc:sldMk cId="428589629" sldId="388"/>
        </pc:sldMkLst>
      </pc:sldChg>
      <pc:sldChg chg="modNotes">
        <pc:chgData name="Rosmorduc Vinca" userId="ad80fc01-cf55-4376-a825-a887c8046f05" providerId="ADAL" clId="{C529E97E-62E5-408A-804F-66D5C5E45DD0}" dt="2020-11-26T13:24:48.722" v="0"/>
        <pc:sldMkLst>
          <pc:docMk/>
          <pc:sldMk cId="1068707150" sldId="389"/>
        </pc:sldMkLst>
      </pc:sldChg>
      <pc:sldChg chg="modNotes">
        <pc:chgData name="Rosmorduc Vinca" userId="ad80fc01-cf55-4376-a825-a887c8046f05" providerId="ADAL" clId="{C529E97E-62E5-408A-804F-66D5C5E45DD0}" dt="2020-11-26T13:24:48.722" v="0"/>
        <pc:sldMkLst>
          <pc:docMk/>
          <pc:sldMk cId="1294007942" sldId="390"/>
        </pc:sldMkLst>
      </pc:sldChg>
      <pc:sldChg chg="modNotes">
        <pc:chgData name="Rosmorduc Vinca" userId="ad80fc01-cf55-4376-a825-a887c8046f05" providerId="ADAL" clId="{C529E97E-62E5-408A-804F-66D5C5E45DD0}" dt="2020-11-26T13:24:48.722" v="0"/>
        <pc:sldMkLst>
          <pc:docMk/>
          <pc:sldMk cId="3838504465" sldId="391"/>
        </pc:sldMkLst>
      </pc:sldChg>
      <pc:sldChg chg="modNotes">
        <pc:chgData name="Rosmorduc Vinca" userId="ad80fc01-cf55-4376-a825-a887c8046f05" providerId="ADAL" clId="{C529E97E-62E5-408A-804F-66D5C5E45DD0}" dt="2020-11-26T13:24:48.722" v="0"/>
        <pc:sldMkLst>
          <pc:docMk/>
          <pc:sldMk cId="1339660506" sldId="396"/>
        </pc:sldMkLst>
      </pc:sldChg>
      <pc:sldChg chg="modNotes">
        <pc:chgData name="Rosmorduc Vinca" userId="ad80fc01-cf55-4376-a825-a887c8046f05" providerId="ADAL" clId="{C529E97E-62E5-408A-804F-66D5C5E45DD0}" dt="2020-11-26T13:24:48.722" v="0"/>
        <pc:sldMkLst>
          <pc:docMk/>
          <pc:sldMk cId="3772539535" sldId="397"/>
        </pc:sldMkLst>
      </pc:sldChg>
      <pc:sldChg chg="modNotes">
        <pc:chgData name="Rosmorduc Vinca" userId="ad80fc01-cf55-4376-a825-a887c8046f05" providerId="ADAL" clId="{C529E97E-62E5-408A-804F-66D5C5E45DD0}" dt="2020-11-26T13:24:48.722" v="0"/>
        <pc:sldMkLst>
          <pc:docMk/>
          <pc:sldMk cId="1526081738" sldId="398"/>
        </pc:sldMkLst>
      </pc:sldChg>
      <pc:sldChg chg="modNotes">
        <pc:chgData name="Rosmorduc Vinca" userId="ad80fc01-cf55-4376-a825-a887c8046f05" providerId="ADAL" clId="{C529E97E-62E5-408A-804F-66D5C5E45DD0}" dt="2020-11-26T13:24:48.722" v="0"/>
        <pc:sldMkLst>
          <pc:docMk/>
          <pc:sldMk cId="1078965704" sldId="400"/>
        </pc:sldMkLst>
      </pc:sldChg>
      <pc:sldChg chg="modNotes">
        <pc:chgData name="Rosmorduc Vinca" userId="ad80fc01-cf55-4376-a825-a887c8046f05" providerId="ADAL" clId="{C529E97E-62E5-408A-804F-66D5C5E45DD0}" dt="2020-11-26T13:24:48.722" v="0"/>
        <pc:sldMkLst>
          <pc:docMk/>
          <pc:sldMk cId="3231821111" sldId="401"/>
        </pc:sldMkLst>
      </pc:sldChg>
    </pc:docChg>
  </pc:docChgLst>
  <pc:docChgLst>
    <pc:chgData name="Rosmorduc Vinca" userId="ad80fc01-cf55-4376-a825-a887c8046f05" providerId="ADAL" clId="{51D0D493-87D8-4D4D-9DAF-B92D242991DF}"/>
    <pc:docChg chg="custSel modSld">
      <pc:chgData name="Rosmorduc Vinca" userId="ad80fc01-cf55-4376-a825-a887c8046f05" providerId="ADAL" clId="{51D0D493-87D8-4D4D-9DAF-B92D242991DF}" dt="2022-05-25T14:21:09.747" v="292" actId="20577"/>
      <pc:docMkLst>
        <pc:docMk/>
      </pc:docMkLst>
      <pc:sldChg chg="addSp delSp modSp mod modNotesTx">
        <pc:chgData name="Rosmorduc Vinca" userId="ad80fc01-cf55-4376-a825-a887c8046f05" providerId="ADAL" clId="{51D0D493-87D8-4D4D-9DAF-B92D242991DF}" dt="2022-05-25T14:21:09.747" v="292" actId="20577"/>
        <pc:sldMkLst>
          <pc:docMk/>
          <pc:sldMk cId="3576614329" sldId="439"/>
        </pc:sldMkLst>
        <pc:spChg chg="mod">
          <ac:chgData name="Rosmorduc Vinca" userId="ad80fc01-cf55-4376-a825-a887c8046f05" providerId="ADAL" clId="{51D0D493-87D8-4D4D-9DAF-B92D242991DF}" dt="2022-05-25T14:13:27.991" v="34" actId="20577"/>
          <ac:spMkLst>
            <pc:docMk/>
            <pc:sldMk cId="3576614329" sldId="439"/>
            <ac:spMk id="3" creationId="{2B52997D-DD52-4CE6-A725-55E51F884F6C}"/>
          </ac:spMkLst>
        </pc:spChg>
        <pc:spChg chg="add mod">
          <ac:chgData name="Rosmorduc Vinca" userId="ad80fc01-cf55-4376-a825-a887c8046f05" providerId="ADAL" clId="{51D0D493-87D8-4D4D-9DAF-B92D242991DF}" dt="2022-05-25T14:20:23.351" v="245" actId="790"/>
          <ac:spMkLst>
            <pc:docMk/>
            <pc:sldMk cId="3576614329" sldId="439"/>
            <ac:spMk id="10" creationId="{1A1CB8A9-F04C-BCD1-DA87-E67015CBE27E}"/>
          </ac:spMkLst>
        </pc:spChg>
        <pc:spChg chg="add mod">
          <ac:chgData name="Rosmorduc Vinca" userId="ad80fc01-cf55-4376-a825-a887c8046f05" providerId="ADAL" clId="{51D0D493-87D8-4D4D-9DAF-B92D242991DF}" dt="2022-05-25T14:20:23.351" v="245" actId="790"/>
          <ac:spMkLst>
            <pc:docMk/>
            <pc:sldMk cId="3576614329" sldId="439"/>
            <ac:spMk id="12" creationId="{748C78F8-E60C-8584-E8C1-CD940F7C87CE}"/>
          </ac:spMkLst>
        </pc:spChg>
        <pc:spChg chg="del">
          <ac:chgData name="Rosmorduc Vinca" userId="ad80fc01-cf55-4376-a825-a887c8046f05" providerId="ADAL" clId="{51D0D493-87D8-4D4D-9DAF-B92D242991DF}" dt="2022-05-25T14:12:44.712" v="0" actId="478"/>
          <ac:spMkLst>
            <pc:docMk/>
            <pc:sldMk cId="3576614329" sldId="439"/>
            <ac:spMk id="13" creationId="{BE8ACED9-EC38-DB9C-3B82-E9E164FB2359}"/>
          </ac:spMkLst>
        </pc:spChg>
        <pc:spChg chg="add mod">
          <ac:chgData name="Rosmorduc Vinca" userId="ad80fc01-cf55-4376-a825-a887c8046f05" providerId="ADAL" clId="{51D0D493-87D8-4D4D-9DAF-B92D242991DF}" dt="2022-05-25T14:20:23.351" v="245" actId="790"/>
          <ac:spMkLst>
            <pc:docMk/>
            <pc:sldMk cId="3576614329" sldId="439"/>
            <ac:spMk id="15" creationId="{BCA3A16A-DEB8-1C29-26F4-98F542D2A897}"/>
          </ac:spMkLst>
        </pc:spChg>
        <pc:spChg chg="add mod">
          <ac:chgData name="Rosmorduc Vinca" userId="ad80fc01-cf55-4376-a825-a887c8046f05" providerId="ADAL" clId="{51D0D493-87D8-4D4D-9DAF-B92D242991DF}" dt="2022-05-25T14:20:49.867" v="259" actId="20577"/>
          <ac:spMkLst>
            <pc:docMk/>
            <pc:sldMk cId="3576614329" sldId="439"/>
            <ac:spMk id="16" creationId="{09D2206C-8366-38F5-B2B4-F13571845AA7}"/>
          </ac:spMkLst>
        </pc:spChg>
        <pc:spChg chg="add mod">
          <ac:chgData name="Rosmorduc Vinca" userId="ad80fc01-cf55-4376-a825-a887c8046f05" providerId="ADAL" clId="{51D0D493-87D8-4D4D-9DAF-B92D242991DF}" dt="2022-05-25T14:21:01.708" v="277" actId="20577"/>
          <ac:spMkLst>
            <pc:docMk/>
            <pc:sldMk cId="3576614329" sldId="439"/>
            <ac:spMk id="17" creationId="{6B81EBC8-9EEC-6BCE-B7B5-960542BEB2DA}"/>
          </ac:spMkLst>
        </pc:spChg>
        <pc:spChg chg="add mod">
          <ac:chgData name="Rosmorduc Vinca" userId="ad80fc01-cf55-4376-a825-a887c8046f05" providerId="ADAL" clId="{51D0D493-87D8-4D4D-9DAF-B92D242991DF}" dt="2022-05-25T14:21:09.747" v="292" actId="20577"/>
          <ac:spMkLst>
            <pc:docMk/>
            <pc:sldMk cId="3576614329" sldId="439"/>
            <ac:spMk id="18" creationId="{A68CE544-4E43-DE62-1E6E-FDFFA9B828BF}"/>
          </ac:spMkLst>
        </pc:spChg>
        <pc:picChg chg="del">
          <ac:chgData name="Rosmorduc Vinca" userId="ad80fc01-cf55-4376-a825-a887c8046f05" providerId="ADAL" clId="{51D0D493-87D8-4D4D-9DAF-B92D242991DF}" dt="2022-05-25T14:12:44.712" v="0" actId="478"/>
          <ac:picMkLst>
            <pc:docMk/>
            <pc:sldMk cId="3576614329" sldId="439"/>
            <ac:picMk id="5" creationId="{E9D43D9D-A69A-17DF-4A84-4FC483002032}"/>
          </ac:picMkLst>
        </pc:picChg>
        <pc:picChg chg="del">
          <ac:chgData name="Rosmorduc Vinca" userId="ad80fc01-cf55-4376-a825-a887c8046f05" providerId="ADAL" clId="{51D0D493-87D8-4D4D-9DAF-B92D242991DF}" dt="2022-05-25T14:12:44.712" v="0" actId="478"/>
          <ac:picMkLst>
            <pc:docMk/>
            <pc:sldMk cId="3576614329" sldId="439"/>
            <ac:picMk id="7" creationId="{BCAAC2FC-6076-7228-C99B-D612C7C2FE0B}"/>
          </ac:picMkLst>
        </pc:picChg>
        <pc:picChg chg="add mod">
          <ac:chgData name="Rosmorduc Vinca" userId="ad80fc01-cf55-4376-a825-a887c8046f05" providerId="ADAL" clId="{51D0D493-87D8-4D4D-9DAF-B92D242991DF}" dt="2022-05-25T14:12:45.239" v="1"/>
          <ac:picMkLst>
            <pc:docMk/>
            <pc:sldMk cId="3576614329" sldId="439"/>
            <ac:picMk id="8" creationId="{F1113065-663A-5EA7-1729-0DA19E1C90AD}"/>
          </ac:picMkLst>
        </pc:picChg>
        <pc:picChg chg="add mod">
          <ac:chgData name="Rosmorduc Vinca" userId="ad80fc01-cf55-4376-a825-a887c8046f05" providerId="ADAL" clId="{51D0D493-87D8-4D4D-9DAF-B92D242991DF}" dt="2022-05-25T14:12:45.239" v="1"/>
          <ac:picMkLst>
            <pc:docMk/>
            <pc:sldMk cId="3576614329" sldId="439"/>
            <ac:picMk id="9" creationId="{673E19CF-2BA6-58A7-AFFA-DF2095B343A0}"/>
          </ac:picMkLst>
        </pc:picChg>
        <pc:picChg chg="del">
          <ac:chgData name="Rosmorduc Vinca" userId="ad80fc01-cf55-4376-a825-a887c8046f05" providerId="ADAL" clId="{51D0D493-87D8-4D4D-9DAF-B92D242991DF}" dt="2022-05-25T14:12:44.712" v="0" actId="478"/>
          <ac:picMkLst>
            <pc:docMk/>
            <pc:sldMk cId="3576614329" sldId="439"/>
            <ac:picMk id="11" creationId="{691451D1-2A3C-9FD1-07DF-8A8447412D82}"/>
          </ac:picMkLst>
        </pc:picChg>
        <pc:picChg chg="add mod">
          <ac:chgData name="Rosmorduc Vinca" userId="ad80fc01-cf55-4376-a825-a887c8046f05" providerId="ADAL" clId="{51D0D493-87D8-4D4D-9DAF-B92D242991DF}" dt="2022-05-25T14:12:45.239" v="1"/>
          <ac:picMkLst>
            <pc:docMk/>
            <pc:sldMk cId="3576614329" sldId="439"/>
            <ac:picMk id="14" creationId="{157AFC1C-20E1-A33A-FBEC-3716093B8042}"/>
          </ac:picMkLst>
        </pc:picChg>
      </pc:sldChg>
    </pc:docChg>
  </pc:docChgLst>
  <pc:docChgLst>
    <pc:chgData name="Rosmorduc Vinca" userId="ad80fc01-cf55-4376-a825-a887c8046f05" providerId="ADAL" clId="{1985913D-DEE3-49A5-8D87-8B8CD75239DC}"/>
    <pc:docChg chg="undo custSel addSld delSld modSld">
      <pc:chgData name="Rosmorduc Vinca" userId="ad80fc01-cf55-4376-a825-a887c8046f05" providerId="ADAL" clId="{1985913D-DEE3-49A5-8D87-8B8CD75239DC}" dt="2020-11-04T10:30:34.997" v="91" actId="47"/>
      <pc:docMkLst>
        <pc:docMk/>
      </pc:docMkLst>
      <pc:sldChg chg="del">
        <pc:chgData name="Rosmorduc Vinca" userId="ad80fc01-cf55-4376-a825-a887c8046f05" providerId="ADAL" clId="{1985913D-DEE3-49A5-8D87-8B8CD75239DC}" dt="2020-11-04T10:28:37.855" v="75" actId="47"/>
        <pc:sldMkLst>
          <pc:docMk/>
          <pc:sldMk cId="3638655292" sldId="267"/>
        </pc:sldMkLst>
      </pc:sldChg>
      <pc:sldChg chg="del">
        <pc:chgData name="Rosmorduc Vinca" userId="ad80fc01-cf55-4376-a825-a887c8046f05" providerId="ADAL" clId="{1985913D-DEE3-49A5-8D87-8B8CD75239DC}" dt="2020-11-04T10:22:39.170" v="19" actId="47"/>
        <pc:sldMkLst>
          <pc:docMk/>
          <pc:sldMk cId="3118407564" sldId="285"/>
        </pc:sldMkLst>
      </pc:sldChg>
      <pc:sldChg chg="del">
        <pc:chgData name="Rosmorduc Vinca" userId="ad80fc01-cf55-4376-a825-a887c8046f05" providerId="ADAL" clId="{1985913D-DEE3-49A5-8D87-8B8CD75239DC}" dt="2020-11-04T10:22:45.083" v="20" actId="47"/>
        <pc:sldMkLst>
          <pc:docMk/>
          <pc:sldMk cId="4147096909" sldId="286"/>
        </pc:sldMkLst>
      </pc:sldChg>
      <pc:sldChg chg="del">
        <pc:chgData name="Rosmorduc Vinca" userId="ad80fc01-cf55-4376-a825-a887c8046f05" providerId="ADAL" clId="{1985913D-DEE3-49A5-8D87-8B8CD75239DC}" dt="2020-11-04T10:23:43.247" v="29" actId="47"/>
        <pc:sldMkLst>
          <pc:docMk/>
          <pc:sldMk cId="2607998370" sldId="287"/>
        </pc:sldMkLst>
      </pc:sldChg>
      <pc:sldChg chg="del">
        <pc:chgData name="Rosmorduc Vinca" userId="ad80fc01-cf55-4376-a825-a887c8046f05" providerId="ADAL" clId="{1985913D-DEE3-49A5-8D87-8B8CD75239DC}" dt="2020-11-04T10:24:44.646" v="40" actId="47"/>
        <pc:sldMkLst>
          <pc:docMk/>
          <pc:sldMk cId="1418882036" sldId="288"/>
        </pc:sldMkLst>
      </pc:sldChg>
      <pc:sldChg chg="del">
        <pc:chgData name="Rosmorduc Vinca" userId="ad80fc01-cf55-4376-a825-a887c8046f05" providerId="ADAL" clId="{1985913D-DEE3-49A5-8D87-8B8CD75239DC}" dt="2020-11-04T10:24:42.413" v="39" actId="47"/>
        <pc:sldMkLst>
          <pc:docMk/>
          <pc:sldMk cId="666405439" sldId="289"/>
        </pc:sldMkLst>
      </pc:sldChg>
      <pc:sldChg chg="del">
        <pc:chgData name="Rosmorduc Vinca" userId="ad80fc01-cf55-4376-a825-a887c8046f05" providerId="ADAL" clId="{1985913D-DEE3-49A5-8D87-8B8CD75239DC}" dt="2020-11-04T10:25:23.684" v="50" actId="47"/>
        <pc:sldMkLst>
          <pc:docMk/>
          <pc:sldMk cId="3799678331" sldId="290"/>
        </pc:sldMkLst>
      </pc:sldChg>
      <pc:sldChg chg="del">
        <pc:chgData name="Rosmorduc Vinca" userId="ad80fc01-cf55-4376-a825-a887c8046f05" providerId="ADAL" clId="{1985913D-DEE3-49A5-8D87-8B8CD75239DC}" dt="2020-11-04T10:25:44.803" v="53" actId="47"/>
        <pc:sldMkLst>
          <pc:docMk/>
          <pc:sldMk cId="1299965189" sldId="291"/>
        </pc:sldMkLst>
      </pc:sldChg>
      <pc:sldChg chg="del">
        <pc:chgData name="Rosmorduc Vinca" userId="ad80fc01-cf55-4376-a825-a887c8046f05" providerId="ADAL" clId="{1985913D-DEE3-49A5-8D87-8B8CD75239DC}" dt="2020-11-04T10:26:06.239" v="58" actId="47"/>
        <pc:sldMkLst>
          <pc:docMk/>
          <pc:sldMk cId="965580240" sldId="292"/>
        </pc:sldMkLst>
      </pc:sldChg>
      <pc:sldChg chg="del">
        <pc:chgData name="Rosmorduc Vinca" userId="ad80fc01-cf55-4376-a825-a887c8046f05" providerId="ADAL" clId="{1985913D-DEE3-49A5-8D87-8B8CD75239DC}" dt="2020-11-04T10:27:06.902" v="65" actId="47"/>
        <pc:sldMkLst>
          <pc:docMk/>
          <pc:sldMk cId="3012134665" sldId="293"/>
        </pc:sldMkLst>
      </pc:sldChg>
      <pc:sldChg chg="del">
        <pc:chgData name="Rosmorduc Vinca" userId="ad80fc01-cf55-4376-a825-a887c8046f05" providerId="ADAL" clId="{1985913D-DEE3-49A5-8D87-8B8CD75239DC}" dt="2020-11-04T10:27:24.932" v="67" actId="47"/>
        <pc:sldMkLst>
          <pc:docMk/>
          <pc:sldMk cId="86028789" sldId="294"/>
        </pc:sldMkLst>
      </pc:sldChg>
      <pc:sldChg chg="del">
        <pc:chgData name="Rosmorduc Vinca" userId="ad80fc01-cf55-4376-a825-a887c8046f05" providerId="ADAL" clId="{1985913D-DEE3-49A5-8D87-8B8CD75239DC}" dt="2020-11-04T10:28:03.477" v="71" actId="47"/>
        <pc:sldMkLst>
          <pc:docMk/>
          <pc:sldMk cId="3972235597" sldId="295"/>
        </pc:sldMkLst>
      </pc:sldChg>
      <pc:sldChg chg="del">
        <pc:chgData name="Rosmorduc Vinca" userId="ad80fc01-cf55-4376-a825-a887c8046f05" providerId="ADAL" clId="{1985913D-DEE3-49A5-8D87-8B8CD75239DC}" dt="2020-11-04T10:30:34.997" v="91" actId="47"/>
        <pc:sldMkLst>
          <pc:docMk/>
          <pc:sldMk cId="241482165" sldId="296"/>
        </pc:sldMkLst>
      </pc:sldChg>
      <pc:sldChg chg="del">
        <pc:chgData name="Rosmorduc Vinca" userId="ad80fc01-cf55-4376-a825-a887c8046f05" providerId="ADAL" clId="{1985913D-DEE3-49A5-8D87-8B8CD75239DC}" dt="2020-11-04T10:28:59.085" v="77" actId="47"/>
        <pc:sldMkLst>
          <pc:docMk/>
          <pc:sldMk cId="3144651574" sldId="297"/>
        </pc:sldMkLst>
      </pc:sldChg>
      <pc:sldChg chg="del">
        <pc:chgData name="Rosmorduc Vinca" userId="ad80fc01-cf55-4376-a825-a887c8046f05" providerId="ADAL" clId="{1985913D-DEE3-49A5-8D87-8B8CD75239DC}" dt="2020-11-04T10:28:21.719" v="74" actId="47"/>
        <pc:sldMkLst>
          <pc:docMk/>
          <pc:sldMk cId="4139960785" sldId="298"/>
        </pc:sldMkLst>
      </pc:sldChg>
      <pc:sldChg chg="del">
        <pc:chgData name="Rosmorduc Vinca" userId="ad80fc01-cf55-4376-a825-a887c8046f05" providerId="ADAL" clId="{1985913D-DEE3-49A5-8D87-8B8CD75239DC}" dt="2020-11-04T10:29:56.465" v="83" actId="47"/>
        <pc:sldMkLst>
          <pc:docMk/>
          <pc:sldMk cId="2339949006" sldId="303"/>
        </pc:sldMkLst>
      </pc:sldChg>
      <pc:sldChg chg="delSp modSp add mod">
        <pc:chgData name="Rosmorduc Vinca" userId="ad80fc01-cf55-4376-a825-a887c8046f05" providerId="ADAL" clId="{1985913D-DEE3-49A5-8D87-8B8CD75239DC}" dt="2020-11-04T10:22:35.465" v="18" actId="478"/>
        <pc:sldMkLst>
          <pc:docMk/>
          <pc:sldMk cId="3851979111" sldId="383"/>
        </pc:sldMkLst>
        <pc:spChg chg="del">
          <ac:chgData name="Rosmorduc Vinca" userId="ad80fc01-cf55-4376-a825-a887c8046f05" providerId="ADAL" clId="{1985913D-DEE3-49A5-8D87-8B8CD75239DC}" dt="2020-11-04T10:22:35.465" v="18" actId="478"/>
          <ac:spMkLst>
            <pc:docMk/>
            <pc:sldMk cId="3851979111" sldId="383"/>
            <ac:spMk id="5" creationId="{1FC6076C-4141-4C92-856E-02D308255EF1}"/>
          </ac:spMkLst>
        </pc:spChg>
        <pc:spChg chg="mod">
          <ac:chgData name="Rosmorduc Vinca" userId="ad80fc01-cf55-4376-a825-a887c8046f05" providerId="ADAL" clId="{1985913D-DEE3-49A5-8D87-8B8CD75239DC}" dt="2020-11-04T10:22:32.120" v="17" actId="1076"/>
          <ac:spMkLst>
            <pc:docMk/>
            <pc:sldMk cId="3851979111" sldId="383"/>
            <ac:spMk id="11" creationId="{5E2F9BD9-730B-4848-B53F-E398D569D8CE}"/>
          </ac:spMkLst>
        </pc:spChg>
        <pc:spChg chg="del">
          <ac:chgData name="Rosmorduc Vinca" userId="ad80fc01-cf55-4376-a825-a887c8046f05" providerId="ADAL" clId="{1985913D-DEE3-49A5-8D87-8B8CD75239DC}" dt="2020-11-04T10:22:35.465" v="18" actId="478"/>
          <ac:spMkLst>
            <pc:docMk/>
            <pc:sldMk cId="3851979111" sldId="383"/>
            <ac:spMk id="12" creationId="{638B429E-635B-4652-982A-45C05B54C6D7}"/>
          </ac:spMkLst>
        </pc:spChg>
        <pc:spChg chg="del">
          <ac:chgData name="Rosmorduc Vinca" userId="ad80fc01-cf55-4376-a825-a887c8046f05" providerId="ADAL" clId="{1985913D-DEE3-49A5-8D87-8B8CD75239DC}" dt="2020-11-04T10:22:35.465" v="18" actId="478"/>
          <ac:spMkLst>
            <pc:docMk/>
            <pc:sldMk cId="3851979111" sldId="383"/>
            <ac:spMk id="14" creationId="{4749A463-39D7-40FD-BCB4-DD293255D759}"/>
          </ac:spMkLst>
        </pc:spChg>
        <pc:spChg chg="del">
          <ac:chgData name="Rosmorduc Vinca" userId="ad80fc01-cf55-4376-a825-a887c8046f05" providerId="ADAL" clId="{1985913D-DEE3-49A5-8D87-8B8CD75239DC}" dt="2020-11-04T10:22:35.465" v="18" actId="478"/>
          <ac:spMkLst>
            <pc:docMk/>
            <pc:sldMk cId="3851979111" sldId="383"/>
            <ac:spMk id="15" creationId="{82C42016-8AFB-443F-B1E7-F316DE2A6F6E}"/>
          </ac:spMkLst>
        </pc:spChg>
        <pc:spChg chg="del">
          <ac:chgData name="Rosmorduc Vinca" userId="ad80fc01-cf55-4376-a825-a887c8046f05" providerId="ADAL" clId="{1985913D-DEE3-49A5-8D87-8B8CD75239DC}" dt="2020-11-04T10:22:35.465" v="18" actId="478"/>
          <ac:spMkLst>
            <pc:docMk/>
            <pc:sldMk cId="3851979111" sldId="383"/>
            <ac:spMk id="18" creationId="{142F466B-4397-4484-A220-B8D173A8A182}"/>
          </ac:spMkLst>
        </pc:spChg>
        <pc:spChg chg="del">
          <ac:chgData name="Rosmorduc Vinca" userId="ad80fc01-cf55-4376-a825-a887c8046f05" providerId="ADAL" clId="{1985913D-DEE3-49A5-8D87-8B8CD75239DC}" dt="2020-11-04T10:22:35.465" v="18" actId="478"/>
          <ac:spMkLst>
            <pc:docMk/>
            <pc:sldMk cId="3851979111" sldId="383"/>
            <ac:spMk id="20" creationId="{04991ACF-2F0A-4BE7-8818-1B240EE4A054}"/>
          </ac:spMkLst>
        </pc:spChg>
        <pc:spChg chg="del">
          <ac:chgData name="Rosmorduc Vinca" userId="ad80fc01-cf55-4376-a825-a887c8046f05" providerId="ADAL" clId="{1985913D-DEE3-49A5-8D87-8B8CD75239DC}" dt="2020-11-04T10:22:35.465" v="18" actId="478"/>
          <ac:spMkLst>
            <pc:docMk/>
            <pc:sldMk cId="3851979111" sldId="383"/>
            <ac:spMk id="21" creationId="{4E334B29-18D3-478C-B6B9-814EEEA24913}"/>
          </ac:spMkLst>
        </pc:spChg>
        <pc:spChg chg="del">
          <ac:chgData name="Rosmorduc Vinca" userId="ad80fc01-cf55-4376-a825-a887c8046f05" providerId="ADAL" clId="{1985913D-DEE3-49A5-8D87-8B8CD75239DC}" dt="2020-11-04T10:22:30.137" v="16" actId="478"/>
          <ac:spMkLst>
            <pc:docMk/>
            <pc:sldMk cId="3851979111" sldId="383"/>
            <ac:spMk id="22" creationId="{25F903FE-BFD3-4978-9222-43785965F7C8}"/>
          </ac:spMkLst>
        </pc:spChg>
        <pc:spChg chg="del">
          <ac:chgData name="Rosmorduc Vinca" userId="ad80fc01-cf55-4376-a825-a887c8046f05" providerId="ADAL" clId="{1985913D-DEE3-49A5-8D87-8B8CD75239DC}" dt="2020-11-04T10:22:35.465" v="18" actId="478"/>
          <ac:spMkLst>
            <pc:docMk/>
            <pc:sldMk cId="3851979111" sldId="383"/>
            <ac:spMk id="25" creationId="{D0397D0F-ED7F-403C-BFFD-420CBA9CFB3A}"/>
          </ac:spMkLst>
        </pc:spChg>
        <pc:spChg chg="del">
          <ac:chgData name="Rosmorduc Vinca" userId="ad80fc01-cf55-4376-a825-a887c8046f05" providerId="ADAL" clId="{1985913D-DEE3-49A5-8D87-8B8CD75239DC}" dt="2020-11-04T10:22:35.465" v="18" actId="478"/>
          <ac:spMkLst>
            <pc:docMk/>
            <pc:sldMk cId="3851979111" sldId="383"/>
            <ac:spMk id="26" creationId="{68B84343-22EA-43B7-AB2A-4924032DECF5}"/>
          </ac:spMkLst>
        </pc:spChg>
        <pc:spChg chg="del">
          <ac:chgData name="Rosmorduc Vinca" userId="ad80fc01-cf55-4376-a825-a887c8046f05" providerId="ADAL" clId="{1985913D-DEE3-49A5-8D87-8B8CD75239DC}" dt="2020-11-04T10:22:35.465" v="18" actId="478"/>
          <ac:spMkLst>
            <pc:docMk/>
            <pc:sldMk cId="3851979111" sldId="383"/>
            <ac:spMk id="27" creationId="{811BF5C2-94D1-40D4-AADC-FED8E0B19947}"/>
          </ac:spMkLst>
        </pc:spChg>
        <pc:spChg chg="del">
          <ac:chgData name="Rosmorduc Vinca" userId="ad80fc01-cf55-4376-a825-a887c8046f05" providerId="ADAL" clId="{1985913D-DEE3-49A5-8D87-8B8CD75239DC}" dt="2020-11-04T10:22:28.609" v="15" actId="478"/>
          <ac:spMkLst>
            <pc:docMk/>
            <pc:sldMk cId="3851979111" sldId="383"/>
            <ac:spMk id="28" creationId="{958B9FB4-075F-4278-BD27-A936DB9257FC}"/>
          </ac:spMkLst>
        </pc:spChg>
      </pc:sldChg>
      <pc:sldChg chg="delSp add mod">
        <pc:chgData name="Rosmorduc Vinca" userId="ad80fc01-cf55-4376-a825-a887c8046f05" providerId="ADAL" clId="{1985913D-DEE3-49A5-8D87-8B8CD75239DC}" dt="2020-11-04T10:22:57.258" v="24" actId="478"/>
        <pc:sldMkLst>
          <pc:docMk/>
          <pc:sldMk cId="1880250851" sldId="384"/>
        </pc:sldMkLst>
        <pc:spChg chg="del">
          <ac:chgData name="Rosmorduc Vinca" userId="ad80fc01-cf55-4376-a825-a887c8046f05" providerId="ADAL" clId="{1985913D-DEE3-49A5-8D87-8B8CD75239DC}" dt="2020-11-04T10:22:53.730" v="21" actId="478"/>
          <ac:spMkLst>
            <pc:docMk/>
            <pc:sldMk cId="1880250851" sldId="384"/>
            <ac:spMk id="5" creationId="{1FC6076C-4141-4C92-856E-02D308255EF1}"/>
          </ac:spMkLst>
        </pc:spChg>
        <pc:spChg chg="del">
          <ac:chgData name="Rosmorduc Vinca" userId="ad80fc01-cf55-4376-a825-a887c8046f05" providerId="ADAL" clId="{1985913D-DEE3-49A5-8D87-8B8CD75239DC}" dt="2020-11-04T10:22:53.730" v="21" actId="478"/>
          <ac:spMkLst>
            <pc:docMk/>
            <pc:sldMk cId="1880250851" sldId="384"/>
            <ac:spMk id="9" creationId="{6D50A00A-302E-45AB-AE38-3B4C7E89C90F}"/>
          </ac:spMkLst>
        </pc:spChg>
        <pc:spChg chg="del">
          <ac:chgData name="Rosmorduc Vinca" userId="ad80fc01-cf55-4376-a825-a887c8046f05" providerId="ADAL" clId="{1985913D-DEE3-49A5-8D87-8B8CD75239DC}" dt="2020-11-04T10:22:53.730" v="21" actId="478"/>
          <ac:spMkLst>
            <pc:docMk/>
            <pc:sldMk cId="1880250851" sldId="384"/>
            <ac:spMk id="11" creationId="{5E2F9BD9-730B-4848-B53F-E398D569D8CE}"/>
          </ac:spMkLst>
        </pc:spChg>
        <pc:spChg chg="del">
          <ac:chgData name="Rosmorduc Vinca" userId="ad80fc01-cf55-4376-a825-a887c8046f05" providerId="ADAL" clId="{1985913D-DEE3-49A5-8D87-8B8CD75239DC}" dt="2020-11-04T10:22:53.730" v="21" actId="478"/>
          <ac:spMkLst>
            <pc:docMk/>
            <pc:sldMk cId="1880250851" sldId="384"/>
            <ac:spMk id="12" creationId="{638B429E-635B-4652-982A-45C05B54C6D7}"/>
          </ac:spMkLst>
        </pc:spChg>
        <pc:spChg chg="del">
          <ac:chgData name="Rosmorduc Vinca" userId="ad80fc01-cf55-4376-a825-a887c8046f05" providerId="ADAL" clId="{1985913D-DEE3-49A5-8D87-8B8CD75239DC}" dt="2020-11-04T10:22:53.730" v="21" actId="478"/>
          <ac:spMkLst>
            <pc:docMk/>
            <pc:sldMk cId="1880250851" sldId="384"/>
            <ac:spMk id="14" creationId="{4749A463-39D7-40FD-BCB4-DD293255D759}"/>
          </ac:spMkLst>
        </pc:spChg>
        <pc:spChg chg="del">
          <ac:chgData name="Rosmorduc Vinca" userId="ad80fc01-cf55-4376-a825-a887c8046f05" providerId="ADAL" clId="{1985913D-DEE3-49A5-8D87-8B8CD75239DC}" dt="2020-11-04T10:22:56.501" v="23" actId="478"/>
          <ac:spMkLst>
            <pc:docMk/>
            <pc:sldMk cId="1880250851" sldId="384"/>
            <ac:spMk id="18" creationId="{142F466B-4397-4484-A220-B8D173A8A182}"/>
          </ac:spMkLst>
        </pc:spChg>
        <pc:spChg chg="del">
          <ac:chgData name="Rosmorduc Vinca" userId="ad80fc01-cf55-4376-a825-a887c8046f05" providerId="ADAL" clId="{1985913D-DEE3-49A5-8D87-8B8CD75239DC}" dt="2020-11-04T10:22:53.730" v="21" actId="478"/>
          <ac:spMkLst>
            <pc:docMk/>
            <pc:sldMk cId="1880250851" sldId="384"/>
            <ac:spMk id="20" creationId="{04991ACF-2F0A-4BE7-8818-1B240EE4A054}"/>
          </ac:spMkLst>
        </pc:spChg>
        <pc:spChg chg="del">
          <ac:chgData name="Rosmorduc Vinca" userId="ad80fc01-cf55-4376-a825-a887c8046f05" providerId="ADAL" clId="{1985913D-DEE3-49A5-8D87-8B8CD75239DC}" dt="2020-11-04T10:22:53.730" v="21" actId="478"/>
          <ac:spMkLst>
            <pc:docMk/>
            <pc:sldMk cId="1880250851" sldId="384"/>
            <ac:spMk id="21" creationId="{4E334B29-18D3-478C-B6B9-814EEEA24913}"/>
          </ac:spMkLst>
        </pc:spChg>
        <pc:spChg chg="del">
          <ac:chgData name="Rosmorduc Vinca" userId="ad80fc01-cf55-4376-a825-a887c8046f05" providerId="ADAL" clId="{1985913D-DEE3-49A5-8D87-8B8CD75239DC}" dt="2020-11-04T10:22:53.730" v="21" actId="478"/>
          <ac:spMkLst>
            <pc:docMk/>
            <pc:sldMk cId="1880250851" sldId="384"/>
            <ac:spMk id="22" creationId="{25F903FE-BFD3-4978-9222-43785965F7C8}"/>
          </ac:spMkLst>
        </pc:spChg>
        <pc:spChg chg="del">
          <ac:chgData name="Rosmorduc Vinca" userId="ad80fc01-cf55-4376-a825-a887c8046f05" providerId="ADAL" clId="{1985913D-DEE3-49A5-8D87-8B8CD75239DC}" dt="2020-11-04T10:22:55.802" v="22" actId="478"/>
          <ac:spMkLst>
            <pc:docMk/>
            <pc:sldMk cId="1880250851" sldId="384"/>
            <ac:spMk id="25" creationId="{D0397D0F-ED7F-403C-BFFD-420CBA9CFB3A}"/>
          </ac:spMkLst>
        </pc:spChg>
        <pc:spChg chg="del">
          <ac:chgData name="Rosmorduc Vinca" userId="ad80fc01-cf55-4376-a825-a887c8046f05" providerId="ADAL" clId="{1985913D-DEE3-49A5-8D87-8B8CD75239DC}" dt="2020-11-04T10:22:57.258" v="24" actId="478"/>
          <ac:spMkLst>
            <pc:docMk/>
            <pc:sldMk cId="1880250851" sldId="384"/>
            <ac:spMk id="27" creationId="{811BF5C2-94D1-40D4-AADC-FED8E0B19947}"/>
          </ac:spMkLst>
        </pc:spChg>
        <pc:spChg chg="del">
          <ac:chgData name="Rosmorduc Vinca" userId="ad80fc01-cf55-4376-a825-a887c8046f05" providerId="ADAL" clId="{1985913D-DEE3-49A5-8D87-8B8CD75239DC}" dt="2020-11-04T10:22:53.730" v="21" actId="478"/>
          <ac:spMkLst>
            <pc:docMk/>
            <pc:sldMk cId="1880250851" sldId="384"/>
            <ac:spMk id="28" creationId="{958B9FB4-075F-4278-BD27-A936DB9257FC}"/>
          </ac:spMkLst>
        </pc:spChg>
      </pc:sldChg>
      <pc:sldChg chg="delSp add mod">
        <pc:chgData name="Rosmorduc Vinca" userId="ad80fc01-cf55-4376-a825-a887c8046f05" providerId="ADAL" clId="{1985913D-DEE3-49A5-8D87-8B8CD75239DC}" dt="2020-11-04T10:23:39.212" v="28" actId="478"/>
        <pc:sldMkLst>
          <pc:docMk/>
          <pc:sldMk cId="3927928390" sldId="385"/>
        </pc:sldMkLst>
        <pc:spChg chg="del">
          <ac:chgData name="Rosmorduc Vinca" userId="ad80fc01-cf55-4376-a825-a887c8046f05" providerId="ADAL" clId="{1985913D-DEE3-49A5-8D87-8B8CD75239DC}" dt="2020-11-04T10:23:37.669" v="27" actId="478"/>
          <ac:spMkLst>
            <pc:docMk/>
            <pc:sldMk cId="3927928390" sldId="385"/>
            <ac:spMk id="5" creationId="{1FC6076C-4141-4C92-856E-02D308255EF1}"/>
          </ac:spMkLst>
        </pc:spChg>
        <pc:spChg chg="del">
          <ac:chgData name="Rosmorduc Vinca" userId="ad80fc01-cf55-4376-a825-a887c8046f05" providerId="ADAL" clId="{1985913D-DEE3-49A5-8D87-8B8CD75239DC}" dt="2020-11-04T10:23:32.308" v="25" actId="478"/>
          <ac:spMkLst>
            <pc:docMk/>
            <pc:sldMk cId="3927928390" sldId="385"/>
            <ac:spMk id="9" creationId="{6D50A00A-302E-45AB-AE38-3B4C7E89C90F}"/>
          </ac:spMkLst>
        </pc:spChg>
        <pc:spChg chg="del">
          <ac:chgData name="Rosmorduc Vinca" userId="ad80fc01-cf55-4376-a825-a887c8046f05" providerId="ADAL" clId="{1985913D-DEE3-49A5-8D87-8B8CD75239DC}" dt="2020-11-04T10:23:32.308" v="25" actId="478"/>
          <ac:spMkLst>
            <pc:docMk/>
            <pc:sldMk cId="3927928390" sldId="385"/>
            <ac:spMk id="11" creationId="{5E2F9BD9-730B-4848-B53F-E398D569D8CE}"/>
          </ac:spMkLst>
        </pc:spChg>
        <pc:spChg chg="del">
          <ac:chgData name="Rosmorduc Vinca" userId="ad80fc01-cf55-4376-a825-a887c8046f05" providerId="ADAL" clId="{1985913D-DEE3-49A5-8D87-8B8CD75239DC}" dt="2020-11-04T10:23:37.669" v="27" actId="478"/>
          <ac:spMkLst>
            <pc:docMk/>
            <pc:sldMk cId="3927928390" sldId="385"/>
            <ac:spMk id="12" creationId="{638B429E-635B-4652-982A-45C05B54C6D7}"/>
          </ac:spMkLst>
        </pc:spChg>
        <pc:spChg chg="del">
          <ac:chgData name="Rosmorduc Vinca" userId="ad80fc01-cf55-4376-a825-a887c8046f05" providerId="ADAL" clId="{1985913D-DEE3-49A5-8D87-8B8CD75239DC}" dt="2020-11-04T10:23:32.308" v="25" actId="478"/>
          <ac:spMkLst>
            <pc:docMk/>
            <pc:sldMk cId="3927928390" sldId="385"/>
            <ac:spMk id="14" creationId="{4749A463-39D7-40FD-BCB4-DD293255D759}"/>
          </ac:spMkLst>
        </pc:spChg>
        <pc:spChg chg="del">
          <ac:chgData name="Rosmorduc Vinca" userId="ad80fc01-cf55-4376-a825-a887c8046f05" providerId="ADAL" clId="{1985913D-DEE3-49A5-8D87-8B8CD75239DC}" dt="2020-11-04T10:23:35.036" v="26" actId="478"/>
          <ac:spMkLst>
            <pc:docMk/>
            <pc:sldMk cId="3927928390" sldId="385"/>
            <ac:spMk id="15" creationId="{82C42016-8AFB-443F-B1E7-F316DE2A6F6E}"/>
          </ac:spMkLst>
        </pc:spChg>
        <pc:spChg chg="del">
          <ac:chgData name="Rosmorduc Vinca" userId="ad80fc01-cf55-4376-a825-a887c8046f05" providerId="ADAL" clId="{1985913D-DEE3-49A5-8D87-8B8CD75239DC}" dt="2020-11-04T10:23:35.036" v="26" actId="478"/>
          <ac:spMkLst>
            <pc:docMk/>
            <pc:sldMk cId="3927928390" sldId="385"/>
            <ac:spMk id="18" creationId="{142F466B-4397-4484-A220-B8D173A8A182}"/>
          </ac:spMkLst>
        </pc:spChg>
        <pc:spChg chg="del">
          <ac:chgData name="Rosmorduc Vinca" userId="ad80fc01-cf55-4376-a825-a887c8046f05" providerId="ADAL" clId="{1985913D-DEE3-49A5-8D87-8B8CD75239DC}" dt="2020-11-04T10:23:37.669" v="27" actId="478"/>
          <ac:spMkLst>
            <pc:docMk/>
            <pc:sldMk cId="3927928390" sldId="385"/>
            <ac:spMk id="20" creationId="{04991ACF-2F0A-4BE7-8818-1B240EE4A054}"/>
          </ac:spMkLst>
        </pc:spChg>
        <pc:spChg chg="del">
          <ac:chgData name="Rosmorduc Vinca" userId="ad80fc01-cf55-4376-a825-a887c8046f05" providerId="ADAL" clId="{1985913D-DEE3-49A5-8D87-8B8CD75239DC}" dt="2020-11-04T10:23:32.308" v="25" actId="478"/>
          <ac:spMkLst>
            <pc:docMk/>
            <pc:sldMk cId="3927928390" sldId="385"/>
            <ac:spMk id="22" creationId="{25F903FE-BFD3-4978-9222-43785965F7C8}"/>
          </ac:spMkLst>
        </pc:spChg>
        <pc:spChg chg="del">
          <ac:chgData name="Rosmorduc Vinca" userId="ad80fc01-cf55-4376-a825-a887c8046f05" providerId="ADAL" clId="{1985913D-DEE3-49A5-8D87-8B8CD75239DC}" dt="2020-11-04T10:23:39.212" v="28" actId="478"/>
          <ac:spMkLst>
            <pc:docMk/>
            <pc:sldMk cId="3927928390" sldId="385"/>
            <ac:spMk id="25" creationId="{D0397D0F-ED7F-403C-BFFD-420CBA9CFB3A}"/>
          </ac:spMkLst>
        </pc:spChg>
        <pc:spChg chg="del">
          <ac:chgData name="Rosmorduc Vinca" userId="ad80fc01-cf55-4376-a825-a887c8046f05" providerId="ADAL" clId="{1985913D-DEE3-49A5-8D87-8B8CD75239DC}" dt="2020-11-04T10:23:35.036" v="26" actId="478"/>
          <ac:spMkLst>
            <pc:docMk/>
            <pc:sldMk cId="3927928390" sldId="385"/>
            <ac:spMk id="26" creationId="{68B84343-22EA-43B7-AB2A-4924032DECF5}"/>
          </ac:spMkLst>
        </pc:spChg>
        <pc:spChg chg="del">
          <ac:chgData name="Rosmorduc Vinca" userId="ad80fc01-cf55-4376-a825-a887c8046f05" providerId="ADAL" clId="{1985913D-DEE3-49A5-8D87-8B8CD75239DC}" dt="2020-11-04T10:23:35.036" v="26" actId="478"/>
          <ac:spMkLst>
            <pc:docMk/>
            <pc:sldMk cId="3927928390" sldId="385"/>
            <ac:spMk id="27" creationId="{811BF5C2-94D1-40D4-AADC-FED8E0B19947}"/>
          </ac:spMkLst>
        </pc:spChg>
        <pc:spChg chg="del">
          <ac:chgData name="Rosmorduc Vinca" userId="ad80fc01-cf55-4376-a825-a887c8046f05" providerId="ADAL" clId="{1985913D-DEE3-49A5-8D87-8B8CD75239DC}" dt="2020-11-04T10:23:32.308" v="25" actId="478"/>
          <ac:spMkLst>
            <pc:docMk/>
            <pc:sldMk cId="3927928390" sldId="385"/>
            <ac:spMk id="28" creationId="{958B9FB4-075F-4278-BD27-A936DB9257FC}"/>
          </ac:spMkLst>
        </pc:spChg>
      </pc:sldChg>
      <pc:sldChg chg="delSp modSp add mod">
        <pc:chgData name="Rosmorduc Vinca" userId="ad80fc01-cf55-4376-a825-a887c8046f05" providerId="ADAL" clId="{1985913D-DEE3-49A5-8D87-8B8CD75239DC}" dt="2020-11-04T10:24:16.893" v="34" actId="478"/>
        <pc:sldMkLst>
          <pc:docMk/>
          <pc:sldMk cId="235522789" sldId="386"/>
        </pc:sldMkLst>
        <pc:spChg chg="del">
          <ac:chgData name="Rosmorduc Vinca" userId="ad80fc01-cf55-4376-a825-a887c8046f05" providerId="ADAL" clId="{1985913D-DEE3-49A5-8D87-8B8CD75239DC}" dt="2020-11-04T10:23:57.341" v="31" actId="478"/>
          <ac:spMkLst>
            <pc:docMk/>
            <pc:sldMk cId="235522789" sldId="386"/>
            <ac:spMk id="5" creationId="{1FC6076C-4141-4C92-856E-02D308255EF1}"/>
          </ac:spMkLst>
        </pc:spChg>
        <pc:spChg chg="del">
          <ac:chgData name="Rosmorduc Vinca" userId="ad80fc01-cf55-4376-a825-a887c8046f05" providerId="ADAL" clId="{1985913D-DEE3-49A5-8D87-8B8CD75239DC}" dt="2020-11-04T10:23:54.780" v="30" actId="478"/>
          <ac:spMkLst>
            <pc:docMk/>
            <pc:sldMk cId="235522789" sldId="386"/>
            <ac:spMk id="9" creationId="{6D50A00A-302E-45AB-AE38-3B4C7E89C90F}"/>
          </ac:spMkLst>
        </pc:spChg>
        <pc:spChg chg="del">
          <ac:chgData name="Rosmorduc Vinca" userId="ad80fc01-cf55-4376-a825-a887c8046f05" providerId="ADAL" clId="{1985913D-DEE3-49A5-8D87-8B8CD75239DC}" dt="2020-11-04T10:23:54.780" v="30" actId="478"/>
          <ac:spMkLst>
            <pc:docMk/>
            <pc:sldMk cId="235522789" sldId="386"/>
            <ac:spMk id="11" creationId="{5E2F9BD9-730B-4848-B53F-E398D569D8CE}"/>
          </ac:spMkLst>
        </pc:spChg>
        <pc:spChg chg="del">
          <ac:chgData name="Rosmorduc Vinca" userId="ad80fc01-cf55-4376-a825-a887c8046f05" providerId="ADAL" clId="{1985913D-DEE3-49A5-8D87-8B8CD75239DC}" dt="2020-11-04T10:23:57.341" v="31" actId="478"/>
          <ac:spMkLst>
            <pc:docMk/>
            <pc:sldMk cId="235522789" sldId="386"/>
            <ac:spMk id="12" creationId="{638B429E-635B-4652-982A-45C05B54C6D7}"/>
          </ac:spMkLst>
        </pc:spChg>
        <pc:spChg chg="del">
          <ac:chgData name="Rosmorduc Vinca" userId="ad80fc01-cf55-4376-a825-a887c8046f05" providerId="ADAL" clId="{1985913D-DEE3-49A5-8D87-8B8CD75239DC}" dt="2020-11-04T10:23:54.780" v="30" actId="478"/>
          <ac:spMkLst>
            <pc:docMk/>
            <pc:sldMk cId="235522789" sldId="386"/>
            <ac:spMk id="14" creationId="{4749A463-39D7-40FD-BCB4-DD293255D759}"/>
          </ac:spMkLst>
        </pc:spChg>
        <pc:spChg chg="del">
          <ac:chgData name="Rosmorduc Vinca" userId="ad80fc01-cf55-4376-a825-a887c8046f05" providerId="ADAL" clId="{1985913D-DEE3-49A5-8D87-8B8CD75239DC}" dt="2020-11-04T10:23:58.678" v="32" actId="478"/>
          <ac:spMkLst>
            <pc:docMk/>
            <pc:sldMk cId="235522789" sldId="386"/>
            <ac:spMk id="15" creationId="{82C42016-8AFB-443F-B1E7-F316DE2A6F6E}"/>
          </ac:spMkLst>
        </pc:spChg>
        <pc:spChg chg="mod">
          <ac:chgData name="Rosmorduc Vinca" userId="ad80fc01-cf55-4376-a825-a887c8046f05" providerId="ADAL" clId="{1985913D-DEE3-49A5-8D87-8B8CD75239DC}" dt="2020-11-04T10:24:15.621" v="33" actId="1076"/>
          <ac:spMkLst>
            <pc:docMk/>
            <pc:sldMk cId="235522789" sldId="386"/>
            <ac:spMk id="18" creationId="{142F466B-4397-4484-A220-B8D173A8A182}"/>
          </ac:spMkLst>
        </pc:spChg>
        <pc:spChg chg="del">
          <ac:chgData name="Rosmorduc Vinca" userId="ad80fc01-cf55-4376-a825-a887c8046f05" providerId="ADAL" clId="{1985913D-DEE3-49A5-8D87-8B8CD75239DC}" dt="2020-11-04T10:23:57.341" v="31" actId="478"/>
          <ac:spMkLst>
            <pc:docMk/>
            <pc:sldMk cId="235522789" sldId="386"/>
            <ac:spMk id="20" creationId="{04991ACF-2F0A-4BE7-8818-1B240EE4A054}"/>
          </ac:spMkLst>
        </pc:spChg>
        <pc:spChg chg="del">
          <ac:chgData name="Rosmorduc Vinca" userId="ad80fc01-cf55-4376-a825-a887c8046f05" providerId="ADAL" clId="{1985913D-DEE3-49A5-8D87-8B8CD75239DC}" dt="2020-11-04T10:23:54.780" v="30" actId="478"/>
          <ac:spMkLst>
            <pc:docMk/>
            <pc:sldMk cId="235522789" sldId="386"/>
            <ac:spMk id="21" creationId="{4E334B29-18D3-478C-B6B9-814EEEA24913}"/>
          </ac:spMkLst>
        </pc:spChg>
        <pc:spChg chg="del">
          <ac:chgData name="Rosmorduc Vinca" userId="ad80fc01-cf55-4376-a825-a887c8046f05" providerId="ADAL" clId="{1985913D-DEE3-49A5-8D87-8B8CD75239DC}" dt="2020-11-04T10:23:54.780" v="30" actId="478"/>
          <ac:spMkLst>
            <pc:docMk/>
            <pc:sldMk cId="235522789" sldId="386"/>
            <ac:spMk id="22" creationId="{25F903FE-BFD3-4978-9222-43785965F7C8}"/>
          </ac:spMkLst>
        </pc:spChg>
        <pc:spChg chg="del">
          <ac:chgData name="Rosmorduc Vinca" userId="ad80fc01-cf55-4376-a825-a887c8046f05" providerId="ADAL" clId="{1985913D-DEE3-49A5-8D87-8B8CD75239DC}" dt="2020-11-04T10:23:54.780" v="30" actId="478"/>
          <ac:spMkLst>
            <pc:docMk/>
            <pc:sldMk cId="235522789" sldId="386"/>
            <ac:spMk id="25" creationId="{D0397D0F-ED7F-403C-BFFD-420CBA9CFB3A}"/>
          </ac:spMkLst>
        </pc:spChg>
        <pc:spChg chg="del">
          <ac:chgData name="Rosmorduc Vinca" userId="ad80fc01-cf55-4376-a825-a887c8046f05" providerId="ADAL" clId="{1985913D-DEE3-49A5-8D87-8B8CD75239DC}" dt="2020-11-04T10:23:54.780" v="30" actId="478"/>
          <ac:spMkLst>
            <pc:docMk/>
            <pc:sldMk cId="235522789" sldId="386"/>
            <ac:spMk id="26" creationId="{68B84343-22EA-43B7-AB2A-4924032DECF5}"/>
          </ac:spMkLst>
        </pc:spChg>
        <pc:spChg chg="del">
          <ac:chgData name="Rosmorduc Vinca" userId="ad80fc01-cf55-4376-a825-a887c8046f05" providerId="ADAL" clId="{1985913D-DEE3-49A5-8D87-8B8CD75239DC}" dt="2020-11-04T10:24:16.893" v="34" actId="478"/>
          <ac:spMkLst>
            <pc:docMk/>
            <pc:sldMk cId="235522789" sldId="386"/>
            <ac:spMk id="27" creationId="{811BF5C2-94D1-40D4-AADC-FED8E0B19947}"/>
          </ac:spMkLst>
        </pc:spChg>
        <pc:spChg chg="del">
          <ac:chgData name="Rosmorduc Vinca" userId="ad80fc01-cf55-4376-a825-a887c8046f05" providerId="ADAL" clId="{1985913D-DEE3-49A5-8D87-8B8CD75239DC}" dt="2020-11-04T10:23:54.780" v="30" actId="478"/>
          <ac:spMkLst>
            <pc:docMk/>
            <pc:sldMk cId="235522789" sldId="386"/>
            <ac:spMk id="28" creationId="{958B9FB4-075F-4278-BD27-A936DB9257FC}"/>
          </ac:spMkLst>
        </pc:spChg>
      </pc:sldChg>
      <pc:sldChg chg="delSp add mod">
        <pc:chgData name="Rosmorduc Vinca" userId="ad80fc01-cf55-4376-a825-a887c8046f05" providerId="ADAL" clId="{1985913D-DEE3-49A5-8D87-8B8CD75239DC}" dt="2020-11-04T10:24:39.143" v="38" actId="478"/>
        <pc:sldMkLst>
          <pc:docMk/>
          <pc:sldMk cId="2828782216" sldId="387"/>
        </pc:sldMkLst>
        <pc:spChg chg="del">
          <ac:chgData name="Rosmorduc Vinca" userId="ad80fc01-cf55-4376-a825-a887c8046f05" providerId="ADAL" clId="{1985913D-DEE3-49A5-8D87-8B8CD75239DC}" dt="2020-11-04T10:24:28.534" v="36" actId="478"/>
          <ac:spMkLst>
            <pc:docMk/>
            <pc:sldMk cId="2828782216" sldId="387"/>
            <ac:spMk id="5" creationId="{1FC6076C-4141-4C92-856E-02D308255EF1}"/>
          </ac:spMkLst>
        </pc:spChg>
        <pc:spChg chg="del">
          <ac:chgData name="Rosmorduc Vinca" userId="ad80fc01-cf55-4376-a825-a887c8046f05" providerId="ADAL" clId="{1985913D-DEE3-49A5-8D87-8B8CD75239DC}" dt="2020-11-04T10:24:26.286" v="35" actId="478"/>
          <ac:spMkLst>
            <pc:docMk/>
            <pc:sldMk cId="2828782216" sldId="387"/>
            <ac:spMk id="9" creationId="{6D50A00A-302E-45AB-AE38-3B4C7E89C90F}"/>
          </ac:spMkLst>
        </pc:spChg>
        <pc:spChg chg="del">
          <ac:chgData name="Rosmorduc Vinca" userId="ad80fc01-cf55-4376-a825-a887c8046f05" providerId="ADAL" clId="{1985913D-DEE3-49A5-8D87-8B8CD75239DC}" dt="2020-11-04T10:24:26.286" v="35" actId="478"/>
          <ac:spMkLst>
            <pc:docMk/>
            <pc:sldMk cId="2828782216" sldId="387"/>
            <ac:spMk id="11" creationId="{5E2F9BD9-730B-4848-B53F-E398D569D8CE}"/>
          </ac:spMkLst>
        </pc:spChg>
        <pc:spChg chg="del">
          <ac:chgData name="Rosmorduc Vinca" userId="ad80fc01-cf55-4376-a825-a887c8046f05" providerId="ADAL" clId="{1985913D-DEE3-49A5-8D87-8B8CD75239DC}" dt="2020-11-04T10:24:28.534" v="36" actId="478"/>
          <ac:spMkLst>
            <pc:docMk/>
            <pc:sldMk cId="2828782216" sldId="387"/>
            <ac:spMk id="12" creationId="{638B429E-635B-4652-982A-45C05B54C6D7}"/>
          </ac:spMkLst>
        </pc:spChg>
        <pc:spChg chg="del">
          <ac:chgData name="Rosmorduc Vinca" userId="ad80fc01-cf55-4376-a825-a887c8046f05" providerId="ADAL" clId="{1985913D-DEE3-49A5-8D87-8B8CD75239DC}" dt="2020-11-04T10:24:26.286" v="35" actId="478"/>
          <ac:spMkLst>
            <pc:docMk/>
            <pc:sldMk cId="2828782216" sldId="387"/>
            <ac:spMk id="14" creationId="{4749A463-39D7-40FD-BCB4-DD293255D759}"/>
          </ac:spMkLst>
        </pc:spChg>
        <pc:spChg chg="del">
          <ac:chgData name="Rosmorduc Vinca" userId="ad80fc01-cf55-4376-a825-a887c8046f05" providerId="ADAL" clId="{1985913D-DEE3-49A5-8D87-8B8CD75239DC}" dt="2020-11-04T10:24:30.527" v="37" actId="478"/>
          <ac:spMkLst>
            <pc:docMk/>
            <pc:sldMk cId="2828782216" sldId="387"/>
            <ac:spMk id="15" creationId="{82C42016-8AFB-443F-B1E7-F316DE2A6F6E}"/>
          </ac:spMkLst>
        </pc:spChg>
        <pc:spChg chg="del">
          <ac:chgData name="Rosmorduc Vinca" userId="ad80fc01-cf55-4376-a825-a887c8046f05" providerId="ADAL" clId="{1985913D-DEE3-49A5-8D87-8B8CD75239DC}" dt="2020-11-04T10:24:39.143" v="38" actId="478"/>
          <ac:spMkLst>
            <pc:docMk/>
            <pc:sldMk cId="2828782216" sldId="387"/>
            <ac:spMk id="18" creationId="{142F466B-4397-4484-A220-B8D173A8A182}"/>
          </ac:spMkLst>
        </pc:spChg>
        <pc:spChg chg="del">
          <ac:chgData name="Rosmorduc Vinca" userId="ad80fc01-cf55-4376-a825-a887c8046f05" providerId="ADAL" clId="{1985913D-DEE3-49A5-8D87-8B8CD75239DC}" dt="2020-11-04T10:24:28.534" v="36" actId="478"/>
          <ac:spMkLst>
            <pc:docMk/>
            <pc:sldMk cId="2828782216" sldId="387"/>
            <ac:spMk id="20" creationId="{04991ACF-2F0A-4BE7-8818-1B240EE4A054}"/>
          </ac:spMkLst>
        </pc:spChg>
        <pc:spChg chg="del">
          <ac:chgData name="Rosmorduc Vinca" userId="ad80fc01-cf55-4376-a825-a887c8046f05" providerId="ADAL" clId="{1985913D-DEE3-49A5-8D87-8B8CD75239DC}" dt="2020-11-04T10:24:26.286" v="35" actId="478"/>
          <ac:spMkLst>
            <pc:docMk/>
            <pc:sldMk cId="2828782216" sldId="387"/>
            <ac:spMk id="21" creationId="{4E334B29-18D3-478C-B6B9-814EEEA24913}"/>
          </ac:spMkLst>
        </pc:spChg>
        <pc:spChg chg="del">
          <ac:chgData name="Rosmorduc Vinca" userId="ad80fc01-cf55-4376-a825-a887c8046f05" providerId="ADAL" clId="{1985913D-DEE3-49A5-8D87-8B8CD75239DC}" dt="2020-11-04T10:24:26.286" v="35" actId="478"/>
          <ac:spMkLst>
            <pc:docMk/>
            <pc:sldMk cId="2828782216" sldId="387"/>
            <ac:spMk id="22" creationId="{25F903FE-BFD3-4978-9222-43785965F7C8}"/>
          </ac:spMkLst>
        </pc:spChg>
        <pc:spChg chg="del">
          <ac:chgData name="Rosmorduc Vinca" userId="ad80fc01-cf55-4376-a825-a887c8046f05" providerId="ADAL" clId="{1985913D-DEE3-49A5-8D87-8B8CD75239DC}" dt="2020-11-04T10:24:26.286" v="35" actId="478"/>
          <ac:spMkLst>
            <pc:docMk/>
            <pc:sldMk cId="2828782216" sldId="387"/>
            <ac:spMk id="25" creationId="{D0397D0F-ED7F-403C-BFFD-420CBA9CFB3A}"/>
          </ac:spMkLst>
        </pc:spChg>
        <pc:spChg chg="del">
          <ac:chgData name="Rosmorduc Vinca" userId="ad80fc01-cf55-4376-a825-a887c8046f05" providerId="ADAL" clId="{1985913D-DEE3-49A5-8D87-8B8CD75239DC}" dt="2020-11-04T10:24:26.286" v="35" actId="478"/>
          <ac:spMkLst>
            <pc:docMk/>
            <pc:sldMk cId="2828782216" sldId="387"/>
            <ac:spMk id="26" creationId="{68B84343-22EA-43B7-AB2A-4924032DECF5}"/>
          </ac:spMkLst>
        </pc:spChg>
        <pc:spChg chg="del">
          <ac:chgData name="Rosmorduc Vinca" userId="ad80fc01-cf55-4376-a825-a887c8046f05" providerId="ADAL" clId="{1985913D-DEE3-49A5-8D87-8B8CD75239DC}" dt="2020-11-04T10:24:26.286" v="35" actId="478"/>
          <ac:spMkLst>
            <pc:docMk/>
            <pc:sldMk cId="2828782216" sldId="387"/>
            <ac:spMk id="28" creationId="{958B9FB4-075F-4278-BD27-A936DB9257FC}"/>
          </ac:spMkLst>
        </pc:spChg>
      </pc:sldChg>
      <pc:sldChg chg="addSp delSp add mod">
        <pc:chgData name="Rosmorduc Vinca" userId="ad80fc01-cf55-4376-a825-a887c8046f05" providerId="ADAL" clId="{1985913D-DEE3-49A5-8D87-8B8CD75239DC}" dt="2020-11-04T10:25:21.241" v="49" actId="478"/>
        <pc:sldMkLst>
          <pc:docMk/>
          <pc:sldMk cId="428589629" sldId="388"/>
        </pc:sldMkLst>
        <pc:spChg chg="add del">
          <ac:chgData name="Rosmorduc Vinca" userId="ad80fc01-cf55-4376-a825-a887c8046f05" providerId="ADAL" clId="{1985913D-DEE3-49A5-8D87-8B8CD75239DC}" dt="2020-11-04T10:25:21.241" v="49" actId="478"/>
          <ac:spMkLst>
            <pc:docMk/>
            <pc:sldMk cId="428589629" sldId="388"/>
            <ac:spMk id="5" creationId="{1FC6076C-4141-4C92-856E-02D308255EF1}"/>
          </ac:spMkLst>
        </pc:spChg>
        <pc:spChg chg="add del">
          <ac:chgData name="Rosmorduc Vinca" userId="ad80fc01-cf55-4376-a825-a887c8046f05" providerId="ADAL" clId="{1985913D-DEE3-49A5-8D87-8B8CD75239DC}" dt="2020-11-04T10:25:16.402" v="47" actId="478"/>
          <ac:spMkLst>
            <pc:docMk/>
            <pc:sldMk cId="428589629" sldId="388"/>
            <ac:spMk id="9" creationId="{6D50A00A-302E-45AB-AE38-3B4C7E89C90F}"/>
          </ac:spMkLst>
        </pc:spChg>
        <pc:spChg chg="add del">
          <ac:chgData name="Rosmorduc Vinca" userId="ad80fc01-cf55-4376-a825-a887c8046f05" providerId="ADAL" clId="{1985913D-DEE3-49A5-8D87-8B8CD75239DC}" dt="2020-11-04T10:25:16.402" v="47" actId="478"/>
          <ac:spMkLst>
            <pc:docMk/>
            <pc:sldMk cId="428589629" sldId="388"/>
            <ac:spMk id="11" creationId="{5E2F9BD9-730B-4848-B53F-E398D569D8CE}"/>
          </ac:spMkLst>
        </pc:spChg>
        <pc:spChg chg="add del">
          <ac:chgData name="Rosmorduc Vinca" userId="ad80fc01-cf55-4376-a825-a887c8046f05" providerId="ADAL" clId="{1985913D-DEE3-49A5-8D87-8B8CD75239DC}" dt="2020-11-04T10:25:10.368" v="46" actId="478"/>
          <ac:spMkLst>
            <pc:docMk/>
            <pc:sldMk cId="428589629" sldId="388"/>
            <ac:spMk id="12" creationId="{638B429E-635B-4652-982A-45C05B54C6D7}"/>
          </ac:spMkLst>
        </pc:spChg>
        <pc:spChg chg="add del">
          <ac:chgData name="Rosmorduc Vinca" userId="ad80fc01-cf55-4376-a825-a887c8046f05" providerId="ADAL" clId="{1985913D-DEE3-49A5-8D87-8B8CD75239DC}" dt="2020-11-04T10:25:16.402" v="47" actId="478"/>
          <ac:spMkLst>
            <pc:docMk/>
            <pc:sldMk cId="428589629" sldId="388"/>
            <ac:spMk id="14" creationId="{4749A463-39D7-40FD-BCB4-DD293255D759}"/>
          </ac:spMkLst>
        </pc:spChg>
        <pc:spChg chg="add del">
          <ac:chgData name="Rosmorduc Vinca" userId="ad80fc01-cf55-4376-a825-a887c8046f05" providerId="ADAL" clId="{1985913D-DEE3-49A5-8D87-8B8CD75239DC}" dt="2020-11-04T10:25:18.320" v="48" actId="478"/>
          <ac:spMkLst>
            <pc:docMk/>
            <pc:sldMk cId="428589629" sldId="388"/>
            <ac:spMk id="15" creationId="{82C42016-8AFB-443F-B1E7-F316DE2A6F6E}"/>
          </ac:spMkLst>
        </pc:spChg>
        <pc:spChg chg="add del">
          <ac:chgData name="Rosmorduc Vinca" userId="ad80fc01-cf55-4376-a825-a887c8046f05" providerId="ADAL" clId="{1985913D-DEE3-49A5-8D87-8B8CD75239DC}" dt="2020-11-04T10:25:18.320" v="48" actId="478"/>
          <ac:spMkLst>
            <pc:docMk/>
            <pc:sldMk cId="428589629" sldId="388"/>
            <ac:spMk id="18" creationId="{142F466B-4397-4484-A220-B8D173A8A182}"/>
          </ac:spMkLst>
        </pc:spChg>
        <pc:spChg chg="add del">
          <ac:chgData name="Rosmorduc Vinca" userId="ad80fc01-cf55-4376-a825-a887c8046f05" providerId="ADAL" clId="{1985913D-DEE3-49A5-8D87-8B8CD75239DC}" dt="2020-11-04T10:25:16.402" v="47" actId="478"/>
          <ac:spMkLst>
            <pc:docMk/>
            <pc:sldMk cId="428589629" sldId="388"/>
            <ac:spMk id="21" creationId="{4E334B29-18D3-478C-B6B9-814EEEA24913}"/>
          </ac:spMkLst>
        </pc:spChg>
        <pc:spChg chg="add del">
          <ac:chgData name="Rosmorduc Vinca" userId="ad80fc01-cf55-4376-a825-a887c8046f05" providerId="ADAL" clId="{1985913D-DEE3-49A5-8D87-8B8CD75239DC}" dt="2020-11-04T10:25:16.402" v="47" actId="478"/>
          <ac:spMkLst>
            <pc:docMk/>
            <pc:sldMk cId="428589629" sldId="388"/>
            <ac:spMk id="22" creationId="{25F903FE-BFD3-4978-9222-43785965F7C8}"/>
          </ac:spMkLst>
        </pc:spChg>
        <pc:spChg chg="add del">
          <ac:chgData name="Rosmorduc Vinca" userId="ad80fc01-cf55-4376-a825-a887c8046f05" providerId="ADAL" clId="{1985913D-DEE3-49A5-8D87-8B8CD75239DC}" dt="2020-11-04T10:25:16.402" v="47" actId="478"/>
          <ac:spMkLst>
            <pc:docMk/>
            <pc:sldMk cId="428589629" sldId="388"/>
            <ac:spMk id="25" creationId="{D0397D0F-ED7F-403C-BFFD-420CBA9CFB3A}"/>
          </ac:spMkLst>
        </pc:spChg>
        <pc:spChg chg="add del">
          <ac:chgData name="Rosmorduc Vinca" userId="ad80fc01-cf55-4376-a825-a887c8046f05" providerId="ADAL" clId="{1985913D-DEE3-49A5-8D87-8B8CD75239DC}" dt="2020-11-04T10:25:16.402" v="47" actId="478"/>
          <ac:spMkLst>
            <pc:docMk/>
            <pc:sldMk cId="428589629" sldId="388"/>
            <ac:spMk id="26" creationId="{68B84343-22EA-43B7-AB2A-4924032DECF5}"/>
          </ac:spMkLst>
        </pc:spChg>
        <pc:spChg chg="add del">
          <ac:chgData name="Rosmorduc Vinca" userId="ad80fc01-cf55-4376-a825-a887c8046f05" providerId="ADAL" clId="{1985913D-DEE3-49A5-8D87-8B8CD75239DC}" dt="2020-11-04T10:25:18.320" v="48" actId="478"/>
          <ac:spMkLst>
            <pc:docMk/>
            <pc:sldMk cId="428589629" sldId="388"/>
            <ac:spMk id="27" creationId="{811BF5C2-94D1-40D4-AADC-FED8E0B19947}"/>
          </ac:spMkLst>
        </pc:spChg>
        <pc:spChg chg="add del">
          <ac:chgData name="Rosmorduc Vinca" userId="ad80fc01-cf55-4376-a825-a887c8046f05" providerId="ADAL" clId="{1985913D-DEE3-49A5-8D87-8B8CD75239DC}" dt="2020-11-04T10:25:16.402" v="47" actId="478"/>
          <ac:spMkLst>
            <pc:docMk/>
            <pc:sldMk cId="428589629" sldId="388"/>
            <ac:spMk id="28" creationId="{958B9FB4-075F-4278-BD27-A936DB9257FC}"/>
          </ac:spMkLst>
        </pc:spChg>
      </pc:sldChg>
      <pc:sldChg chg="delSp add mod">
        <pc:chgData name="Rosmorduc Vinca" userId="ad80fc01-cf55-4376-a825-a887c8046f05" providerId="ADAL" clId="{1985913D-DEE3-49A5-8D87-8B8CD75239DC}" dt="2020-11-04T10:25:38.451" v="52" actId="478"/>
        <pc:sldMkLst>
          <pc:docMk/>
          <pc:sldMk cId="1068707150" sldId="389"/>
        </pc:sldMkLst>
        <pc:spChg chg="del">
          <ac:chgData name="Rosmorduc Vinca" userId="ad80fc01-cf55-4376-a825-a887c8046f05" providerId="ADAL" clId="{1985913D-DEE3-49A5-8D87-8B8CD75239DC}" dt="2020-11-04T10:25:33.865" v="51" actId="478"/>
          <ac:spMkLst>
            <pc:docMk/>
            <pc:sldMk cId="1068707150" sldId="389"/>
            <ac:spMk id="9" creationId="{6D50A00A-302E-45AB-AE38-3B4C7E89C90F}"/>
          </ac:spMkLst>
        </pc:spChg>
        <pc:spChg chg="del">
          <ac:chgData name="Rosmorduc Vinca" userId="ad80fc01-cf55-4376-a825-a887c8046f05" providerId="ADAL" clId="{1985913D-DEE3-49A5-8D87-8B8CD75239DC}" dt="2020-11-04T10:25:33.865" v="51" actId="478"/>
          <ac:spMkLst>
            <pc:docMk/>
            <pc:sldMk cId="1068707150" sldId="389"/>
            <ac:spMk id="11" creationId="{5E2F9BD9-730B-4848-B53F-E398D569D8CE}"/>
          </ac:spMkLst>
        </pc:spChg>
        <pc:spChg chg="del">
          <ac:chgData name="Rosmorduc Vinca" userId="ad80fc01-cf55-4376-a825-a887c8046f05" providerId="ADAL" clId="{1985913D-DEE3-49A5-8D87-8B8CD75239DC}" dt="2020-11-04T10:25:38.451" v="52" actId="478"/>
          <ac:spMkLst>
            <pc:docMk/>
            <pc:sldMk cId="1068707150" sldId="389"/>
            <ac:spMk id="12" creationId="{638B429E-635B-4652-982A-45C05B54C6D7}"/>
          </ac:spMkLst>
        </pc:spChg>
        <pc:spChg chg="del">
          <ac:chgData name="Rosmorduc Vinca" userId="ad80fc01-cf55-4376-a825-a887c8046f05" providerId="ADAL" clId="{1985913D-DEE3-49A5-8D87-8B8CD75239DC}" dt="2020-11-04T10:25:33.865" v="51" actId="478"/>
          <ac:spMkLst>
            <pc:docMk/>
            <pc:sldMk cId="1068707150" sldId="389"/>
            <ac:spMk id="14" creationId="{4749A463-39D7-40FD-BCB4-DD293255D759}"/>
          </ac:spMkLst>
        </pc:spChg>
        <pc:spChg chg="del">
          <ac:chgData name="Rosmorduc Vinca" userId="ad80fc01-cf55-4376-a825-a887c8046f05" providerId="ADAL" clId="{1985913D-DEE3-49A5-8D87-8B8CD75239DC}" dt="2020-11-04T10:25:38.451" v="52" actId="478"/>
          <ac:spMkLst>
            <pc:docMk/>
            <pc:sldMk cId="1068707150" sldId="389"/>
            <ac:spMk id="15" creationId="{82C42016-8AFB-443F-B1E7-F316DE2A6F6E}"/>
          </ac:spMkLst>
        </pc:spChg>
        <pc:spChg chg="del">
          <ac:chgData name="Rosmorduc Vinca" userId="ad80fc01-cf55-4376-a825-a887c8046f05" providerId="ADAL" clId="{1985913D-DEE3-49A5-8D87-8B8CD75239DC}" dt="2020-11-04T10:25:33.865" v="51" actId="478"/>
          <ac:spMkLst>
            <pc:docMk/>
            <pc:sldMk cId="1068707150" sldId="389"/>
            <ac:spMk id="18" creationId="{142F466B-4397-4484-A220-B8D173A8A182}"/>
          </ac:spMkLst>
        </pc:spChg>
        <pc:spChg chg="del">
          <ac:chgData name="Rosmorduc Vinca" userId="ad80fc01-cf55-4376-a825-a887c8046f05" providerId="ADAL" clId="{1985913D-DEE3-49A5-8D87-8B8CD75239DC}" dt="2020-11-04T10:25:38.451" v="52" actId="478"/>
          <ac:spMkLst>
            <pc:docMk/>
            <pc:sldMk cId="1068707150" sldId="389"/>
            <ac:spMk id="20" creationId="{04991ACF-2F0A-4BE7-8818-1B240EE4A054}"/>
          </ac:spMkLst>
        </pc:spChg>
        <pc:spChg chg="del">
          <ac:chgData name="Rosmorduc Vinca" userId="ad80fc01-cf55-4376-a825-a887c8046f05" providerId="ADAL" clId="{1985913D-DEE3-49A5-8D87-8B8CD75239DC}" dt="2020-11-04T10:25:33.865" v="51" actId="478"/>
          <ac:spMkLst>
            <pc:docMk/>
            <pc:sldMk cId="1068707150" sldId="389"/>
            <ac:spMk id="21" creationId="{4E334B29-18D3-478C-B6B9-814EEEA24913}"/>
          </ac:spMkLst>
        </pc:spChg>
        <pc:spChg chg="del">
          <ac:chgData name="Rosmorduc Vinca" userId="ad80fc01-cf55-4376-a825-a887c8046f05" providerId="ADAL" clId="{1985913D-DEE3-49A5-8D87-8B8CD75239DC}" dt="2020-11-04T10:25:33.865" v="51" actId="478"/>
          <ac:spMkLst>
            <pc:docMk/>
            <pc:sldMk cId="1068707150" sldId="389"/>
            <ac:spMk id="22" creationId="{25F903FE-BFD3-4978-9222-43785965F7C8}"/>
          </ac:spMkLst>
        </pc:spChg>
        <pc:spChg chg="del">
          <ac:chgData name="Rosmorduc Vinca" userId="ad80fc01-cf55-4376-a825-a887c8046f05" providerId="ADAL" clId="{1985913D-DEE3-49A5-8D87-8B8CD75239DC}" dt="2020-11-04T10:25:33.865" v="51" actId="478"/>
          <ac:spMkLst>
            <pc:docMk/>
            <pc:sldMk cId="1068707150" sldId="389"/>
            <ac:spMk id="25" creationId="{D0397D0F-ED7F-403C-BFFD-420CBA9CFB3A}"/>
          </ac:spMkLst>
        </pc:spChg>
        <pc:spChg chg="del">
          <ac:chgData name="Rosmorduc Vinca" userId="ad80fc01-cf55-4376-a825-a887c8046f05" providerId="ADAL" clId="{1985913D-DEE3-49A5-8D87-8B8CD75239DC}" dt="2020-11-04T10:25:33.865" v="51" actId="478"/>
          <ac:spMkLst>
            <pc:docMk/>
            <pc:sldMk cId="1068707150" sldId="389"/>
            <ac:spMk id="26" creationId="{68B84343-22EA-43B7-AB2A-4924032DECF5}"/>
          </ac:spMkLst>
        </pc:spChg>
        <pc:spChg chg="del">
          <ac:chgData name="Rosmorduc Vinca" userId="ad80fc01-cf55-4376-a825-a887c8046f05" providerId="ADAL" clId="{1985913D-DEE3-49A5-8D87-8B8CD75239DC}" dt="2020-11-04T10:25:38.451" v="52" actId="478"/>
          <ac:spMkLst>
            <pc:docMk/>
            <pc:sldMk cId="1068707150" sldId="389"/>
            <ac:spMk id="27" creationId="{811BF5C2-94D1-40D4-AADC-FED8E0B19947}"/>
          </ac:spMkLst>
        </pc:spChg>
        <pc:spChg chg="del">
          <ac:chgData name="Rosmorduc Vinca" userId="ad80fc01-cf55-4376-a825-a887c8046f05" providerId="ADAL" clId="{1985913D-DEE3-49A5-8D87-8B8CD75239DC}" dt="2020-11-04T10:25:33.865" v="51" actId="478"/>
          <ac:spMkLst>
            <pc:docMk/>
            <pc:sldMk cId="1068707150" sldId="389"/>
            <ac:spMk id="28" creationId="{958B9FB4-075F-4278-BD27-A936DB9257FC}"/>
          </ac:spMkLst>
        </pc:spChg>
      </pc:sldChg>
      <pc:sldChg chg="delSp add mod">
        <pc:chgData name="Rosmorduc Vinca" userId="ad80fc01-cf55-4376-a825-a887c8046f05" providerId="ADAL" clId="{1985913D-DEE3-49A5-8D87-8B8CD75239DC}" dt="2020-11-04T10:26:03.588" v="57" actId="478"/>
        <pc:sldMkLst>
          <pc:docMk/>
          <pc:sldMk cId="1294007942" sldId="390"/>
        </pc:sldMkLst>
        <pc:spChg chg="del">
          <ac:chgData name="Rosmorduc Vinca" userId="ad80fc01-cf55-4376-a825-a887c8046f05" providerId="ADAL" clId="{1985913D-DEE3-49A5-8D87-8B8CD75239DC}" dt="2020-11-04T10:26:01.086" v="56" actId="478"/>
          <ac:spMkLst>
            <pc:docMk/>
            <pc:sldMk cId="1294007942" sldId="390"/>
            <ac:spMk id="5" creationId="{1FC6076C-4141-4C92-856E-02D308255EF1}"/>
          </ac:spMkLst>
        </pc:spChg>
        <pc:spChg chg="del">
          <ac:chgData name="Rosmorduc Vinca" userId="ad80fc01-cf55-4376-a825-a887c8046f05" providerId="ADAL" clId="{1985913D-DEE3-49A5-8D87-8B8CD75239DC}" dt="2020-11-04T10:25:55.868" v="54" actId="478"/>
          <ac:spMkLst>
            <pc:docMk/>
            <pc:sldMk cId="1294007942" sldId="390"/>
            <ac:spMk id="9" creationId="{6D50A00A-302E-45AB-AE38-3B4C7E89C90F}"/>
          </ac:spMkLst>
        </pc:spChg>
        <pc:spChg chg="del">
          <ac:chgData name="Rosmorduc Vinca" userId="ad80fc01-cf55-4376-a825-a887c8046f05" providerId="ADAL" clId="{1985913D-DEE3-49A5-8D87-8B8CD75239DC}" dt="2020-11-04T10:25:57.123" v="55" actId="478"/>
          <ac:spMkLst>
            <pc:docMk/>
            <pc:sldMk cId="1294007942" sldId="390"/>
            <ac:spMk id="11" creationId="{5E2F9BD9-730B-4848-B53F-E398D569D8CE}"/>
          </ac:spMkLst>
        </pc:spChg>
        <pc:spChg chg="del">
          <ac:chgData name="Rosmorduc Vinca" userId="ad80fc01-cf55-4376-a825-a887c8046f05" providerId="ADAL" clId="{1985913D-DEE3-49A5-8D87-8B8CD75239DC}" dt="2020-11-04T10:26:01.086" v="56" actId="478"/>
          <ac:spMkLst>
            <pc:docMk/>
            <pc:sldMk cId="1294007942" sldId="390"/>
            <ac:spMk id="12" creationId="{638B429E-635B-4652-982A-45C05B54C6D7}"/>
          </ac:spMkLst>
        </pc:spChg>
        <pc:spChg chg="del">
          <ac:chgData name="Rosmorduc Vinca" userId="ad80fc01-cf55-4376-a825-a887c8046f05" providerId="ADAL" clId="{1985913D-DEE3-49A5-8D87-8B8CD75239DC}" dt="2020-11-04T10:26:01.086" v="56" actId="478"/>
          <ac:spMkLst>
            <pc:docMk/>
            <pc:sldMk cId="1294007942" sldId="390"/>
            <ac:spMk id="15" creationId="{82C42016-8AFB-443F-B1E7-F316DE2A6F6E}"/>
          </ac:spMkLst>
        </pc:spChg>
        <pc:spChg chg="del">
          <ac:chgData name="Rosmorduc Vinca" userId="ad80fc01-cf55-4376-a825-a887c8046f05" providerId="ADAL" clId="{1985913D-DEE3-49A5-8D87-8B8CD75239DC}" dt="2020-11-04T10:26:01.086" v="56" actId="478"/>
          <ac:spMkLst>
            <pc:docMk/>
            <pc:sldMk cId="1294007942" sldId="390"/>
            <ac:spMk id="18" creationId="{142F466B-4397-4484-A220-B8D173A8A182}"/>
          </ac:spMkLst>
        </pc:spChg>
        <pc:spChg chg="del">
          <ac:chgData name="Rosmorduc Vinca" userId="ad80fc01-cf55-4376-a825-a887c8046f05" providerId="ADAL" clId="{1985913D-DEE3-49A5-8D87-8B8CD75239DC}" dt="2020-11-04T10:26:01.086" v="56" actId="478"/>
          <ac:spMkLst>
            <pc:docMk/>
            <pc:sldMk cId="1294007942" sldId="390"/>
            <ac:spMk id="20" creationId="{04991ACF-2F0A-4BE7-8818-1B240EE4A054}"/>
          </ac:spMkLst>
        </pc:spChg>
        <pc:spChg chg="del">
          <ac:chgData name="Rosmorduc Vinca" userId="ad80fc01-cf55-4376-a825-a887c8046f05" providerId="ADAL" clId="{1985913D-DEE3-49A5-8D87-8B8CD75239DC}" dt="2020-11-04T10:26:01.086" v="56" actId="478"/>
          <ac:spMkLst>
            <pc:docMk/>
            <pc:sldMk cId="1294007942" sldId="390"/>
            <ac:spMk id="21" creationId="{4E334B29-18D3-478C-B6B9-814EEEA24913}"/>
          </ac:spMkLst>
        </pc:spChg>
        <pc:spChg chg="del">
          <ac:chgData name="Rosmorduc Vinca" userId="ad80fc01-cf55-4376-a825-a887c8046f05" providerId="ADAL" clId="{1985913D-DEE3-49A5-8D87-8B8CD75239DC}" dt="2020-11-04T10:26:01.086" v="56" actId="478"/>
          <ac:spMkLst>
            <pc:docMk/>
            <pc:sldMk cId="1294007942" sldId="390"/>
            <ac:spMk id="25" creationId="{D0397D0F-ED7F-403C-BFFD-420CBA9CFB3A}"/>
          </ac:spMkLst>
        </pc:spChg>
        <pc:spChg chg="del">
          <ac:chgData name="Rosmorduc Vinca" userId="ad80fc01-cf55-4376-a825-a887c8046f05" providerId="ADAL" clId="{1985913D-DEE3-49A5-8D87-8B8CD75239DC}" dt="2020-11-04T10:26:03.588" v="57" actId="478"/>
          <ac:spMkLst>
            <pc:docMk/>
            <pc:sldMk cId="1294007942" sldId="390"/>
            <ac:spMk id="26" creationId="{68B84343-22EA-43B7-AB2A-4924032DECF5}"/>
          </ac:spMkLst>
        </pc:spChg>
        <pc:spChg chg="del">
          <ac:chgData name="Rosmorduc Vinca" userId="ad80fc01-cf55-4376-a825-a887c8046f05" providerId="ADAL" clId="{1985913D-DEE3-49A5-8D87-8B8CD75239DC}" dt="2020-11-04T10:26:01.086" v="56" actId="478"/>
          <ac:spMkLst>
            <pc:docMk/>
            <pc:sldMk cId="1294007942" sldId="390"/>
            <ac:spMk id="27" creationId="{811BF5C2-94D1-40D4-AADC-FED8E0B19947}"/>
          </ac:spMkLst>
        </pc:spChg>
        <pc:spChg chg="del">
          <ac:chgData name="Rosmorduc Vinca" userId="ad80fc01-cf55-4376-a825-a887c8046f05" providerId="ADAL" clId="{1985913D-DEE3-49A5-8D87-8B8CD75239DC}" dt="2020-11-04T10:25:55.868" v="54" actId="478"/>
          <ac:spMkLst>
            <pc:docMk/>
            <pc:sldMk cId="1294007942" sldId="390"/>
            <ac:spMk id="28" creationId="{958B9FB4-075F-4278-BD27-A936DB9257FC}"/>
          </ac:spMkLst>
        </pc:spChg>
      </pc:sldChg>
      <pc:sldChg chg="delSp add mod">
        <pc:chgData name="Rosmorduc Vinca" userId="ad80fc01-cf55-4376-a825-a887c8046f05" providerId="ADAL" clId="{1985913D-DEE3-49A5-8D87-8B8CD75239DC}" dt="2020-11-04T10:27:02.742" v="64" actId="478"/>
        <pc:sldMkLst>
          <pc:docMk/>
          <pc:sldMk cId="3838504465" sldId="391"/>
        </pc:sldMkLst>
        <pc:spChg chg="del">
          <ac:chgData name="Rosmorduc Vinca" userId="ad80fc01-cf55-4376-a825-a887c8046f05" providerId="ADAL" clId="{1985913D-DEE3-49A5-8D87-8B8CD75239DC}" dt="2020-11-04T10:26:49.717" v="59" actId="478"/>
          <ac:spMkLst>
            <pc:docMk/>
            <pc:sldMk cId="3838504465" sldId="391"/>
            <ac:spMk id="5" creationId="{1FC6076C-4141-4C92-856E-02D308255EF1}"/>
          </ac:spMkLst>
        </pc:spChg>
        <pc:spChg chg="del">
          <ac:chgData name="Rosmorduc Vinca" userId="ad80fc01-cf55-4376-a825-a887c8046f05" providerId="ADAL" clId="{1985913D-DEE3-49A5-8D87-8B8CD75239DC}" dt="2020-11-04T10:26:49.717" v="59" actId="478"/>
          <ac:spMkLst>
            <pc:docMk/>
            <pc:sldMk cId="3838504465" sldId="391"/>
            <ac:spMk id="9" creationId="{6D50A00A-302E-45AB-AE38-3B4C7E89C90F}"/>
          </ac:spMkLst>
        </pc:spChg>
        <pc:spChg chg="del">
          <ac:chgData name="Rosmorduc Vinca" userId="ad80fc01-cf55-4376-a825-a887c8046f05" providerId="ADAL" clId="{1985913D-DEE3-49A5-8D87-8B8CD75239DC}" dt="2020-11-04T10:26:56.717" v="61" actId="478"/>
          <ac:spMkLst>
            <pc:docMk/>
            <pc:sldMk cId="3838504465" sldId="391"/>
            <ac:spMk id="11" creationId="{5E2F9BD9-730B-4848-B53F-E398D569D8CE}"/>
          </ac:spMkLst>
        </pc:spChg>
        <pc:spChg chg="del">
          <ac:chgData name="Rosmorduc Vinca" userId="ad80fc01-cf55-4376-a825-a887c8046f05" providerId="ADAL" clId="{1985913D-DEE3-49A5-8D87-8B8CD75239DC}" dt="2020-11-04T10:26:53.540" v="60" actId="478"/>
          <ac:spMkLst>
            <pc:docMk/>
            <pc:sldMk cId="3838504465" sldId="391"/>
            <ac:spMk id="12" creationId="{638B429E-635B-4652-982A-45C05B54C6D7}"/>
          </ac:spMkLst>
        </pc:spChg>
        <pc:spChg chg="del">
          <ac:chgData name="Rosmorduc Vinca" userId="ad80fc01-cf55-4376-a825-a887c8046f05" providerId="ADAL" clId="{1985913D-DEE3-49A5-8D87-8B8CD75239DC}" dt="2020-11-04T10:26:56.717" v="61" actId="478"/>
          <ac:spMkLst>
            <pc:docMk/>
            <pc:sldMk cId="3838504465" sldId="391"/>
            <ac:spMk id="14" creationId="{4749A463-39D7-40FD-BCB4-DD293255D759}"/>
          </ac:spMkLst>
        </pc:spChg>
        <pc:spChg chg="del">
          <ac:chgData name="Rosmorduc Vinca" userId="ad80fc01-cf55-4376-a825-a887c8046f05" providerId="ADAL" clId="{1985913D-DEE3-49A5-8D87-8B8CD75239DC}" dt="2020-11-04T10:26:53.540" v="60" actId="478"/>
          <ac:spMkLst>
            <pc:docMk/>
            <pc:sldMk cId="3838504465" sldId="391"/>
            <ac:spMk id="15" creationId="{82C42016-8AFB-443F-B1E7-F316DE2A6F6E}"/>
          </ac:spMkLst>
        </pc:spChg>
        <pc:spChg chg="del">
          <ac:chgData name="Rosmorduc Vinca" userId="ad80fc01-cf55-4376-a825-a887c8046f05" providerId="ADAL" clId="{1985913D-DEE3-49A5-8D87-8B8CD75239DC}" dt="2020-11-04T10:27:02.742" v="64" actId="478"/>
          <ac:spMkLst>
            <pc:docMk/>
            <pc:sldMk cId="3838504465" sldId="391"/>
            <ac:spMk id="18" creationId="{142F466B-4397-4484-A220-B8D173A8A182}"/>
          </ac:spMkLst>
        </pc:spChg>
        <pc:spChg chg="del">
          <ac:chgData name="Rosmorduc Vinca" userId="ad80fc01-cf55-4376-a825-a887c8046f05" providerId="ADAL" clId="{1985913D-DEE3-49A5-8D87-8B8CD75239DC}" dt="2020-11-04T10:26:53.540" v="60" actId="478"/>
          <ac:spMkLst>
            <pc:docMk/>
            <pc:sldMk cId="3838504465" sldId="391"/>
            <ac:spMk id="20" creationId="{04991ACF-2F0A-4BE7-8818-1B240EE4A054}"/>
          </ac:spMkLst>
        </pc:spChg>
        <pc:spChg chg="del">
          <ac:chgData name="Rosmorduc Vinca" userId="ad80fc01-cf55-4376-a825-a887c8046f05" providerId="ADAL" clId="{1985913D-DEE3-49A5-8D87-8B8CD75239DC}" dt="2020-11-04T10:26:56.717" v="61" actId="478"/>
          <ac:spMkLst>
            <pc:docMk/>
            <pc:sldMk cId="3838504465" sldId="391"/>
            <ac:spMk id="22" creationId="{25F903FE-BFD3-4978-9222-43785965F7C8}"/>
          </ac:spMkLst>
        </pc:spChg>
        <pc:spChg chg="del">
          <ac:chgData name="Rosmorduc Vinca" userId="ad80fc01-cf55-4376-a825-a887c8046f05" providerId="ADAL" clId="{1985913D-DEE3-49A5-8D87-8B8CD75239DC}" dt="2020-11-04T10:27:00.133" v="63" actId="478"/>
          <ac:spMkLst>
            <pc:docMk/>
            <pc:sldMk cId="3838504465" sldId="391"/>
            <ac:spMk id="25" creationId="{D0397D0F-ED7F-403C-BFFD-420CBA9CFB3A}"/>
          </ac:spMkLst>
        </pc:spChg>
        <pc:spChg chg="del">
          <ac:chgData name="Rosmorduc Vinca" userId="ad80fc01-cf55-4376-a825-a887c8046f05" providerId="ADAL" clId="{1985913D-DEE3-49A5-8D87-8B8CD75239DC}" dt="2020-11-04T10:26:58.663" v="62" actId="478"/>
          <ac:spMkLst>
            <pc:docMk/>
            <pc:sldMk cId="3838504465" sldId="391"/>
            <ac:spMk id="26" creationId="{68B84343-22EA-43B7-AB2A-4924032DECF5}"/>
          </ac:spMkLst>
        </pc:spChg>
        <pc:spChg chg="del">
          <ac:chgData name="Rosmorduc Vinca" userId="ad80fc01-cf55-4376-a825-a887c8046f05" providerId="ADAL" clId="{1985913D-DEE3-49A5-8D87-8B8CD75239DC}" dt="2020-11-04T10:26:53.540" v="60" actId="478"/>
          <ac:spMkLst>
            <pc:docMk/>
            <pc:sldMk cId="3838504465" sldId="391"/>
            <ac:spMk id="27" creationId="{811BF5C2-94D1-40D4-AADC-FED8E0B19947}"/>
          </ac:spMkLst>
        </pc:spChg>
        <pc:spChg chg="del">
          <ac:chgData name="Rosmorduc Vinca" userId="ad80fc01-cf55-4376-a825-a887c8046f05" providerId="ADAL" clId="{1985913D-DEE3-49A5-8D87-8B8CD75239DC}" dt="2020-11-04T10:26:49.717" v="59" actId="478"/>
          <ac:spMkLst>
            <pc:docMk/>
            <pc:sldMk cId="3838504465" sldId="391"/>
            <ac:spMk id="28" creationId="{958B9FB4-075F-4278-BD27-A936DB9257FC}"/>
          </ac:spMkLst>
        </pc:spChg>
      </pc:sldChg>
      <pc:sldChg chg="add del">
        <pc:chgData name="Rosmorduc Vinca" userId="ad80fc01-cf55-4376-a825-a887c8046f05" providerId="ADAL" clId="{1985913D-DEE3-49A5-8D87-8B8CD75239DC}" dt="2020-11-04T10:27:24.932" v="67" actId="47"/>
        <pc:sldMkLst>
          <pc:docMk/>
          <pc:sldMk cId="1657434566" sldId="392"/>
        </pc:sldMkLst>
      </pc:sldChg>
      <pc:sldChg chg="add del">
        <pc:chgData name="Rosmorduc Vinca" userId="ad80fc01-cf55-4376-a825-a887c8046f05" providerId="ADAL" clId="{1985913D-DEE3-49A5-8D87-8B8CD75239DC}" dt="2020-11-04T10:28:02.468" v="70" actId="47"/>
        <pc:sldMkLst>
          <pc:docMk/>
          <pc:sldMk cId="521250413" sldId="393"/>
        </pc:sldMkLst>
      </pc:sldChg>
      <pc:sldChg chg="add del">
        <pc:chgData name="Rosmorduc Vinca" userId="ad80fc01-cf55-4376-a825-a887c8046f05" providerId="ADAL" clId="{1985913D-DEE3-49A5-8D87-8B8CD75239DC}" dt="2020-11-04T10:28:20.601" v="73" actId="47"/>
        <pc:sldMkLst>
          <pc:docMk/>
          <pc:sldMk cId="73051752" sldId="394"/>
        </pc:sldMkLst>
      </pc:sldChg>
      <pc:sldChg chg="add del">
        <pc:chgData name="Rosmorduc Vinca" userId="ad80fc01-cf55-4376-a825-a887c8046f05" providerId="ADAL" clId="{1985913D-DEE3-49A5-8D87-8B8CD75239DC}" dt="2020-11-04T10:28:59.085" v="77" actId="47"/>
        <pc:sldMkLst>
          <pc:docMk/>
          <pc:sldMk cId="2757272574" sldId="395"/>
        </pc:sldMkLst>
      </pc:sldChg>
      <pc:sldChg chg="addSp delSp add mod">
        <pc:chgData name="Rosmorduc Vinca" userId="ad80fc01-cf55-4376-a825-a887c8046f05" providerId="ADAL" clId="{1985913D-DEE3-49A5-8D87-8B8CD75239DC}" dt="2020-11-04T10:30:01.482" v="85"/>
        <pc:sldMkLst>
          <pc:docMk/>
          <pc:sldMk cId="1339660506" sldId="396"/>
        </pc:sldMkLst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5" creationId="{1FC6076C-4141-4C92-856E-02D308255EF1}"/>
          </ac:spMkLst>
        </pc:spChg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9" creationId="{6D50A00A-302E-45AB-AE38-3B4C7E89C90F}"/>
          </ac:spMkLst>
        </pc:spChg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11" creationId="{5E2F9BD9-730B-4848-B53F-E398D569D8CE}"/>
          </ac:spMkLst>
        </pc:spChg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12" creationId="{638B429E-635B-4652-982A-45C05B54C6D7}"/>
          </ac:spMkLst>
        </pc:spChg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14" creationId="{4749A463-39D7-40FD-BCB4-DD293255D759}"/>
          </ac:spMkLst>
        </pc:spChg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15" creationId="{82C42016-8AFB-443F-B1E7-F316DE2A6F6E}"/>
          </ac:spMkLst>
        </pc:spChg>
        <pc:spChg chg="add">
          <ac:chgData name="Rosmorduc Vinca" userId="ad80fc01-cf55-4376-a825-a887c8046f05" providerId="ADAL" clId="{1985913D-DEE3-49A5-8D87-8B8CD75239DC}" dt="2020-11-04T10:30:01.482" v="85"/>
          <ac:spMkLst>
            <pc:docMk/>
            <pc:sldMk cId="1339660506" sldId="396"/>
            <ac:spMk id="17" creationId="{40B65EF7-9DE7-4D2E-9201-AF0856488BA9}"/>
          </ac:spMkLst>
        </pc:spChg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18" creationId="{142F466B-4397-4484-A220-B8D173A8A182}"/>
          </ac:spMkLst>
        </pc:spChg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20" creationId="{04991ACF-2F0A-4BE7-8818-1B240EE4A054}"/>
          </ac:spMkLst>
        </pc:spChg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21" creationId="{4E334B29-18D3-478C-B6B9-814EEEA24913}"/>
          </ac:spMkLst>
        </pc:spChg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22" creationId="{25F903FE-BFD3-4978-9222-43785965F7C8}"/>
          </ac:spMkLst>
        </pc:spChg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25" creationId="{D0397D0F-ED7F-403C-BFFD-420CBA9CFB3A}"/>
          </ac:spMkLst>
        </pc:spChg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26" creationId="{68B84343-22EA-43B7-AB2A-4924032DECF5}"/>
          </ac:spMkLst>
        </pc:spChg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27" creationId="{811BF5C2-94D1-40D4-AADC-FED8E0B19947}"/>
          </ac:spMkLst>
        </pc:spChg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28" creationId="{958B9FB4-075F-4278-BD27-A936DB9257FC}"/>
          </ac:spMkLst>
        </pc:spChg>
      </pc:sldChg>
      <pc:sldChg chg="addSp delSp add mod">
        <pc:chgData name="Rosmorduc Vinca" userId="ad80fc01-cf55-4376-a825-a887c8046f05" providerId="ADAL" clId="{1985913D-DEE3-49A5-8D87-8B8CD75239DC}" dt="2020-11-04T10:30:31.732" v="90"/>
        <pc:sldMkLst>
          <pc:docMk/>
          <pc:sldMk cId="3772539535" sldId="397"/>
        </pc:sldMkLst>
        <pc:spChg chg="add del">
          <ac:chgData name="Rosmorduc Vinca" userId="ad80fc01-cf55-4376-a825-a887c8046f05" providerId="ADAL" clId="{1985913D-DEE3-49A5-8D87-8B8CD75239DC}" dt="2020-11-04T10:30:24.885" v="88" actId="478"/>
          <ac:spMkLst>
            <pc:docMk/>
            <pc:sldMk cId="3772539535" sldId="397"/>
            <ac:spMk id="5" creationId="{1FC6076C-4141-4C92-856E-02D308255EF1}"/>
          </ac:spMkLst>
        </pc:spChg>
        <pc:spChg chg="add del">
          <ac:chgData name="Rosmorduc Vinca" userId="ad80fc01-cf55-4376-a825-a887c8046f05" providerId="ADAL" clId="{1985913D-DEE3-49A5-8D87-8B8CD75239DC}" dt="2020-11-04T10:30:24.885" v="88" actId="478"/>
          <ac:spMkLst>
            <pc:docMk/>
            <pc:sldMk cId="3772539535" sldId="397"/>
            <ac:spMk id="9" creationId="{6D50A00A-302E-45AB-AE38-3B4C7E89C90F}"/>
          </ac:spMkLst>
        </pc:spChg>
        <pc:spChg chg="add del">
          <ac:chgData name="Rosmorduc Vinca" userId="ad80fc01-cf55-4376-a825-a887c8046f05" providerId="ADAL" clId="{1985913D-DEE3-49A5-8D87-8B8CD75239DC}" dt="2020-11-04T10:30:24.885" v="88" actId="478"/>
          <ac:spMkLst>
            <pc:docMk/>
            <pc:sldMk cId="3772539535" sldId="397"/>
            <ac:spMk id="11" creationId="{5E2F9BD9-730B-4848-B53F-E398D569D8CE}"/>
          </ac:spMkLst>
        </pc:spChg>
        <pc:spChg chg="add del">
          <ac:chgData name="Rosmorduc Vinca" userId="ad80fc01-cf55-4376-a825-a887c8046f05" providerId="ADAL" clId="{1985913D-DEE3-49A5-8D87-8B8CD75239DC}" dt="2020-11-04T10:30:24.885" v="88" actId="478"/>
          <ac:spMkLst>
            <pc:docMk/>
            <pc:sldMk cId="3772539535" sldId="397"/>
            <ac:spMk id="12" creationId="{638B429E-635B-4652-982A-45C05B54C6D7}"/>
          </ac:spMkLst>
        </pc:spChg>
        <pc:spChg chg="add del">
          <ac:chgData name="Rosmorduc Vinca" userId="ad80fc01-cf55-4376-a825-a887c8046f05" providerId="ADAL" clId="{1985913D-DEE3-49A5-8D87-8B8CD75239DC}" dt="2020-11-04T10:30:24.885" v="88" actId="478"/>
          <ac:spMkLst>
            <pc:docMk/>
            <pc:sldMk cId="3772539535" sldId="397"/>
            <ac:spMk id="14" creationId="{4749A463-39D7-40FD-BCB4-DD293255D759}"/>
          </ac:spMkLst>
        </pc:spChg>
        <pc:spChg chg="add del">
          <ac:chgData name="Rosmorduc Vinca" userId="ad80fc01-cf55-4376-a825-a887c8046f05" providerId="ADAL" clId="{1985913D-DEE3-49A5-8D87-8B8CD75239DC}" dt="2020-11-04T10:30:24.885" v="88" actId="478"/>
          <ac:spMkLst>
            <pc:docMk/>
            <pc:sldMk cId="3772539535" sldId="397"/>
            <ac:spMk id="15" creationId="{82C42016-8AFB-443F-B1E7-F316DE2A6F6E}"/>
          </ac:spMkLst>
        </pc:spChg>
        <pc:spChg chg="add">
          <ac:chgData name="Rosmorduc Vinca" userId="ad80fc01-cf55-4376-a825-a887c8046f05" providerId="ADAL" clId="{1985913D-DEE3-49A5-8D87-8B8CD75239DC}" dt="2020-11-04T10:30:31.732" v="90"/>
          <ac:spMkLst>
            <pc:docMk/>
            <pc:sldMk cId="3772539535" sldId="397"/>
            <ac:spMk id="17" creationId="{8642BE33-E88D-4801-AB67-C90C450A4D12}"/>
          </ac:spMkLst>
        </pc:spChg>
        <pc:spChg chg="add del">
          <ac:chgData name="Rosmorduc Vinca" userId="ad80fc01-cf55-4376-a825-a887c8046f05" providerId="ADAL" clId="{1985913D-DEE3-49A5-8D87-8B8CD75239DC}" dt="2020-11-04T10:30:24.885" v="88" actId="478"/>
          <ac:spMkLst>
            <pc:docMk/>
            <pc:sldMk cId="3772539535" sldId="397"/>
            <ac:spMk id="18" creationId="{142F466B-4397-4484-A220-B8D173A8A182}"/>
          </ac:spMkLst>
        </pc:spChg>
        <pc:spChg chg="add del">
          <ac:chgData name="Rosmorduc Vinca" userId="ad80fc01-cf55-4376-a825-a887c8046f05" providerId="ADAL" clId="{1985913D-DEE3-49A5-8D87-8B8CD75239DC}" dt="2020-11-04T10:30:24.885" v="88" actId="478"/>
          <ac:spMkLst>
            <pc:docMk/>
            <pc:sldMk cId="3772539535" sldId="397"/>
            <ac:spMk id="20" creationId="{04991ACF-2F0A-4BE7-8818-1B240EE4A054}"/>
          </ac:spMkLst>
        </pc:spChg>
        <pc:spChg chg="add del">
          <ac:chgData name="Rosmorduc Vinca" userId="ad80fc01-cf55-4376-a825-a887c8046f05" providerId="ADAL" clId="{1985913D-DEE3-49A5-8D87-8B8CD75239DC}" dt="2020-11-04T10:30:24.885" v="88" actId="478"/>
          <ac:spMkLst>
            <pc:docMk/>
            <pc:sldMk cId="3772539535" sldId="397"/>
            <ac:spMk id="21" creationId="{4E334B29-18D3-478C-B6B9-814EEEA24913}"/>
          </ac:spMkLst>
        </pc:spChg>
        <pc:spChg chg="add del">
          <ac:chgData name="Rosmorduc Vinca" userId="ad80fc01-cf55-4376-a825-a887c8046f05" providerId="ADAL" clId="{1985913D-DEE3-49A5-8D87-8B8CD75239DC}" dt="2020-11-04T10:30:24.885" v="88" actId="478"/>
          <ac:spMkLst>
            <pc:docMk/>
            <pc:sldMk cId="3772539535" sldId="397"/>
            <ac:spMk id="22" creationId="{25F903FE-BFD3-4978-9222-43785965F7C8}"/>
          </ac:spMkLst>
        </pc:spChg>
        <pc:spChg chg="add del">
          <ac:chgData name="Rosmorduc Vinca" userId="ad80fc01-cf55-4376-a825-a887c8046f05" providerId="ADAL" clId="{1985913D-DEE3-49A5-8D87-8B8CD75239DC}" dt="2020-11-04T10:30:24.885" v="88" actId="478"/>
          <ac:spMkLst>
            <pc:docMk/>
            <pc:sldMk cId="3772539535" sldId="397"/>
            <ac:spMk id="25" creationId="{D0397D0F-ED7F-403C-BFFD-420CBA9CFB3A}"/>
          </ac:spMkLst>
        </pc:spChg>
        <pc:spChg chg="add del">
          <ac:chgData name="Rosmorduc Vinca" userId="ad80fc01-cf55-4376-a825-a887c8046f05" providerId="ADAL" clId="{1985913D-DEE3-49A5-8D87-8B8CD75239DC}" dt="2020-11-04T10:30:24.885" v="88" actId="478"/>
          <ac:spMkLst>
            <pc:docMk/>
            <pc:sldMk cId="3772539535" sldId="397"/>
            <ac:spMk id="26" creationId="{68B84343-22EA-43B7-AB2A-4924032DECF5}"/>
          </ac:spMkLst>
        </pc:spChg>
        <pc:spChg chg="add del">
          <ac:chgData name="Rosmorduc Vinca" userId="ad80fc01-cf55-4376-a825-a887c8046f05" providerId="ADAL" clId="{1985913D-DEE3-49A5-8D87-8B8CD75239DC}" dt="2020-11-04T10:30:24.885" v="88" actId="478"/>
          <ac:spMkLst>
            <pc:docMk/>
            <pc:sldMk cId="3772539535" sldId="397"/>
            <ac:spMk id="27" creationId="{811BF5C2-94D1-40D4-AADC-FED8E0B19947}"/>
          </ac:spMkLst>
        </pc:spChg>
        <pc:spChg chg="add del">
          <ac:chgData name="Rosmorduc Vinca" userId="ad80fc01-cf55-4376-a825-a887c8046f05" providerId="ADAL" clId="{1985913D-DEE3-49A5-8D87-8B8CD75239DC}" dt="2020-11-04T10:30:30.461" v="89" actId="478"/>
          <ac:spMkLst>
            <pc:docMk/>
            <pc:sldMk cId="3772539535" sldId="397"/>
            <ac:spMk id="28" creationId="{958B9FB4-075F-4278-BD27-A936DB9257FC}"/>
          </ac:spMkLst>
        </pc:spChg>
        <pc:picChg chg="add del">
          <ac:chgData name="Rosmorduc Vinca" userId="ad80fc01-cf55-4376-a825-a887c8046f05" providerId="ADAL" clId="{1985913D-DEE3-49A5-8D87-8B8CD75239DC}" dt="2020-11-04T10:30:22.182" v="87" actId="478"/>
          <ac:picMkLst>
            <pc:docMk/>
            <pc:sldMk cId="3772539535" sldId="397"/>
            <ac:picMk id="6" creationId="{57B7AF7F-A98B-4118-A35B-514F837B9029}"/>
          </ac:picMkLst>
        </pc:picChg>
      </pc:sldChg>
      <pc:sldChg chg="add">
        <pc:chgData name="Rosmorduc Vinca" userId="ad80fc01-cf55-4376-a825-a887c8046f05" providerId="ADAL" clId="{1985913D-DEE3-49A5-8D87-8B8CD75239DC}" dt="2020-11-04T10:27:22.895" v="66"/>
        <pc:sldMkLst>
          <pc:docMk/>
          <pc:sldMk cId="1526081738" sldId="398"/>
        </pc:sldMkLst>
      </pc:sldChg>
      <pc:sldChg chg="modSp add del mod">
        <pc:chgData name="Rosmorduc Vinca" userId="ad80fc01-cf55-4376-a825-a887c8046f05" providerId="ADAL" clId="{1985913D-DEE3-49A5-8D87-8B8CD75239DC}" dt="2020-11-04T10:28:37.855" v="75" actId="47"/>
        <pc:sldMkLst>
          <pc:docMk/>
          <pc:sldMk cId="1698894969" sldId="399"/>
        </pc:sldMkLst>
        <pc:spChg chg="mod">
          <ac:chgData name="Rosmorduc Vinca" userId="ad80fc01-cf55-4376-a825-a887c8046f05" providerId="ADAL" clId="{1985913D-DEE3-49A5-8D87-8B8CD75239DC}" dt="2020-11-04T10:27:49.191" v="69" actId="14100"/>
          <ac:spMkLst>
            <pc:docMk/>
            <pc:sldMk cId="1698894969" sldId="399"/>
            <ac:spMk id="21" creationId="{4E334B29-18D3-478C-B6B9-814EEEA24913}"/>
          </ac:spMkLst>
        </pc:spChg>
      </pc:sldChg>
      <pc:sldChg chg="add">
        <pc:chgData name="Rosmorduc Vinca" userId="ad80fc01-cf55-4376-a825-a887c8046f05" providerId="ADAL" clId="{1985913D-DEE3-49A5-8D87-8B8CD75239DC}" dt="2020-11-04T10:28:19.044" v="72"/>
        <pc:sldMkLst>
          <pc:docMk/>
          <pc:sldMk cId="1078965704" sldId="400"/>
        </pc:sldMkLst>
      </pc:sldChg>
      <pc:sldChg chg="addSp delSp modSp add mod">
        <pc:chgData name="Rosmorduc Vinca" userId="ad80fc01-cf55-4376-a825-a887c8046f05" providerId="ADAL" clId="{1985913D-DEE3-49A5-8D87-8B8CD75239DC}" dt="2020-11-04T10:29:39.106" v="82"/>
        <pc:sldMkLst>
          <pc:docMk/>
          <pc:sldMk cId="3231821111" sldId="401"/>
        </pc:sldMkLst>
        <pc:spChg chg="add">
          <ac:chgData name="Rosmorduc Vinca" userId="ad80fc01-cf55-4376-a825-a887c8046f05" providerId="ADAL" clId="{1985913D-DEE3-49A5-8D87-8B8CD75239DC}" dt="2020-11-04T10:29:39.106" v="82"/>
          <ac:spMkLst>
            <pc:docMk/>
            <pc:sldMk cId="3231821111" sldId="401"/>
            <ac:spMk id="4" creationId="{652E4DBB-3FD9-4F94-AB38-DA82E21ED944}"/>
          </ac:spMkLst>
        </pc:spChg>
        <pc:spChg chg="add">
          <ac:chgData name="Rosmorduc Vinca" userId="ad80fc01-cf55-4376-a825-a887c8046f05" providerId="ADAL" clId="{1985913D-DEE3-49A5-8D87-8B8CD75239DC}" dt="2020-11-04T10:29:39.106" v="82"/>
          <ac:spMkLst>
            <pc:docMk/>
            <pc:sldMk cId="3231821111" sldId="401"/>
            <ac:spMk id="5" creationId="{136CC1E3-28B6-4FF7-9E11-DB3A8E1F5EAF}"/>
          </ac:spMkLst>
        </pc:spChg>
        <pc:spChg chg="add">
          <ac:chgData name="Rosmorduc Vinca" userId="ad80fc01-cf55-4376-a825-a887c8046f05" providerId="ADAL" clId="{1985913D-DEE3-49A5-8D87-8B8CD75239DC}" dt="2020-11-04T10:29:39.106" v="82"/>
          <ac:spMkLst>
            <pc:docMk/>
            <pc:sldMk cId="3231821111" sldId="401"/>
            <ac:spMk id="7" creationId="{E51BE988-E9C4-4116-ADFC-D66AA5B8D85F}"/>
          </ac:spMkLst>
        </pc:spChg>
        <pc:spChg chg="del mod">
          <ac:chgData name="Rosmorduc Vinca" userId="ad80fc01-cf55-4376-a825-a887c8046f05" providerId="ADAL" clId="{1985913D-DEE3-49A5-8D87-8B8CD75239DC}" dt="2020-11-04T10:29:37.858" v="81" actId="478"/>
          <ac:spMkLst>
            <pc:docMk/>
            <pc:sldMk cId="3231821111" sldId="401"/>
            <ac:spMk id="21" creationId="{4E334B29-18D3-478C-B6B9-814EEEA24913}"/>
          </ac:spMkLst>
        </pc:spChg>
      </pc:sldChg>
    </pc:docChg>
  </pc:docChgLst>
  <pc:docChgLst>
    <pc:chgData name="Rosmorduc Vinca" userId="ad80fc01-cf55-4376-a825-a887c8046f05" providerId="ADAL" clId="{6CEB6C67-AB00-4A80-B80B-C24460271E86}"/>
    <pc:docChg chg="undo custSel addSld delSld modSld">
      <pc:chgData name="Rosmorduc Vinca" userId="ad80fc01-cf55-4376-a825-a887c8046f05" providerId="ADAL" clId="{6CEB6C67-AB00-4A80-B80B-C24460271E86}" dt="2021-09-07T15:17:15.834" v="879" actId="6549"/>
      <pc:docMkLst>
        <pc:docMk/>
      </pc:docMkLst>
      <pc:sldChg chg="modNotesTx">
        <pc:chgData name="Rosmorduc Vinca" userId="ad80fc01-cf55-4376-a825-a887c8046f05" providerId="ADAL" clId="{6CEB6C67-AB00-4A80-B80B-C24460271E86}" dt="2021-09-07T13:57:57.687" v="70"/>
        <pc:sldMkLst>
          <pc:docMk/>
          <pc:sldMk cId="3474809479" sldId="267"/>
        </pc:sldMkLst>
      </pc:sldChg>
      <pc:sldChg chg="modSp del mod modNotesTx">
        <pc:chgData name="Rosmorduc Vinca" userId="ad80fc01-cf55-4376-a825-a887c8046f05" providerId="ADAL" clId="{6CEB6C67-AB00-4A80-B80B-C24460271E86}" dt="2021-09-07T14:25:47.285" v="541" actId="47"/>
        <pc:sldMkLst>
          <pc:docMk/>
          <pc:sldMk cId="2132647560" sldId="275"/>
        </pc:sldMkLst>
        <pc:spChg chg="mod">
          <ac:chgData name="Rosmorduc Vinca" userId="ad80fc01-cf55-4376-a825-a887c8046f05" providerId="ADAL" clId="{6CEB6C67-AB00-4A80-B80B-C24460271E86}" dt="2021-09-07T14:25:37.005" v="540" actId="14100"/>
          <ac:spMkLst>
            <pc:docMk/>
            <pc:sldMk cId="2132647560" sldId="275"/>
            <ac:spMk id="3" creationId="{00000000-0000-0000-0000-000000000000}"/>
          </ac:spMkLst>
        </pc:spChg>
      </pc:sldChg>
      <pc:sldChg chg="modNotesTx">
        <pc:chgData name="Rosmorduc Vinca" userId="ad80fc01-cf55-4376-a825-a887c8046f05" providerId="ADAL" clId="{6CEB6C67-AB00-4A80-B80B-C24460271E86}" dt="2021-09-07T13:57:27.691" v="62" actId="20577"/>
        <pc:sldMkLst>
          <pc:docMk/>
          <pc:sldMk cId="2992258412" sldId="302"/>
        </pc:sldMkLst>
      </pc:sldChg>
      <pc:sldChg chg="modNotesTx">
        <pc:chgData name="Rosmorduc Vinca" userId="ad80fc01-cf55-4376-a825-a887c8046f05" providerId="ADAL" clId="{6CEB6C67-AB00-4A80-B80B-C24460271E86}" dt="2021-09-07T13:58:24.022" v="79"/>
        <pc:sldMkLst>
          <pc:docMk/>
          <pc:sldMk cId="2431353830" sldId="345"/>
        </pc:sldMkLst>
      </pc:sldChg>
      <pc:sldChg chg="modNotesTx">
        <pc:chgData name="Rosmorduc Vinca" userId="ad80fc01-cf55-4376-a825-a887c8046f05" providerId="ADAL" clId="{6CEB6C67-AB00-4A80-B80B-C24460271E86}" dt="2021-09-07T13:58:18.691" v="78"/>
        <pc:sldMkLst>
          <pc:docMk/>
          <pc:sldMk cId="1765994761" sldId="346"/>
        </pc:sldMkLst>
      </pc:sldChg>
      <pc:sldChg chg="modNotesTx">
        <pc:chgData name="Rosmorduc Vinca" userId="ad80fc01-cf55-4376-a825-a887c8046f05" providerId="ADAL" clId="{6CEB6C67-AB00-4A80-B80B-C24460271E86}" dt="2021-09-07T13:58:13.506" v="76"/>
        <pc:sldMkLst>
          <pc:docMk/>
          <pc:sldMk cId="287586995" sldId="404"/>
        </pc:sldMkLst>
      </pc:sldChg>
      <pc:sldChg chg="modNotesTx">
        <pc:chgData name="Rosmorduc Vinca" userId="ad80fc01-cf55-4376-a825-a887c8046f05" providerId="ADAL" clId="{6CEB6C67-AB00-4A80-B80B-C24460271E86}" dt="2021-09-07T13:58:16.299" v="77"/>
        <pc:sldMkLst>
          <pc:docMk/>
          <pc:sldMk cId="96891237" sldId="416"/>
        </pc:sldMkLst>
      </pc:sldChg>
      <pc:sldChg chg="modNotesTx">
        <pc:chgData name="Rosmorduc Vinca" userId="ad80fc01-cf55-4376-a825-a887c8046f05" providerId="ADAL" clId="{6CEB6C67-AB00-4A80-B80B-C24460271E86}" dt="2021-09-07T13:58:00.295" v="71"/>
        <pc:sldMkLst>
          <pc:docMk/>
          <pc:sldMk cId="2686682645" sldId="421"/>
        </pc:sldMkLst>
      </pc:sldChg>
      <pc:sldChg chg="modNotesTx">
        <pc:chgData name="Rosmorduc Vinca" userId="ad80fc01-cf55-4376-a825-a887c8046f05" providerId="ADAL" clId="{6CEB6C67-AB00-4A80-B80B-C24460271E86}" dt="2021-09-07T13:58:08.621" v="74"/>
        <pc:sldMkLst>
          <pc:docMk/>
          <pc:sldMk cId="2604332295" sldId="423"/>
        </pc:sldMkLst>
      </pc:sldChg>
      <pc:sldChg chg="modNotesTx">
        <pc:chgData name="Rosmorduc Vinca" userId="ad80fc01-cf55-4376-a825-a887c8046f05" providerId="ADAL" clId="{6CEB6C67-AB00-4A80-B80B-C24460271E86}" dt="2021-09-07T13:58:11.214" v="75"/>
        <pc:sldMkLst>
          <pc:docMk/>
          <pc:sldMk cId="2500752989" sldId="424"/>
        </pc:sldMkLst>
      </pc:sldChg>
      <pc:sldChg chg="modNotesTx">
        <pc:chgData name="Rosmorduc Vinca" userId="ad80fc01-cf55-4376-a825-a887c8046f05" providerId="ADAL" clId="{6CEB6C67-AB00-4A80-B80B-C24460271E86}" dt="2021-09-07T13:58:03.589" v="72"/>
        <pc:sldMkLst>
          <pc:docMk/>
          <pc:sldMk cId="322485293" sldId="425"/>
        </pc:sldMkLst>
      </pc:sldChg>
      <pc:sldChg chg="modNotesTx">
        <pc:chgData name="Rosmorduc Vinca" userId="ad80fc01-cf55-4376-a825-a887c8046f05" providerId="ADAL" clId="{6CEB6C67-AB00-4A80-B80B-C24460271E86}" dt="2021-09-07T13:58:06.367" v="73"/>
        <pc:sldMkLst>
          <pc:docMk/>
          <pc:sldMk cId="967723616" sldId="426"/>
        </pc:sldMkLst>
      </pc:sldChg>
      <pc:sldChg chg="modNotesTx">
        <pc:chgData name="Rosmorduc Vinca" userId="ad80fc01-cf55-4376-a825-a887c8046f05" providerId="ADAL" clId="{6CEB6C67-AB00-4A80-B80B-C24460271E86}" dt="2021-09-07T13:58:33.131" v="81"/>
        <pc:sldMkLst>
          <pc:docMk/>
          <pc:sldMk cId="3634653047" sldId="427"/>
        </pc:sldMkLst>
      </pc:sldChg>
      <pc:sldChg chg="addSp modSp mod modNotesTx">
        <pc:chgData name="Rosmorduc Vinca" userId="ad80fc01-cf55-4376-a825-a887c8046f05" providerId="ADAL" clId="{6CEB6C67-AB00-4A80-B80B-C24460271E86}" dt="2021-09-07T14:02:45.811" v="279" actId="14100"/>
        <pc:sldMkLst>
          <pc:docMk/>
          <pc:sldMk cId="2333202940" sldId="428"/>
        </pc:sldMkLst>
        <pc:spChg chg="mod">
          <ac:chgData name="Rosmorduc Vinca" userId="ad80fc01-cf55-4376-a825-a887c8046f05" providerId="ADAL" clId="{6CEB6C67-AB00-4A80-B80B-C24460271E86}" dt="2021-09-07T14:02:02.859" v="261" actId="404"/>
          <ac:spMkLst>
            <pc:docMk/>
            <pc:sldMk cId="2333202940" sldId="428"/>
            <ac:spMk id="3" creationId="{00000000-0000-0000-0000-000000000000}"/>
          </ac:spMkLst>
        </pc:spChg>
        <pc:spChg chg="add mod">
          <ac:chgData name="Rosmorduc Vinca" userId="ad80fc01-cf55-4376-a825-a887c8046f05" providerId="ADAL" clId="{6CEB6C67-AB00-4A80-B80B-C24460271E86}" dt="2021-09-07T14:02:45.811" v="279" actId="14100"/>
          <ac:spMkLst>
            <pc:docMk/>
            <pc:sldMk cId="2333202940" sldId="428"/>
            <ac:spMk id="8" creationId="{B27A5AD0-701A-46B8-A961-D8A599731FCD}"/>
          </ac:spMkLst>
        </pc:spChg>
        <pc:picChg chg="add mod">
          <ac:chgData name="Rosmorduc Vinca" userId="ad80fc01-cf55-4376-a825-a887c8046f05" providerId="ADAL" clId="{6CEB6C67-AB00-4A80-B80B-C24460271E86}" dt="2021-09-07T14:00:48.800" v="182" actId="14100"/>
          <ac:picMkLst>
            <pc:docMk/>
            <pc:sldMk cId="2333202940" sldId="428"/>
            <ac:picMk id="5" creationId="{BB441349-3A8B-46B8-A5E5-4FBE62157EC0}"/>
          </ac:picMkLst>
        </pc:picChg>
        <pc:picChg chg="add mod">
          <ac:chgData name="Rosmorduc Vinca" userId="ad80fc01-cf55-4376-a825-a887c8046f05" providerId="ADAL" clId="{6CEB6C67-AB00-4A80-B80B-C24460271E86}" dt="2021-09-07T14:01:13.908" v="189" actId="1076"/>
          <ac:picMkLst>
            <pc:docMk/>
            <pc:sldMk cId="2333202940" sldId="428"/>
            <ac:picMk id="7" creationId="{32DD9F09-0464-46C9-A440-A60CD2D63E02}"/>
          </ac:picMkLst>
        </pc:picChg>
      </pc:sldChg>
      <pc:sldChg chg="addSp delSp modSp mod modNotesTx">
        <pc:chgData name="Rosmorduc Vinca" userId="ad80fc01-cf55-4376-a825-a887c8046f05" providerId="ADAL" clId="{6CEB6C67-AB00-4A80-B80B-C24460271E86}" dt="2021-09-07T14:07:47.493" v="439" actId="20577"/>
        <pc:sldMkLst>
          <pc:docMk/>
          <pc:sldMk cId="1160060316" sldId="429"/>
        </pc:sldMkLst>
        <pc:spChg chg="mod">
          <ac:chgData name="Rosmorduc Vinca" userId="ad80fc01-cf55-4376-a825-a887c8046f05" providerId="ADAL" clId="{6CEB6C67-AB00-4A80-B80B-C24460271E86}" dt="2021-09-07T14:07:21.538" v="420" actId="6549"/>
          <ac:spMkLst>
            <pc:docMk/>
            <pc:sldMk cId="1160060316" sldId="429"/>
            <ac:spMk id="3" creationId="{00000000-0000-0000-0000-000000000000}"/>
          </ac:spMkLst>
        </pc:spChg>
        <pc:spChg chg="mod">
          <ac:chgData name="Rosmorduc Vinca" userId="ad80fc01-cf55-4376-a825-a887c8046f05" providerId="ADAL" clId="{6CEB6C67-AB00-4A80-B80B-C24460271E86}" dt="2021-09-07T14:07:47.493" v="439" actId="20577"/>
          <ac:spMkLst>
            <pc:docMk/>
            <pc:sldMk cId="1160060316" sldId="429"/>
            <ac:spMk id="6" creationId="{F077BCE4-FE2D-41B3-A2D0-EF07C89ACA53}"/>
          </ac:spMkLst>
        </pc:spChg>
        <pc:picChg chg="del">
          <ac:chgData name="Rosmorduc Vinca" userId="ad80fc01-cf55-4376-a825-a887c8046f05" providerId="ADAL" clId="{6CEB6C67-AB00-4A80-B80B-C24460271E86}" dt="2021-09-07T14:06:09.031" v="390" actId="478"/>
          <ac:picMkLst>
            <pc:docMk/>
            <pc:sldMk cId="1160060316" sldId="429"/>
            <ac:picMk id="5" creationId="{E49C1A67-0E30-4100-AF18-FB0F2E12E5F2}"/>
          </ac:picMkLst>
        </pc:picChg>
        <pc:picChg chg="add mod">
          <ac:chgData name="Rosmorduc Vinca" userId="ad80fc01-cf55-4376-a825-a887c8046f05" providerId="ADAL" clId="{6CEB6C67-AB00-4A80-B80B-C24460271E86}" dt="2021-09-07T14:06:20.452" v="394" actId="1076"/>
          <ac:picMkLst>
            <pc:docMk/>
            <pc:sldMk cId="1160060316" sldId="429"/>
            <ac:picMk id="18" creationId="{0CF01525-E528-4970-867D-888D1F4F60DB}"/>
          </ac:picMkLst>
        </pc:picChg>
      </pc:sldChg>
      <pc:sldChg chg="modSp mod modNotesTx">
        <pc:chgData name="Rosmorduc Vinca" userId="ad80fc01-cf55-4376-a825-a887c8046f05" providerId="ADAL" clId="{6CEB6C67-AB00-4A80-B80B-C24460271E86}" dt="2021-09-07T14:25:09.703" v="539" actId="20577"/>
        <pc:sldMkLst>
          <pc:docMk/>
          <pc:sldMk cId="754662141" sldId="430"/>
        </pc:sldMkLst>
        <pc:spChg chg="mod">
          <ac:chgData name="Rosmorduc Vinca" userId="ad80fc01-cf55-4376-a825-a887c8046f05" providerId="ADAL" clId="{6CEB6C67-AB00-4A80-B80B-C24460271E86}" dt="2021-09-07T14:25:09.703" v="539" actId="20577"/>
          <ac:spMkLst>
            <pc:docMk/>
            <pc:sldMk cId="754662141" sldId="430"/>
            <ac:spMk id="3" creationId="{00000000-0000-0000-0000-000000000000}"/>
          </ac:spMkLst>
        </pc:spChg>
      </pc:sldChg>
      <pc:sldChg chg="modNotesTx">
        <pc:chgData name="Rosmorduc Vinca" userId="ad80fc01-cf55-4376-a825-a887c8046f05" providerId="ADAL" clId="{6CEB6C67-AB00-4A80-B80B-C24460271E86}" dt="2021-09-07T13:57:52.106" v="68"/>
        <pc:sldMkLst>
          <pc:docMk/>
          <pc:sldMk cId="3454443538" sldId="431"/>
        </pc:sldMkLst>
      </pc:sldChg>
      <pc:sldChg chg="modSp mod modNotesTx">
        <pc:chgData name="Rosmorduc Vinca" userId="ad80fc01-cf55-4376-a825-a887c8046f05" providerId="ADAL" clId="{6CEB6C67-AB00-4A80-B80B-C24460271E86}" dt="2021-09-07T14:24:20.523" v="462" actId="20577"/>
        <pc:sldMkLst>
          <pc:docMk/>
          <pc:sldMk cId="3894110835" sldId="432"/>
        </pc:sldMkLst>
        <pc:spChg chg="mod">
          <ac:chgData name="Rosmorduc Vinca" userId="ad80fc01-cf55-4376-a825-a887c8046f05" providerId="ADAL" clId="{6CEB6C67-AB00-4A80-B80B-C24460271E86}" dt="2021-09-07T14:24:20.523" v="462" actId="20577"/>
          <ac:spMkLst>
            <pc:docMk/>
            <pc:sldMk cId="3894110835" sldId="432"/>
            <ac:spMk id="3" creationId="{00000000-0000-0000-0000-000000000000}"/>
          </ac:spMkLst>
        </pc:spChg>
      </pc:sldChg>
      <pc:sldChg chg="addSp modSp add mod modNotesTx">
        <pc:chgData name="Rosmorduc Vinca" userId="ad80fc01-cf55-4376-a825-a887c8046f05" providerId="ADAL" clId="{6CEB6C67-AB00-4A80-B80B-C24460271E86}" dt="2021-09-07T15:09:39.300" v="567" actId="1076"/>
        <pc:sldMkLst>
          <pc:docMk/>
          <pc:sldMk cId="2032084423" sldId="433"/>
        </pc:sldMkLst>
        <pc:spChg chg="mod">
          <ac:chgData name="Rosmorduc Vinca" userId="ad80fc01-cf55-4376-a825-a887c8046f05" providerId="ADAL" clId="{6CEB6C67-AB00-4A80-B80B-C24460271E86}" dt="2021-09-07T15:09:28.161" v="564" actId="20577"/>
          <ac:spMkLst>
            <pc:docMk/>
            <pc:sldMk cId="2032084423" sldId="433"/>
            <ac:spMk id="3" creationId="{E2CF2445-555D-4E6E-8004-6AC98EC1EE1B}"/>
          </ac:spMkLst>
        </pc:spChg>
        <pc:picChg chg="add mod">
          <ac:chgData name="Rosmorduc Vinca" userId="ad80fc01-cf55-4376-a825-a887c8046f05" providerId="ADAL" clId="{6CEB6C67-AB00-4A80-B80B-C24460271E86}" dt="2021-09-07T15:09:39.300" v="567" actId="1076"/>
          <ac:picMkLst>
            <pc:docMk/>
            <pc:sldMk cId="2032084423" sldId="433"/>
            <ac:picMk id="5" creationId="{70EFB857-EB67-4BB3-BAB0-F82AE07176E4}"/>
          </ac:picMkLst>
        </pc:picChg>
      </pc:sldChg>
      <pc:sldChg chg="addSp modSp add mod modNotesTx">
        <pc:chgData name="Rosmorduc Vinca" userId="ad80fc01-cf55-4376-a825-a887c8046f05" providerId="ADAL" clId="{6CEB6C67-AB00-4A80-B80B-C24460271E86}" dt="2021-09-07T15:15:13.558" v="820" actId="14100"/>
        <pc:sldMkLst>
          <pc:docMk/>
          <pc:sldMk cId="3036458460" sldId="434"/>
        </pc:sldMkLst>
        <pc:spChg chg="mod">
          <ac:chgData name="Rosmorduc Vinca" userId="ad80fc01-cf55-4376-a825-a887c8046f05" providerId="ADAL" clId="{6CEB6C67-AB00-4A80-B80B-C24460271E86}" dt="2021-09-07T15:15:13.558" v="820" actId="14100"/>
          <ac:spMkLst>
            <pc:docMk/>
            <pc:sldMk cId="3036458460" sldId="434"/>
            <ac:spMk id="3" creationId="{E2CF2445-555D-4E6E-8004-6AC98EC1EE1B}"/>
          </ac:spMkLst>
        </pc:spChg>
        <pc:spChg chg="add mod">
          <ac:chgData name="Rosmorduc Vinca" userId="ad80fc01-cf55-4376-a825-a887c8046f05" providerId="ADAL" clId="{6CEB6C67-AB00-4A80-B80B-C24460271E86}" dt="2021-09-07T15:14:01.157" v="780" actId="1036"/>
          <ac:spMkLst>
            <pc:docMk/>
            <pc:sldMk cId="3036458460" sldId="434"/>
            <ac:spMk id="12" creationId="{FE72F38C-73C9-491E-A8E2-04CF352DDC1C}"/>
          </ac:spMkLst>
        </pc:spChg>
        <pc:spChg chg="add mod">
          <ac:chgData name="Rosmorduc Vinca" userId="ad80fc01-cf55-4376-a825-a887c8046f05" providerId="ADAL" clId="{6CEB6C67-AB00-4A80-B80B-C24460271E86}" dt="2021-09-07T15:14:01.157" v="780" actId="1036"/>
          <ac:spMkLst>
            <pc:docMk/>
            <pc:sldMk cId="3036458460" sldId="434"/>
            <ac:spMk id="13" creationId="{5DB61CA1-B150-4D32-8858-D2AC0EEF1E29}"/>
          </ac:spMkLst>
        </pc:spChg>
        <pc:spChg chg="add mod">
          <ac:chgData name="Rosmorduc Vinca" userId="ad80fc01-cf55-4376-a825-a887c8046f05" providerId="ADAL" clId="{6CEB6C67-AB00-4A80-B80B-C24460271E86}" dt="2021-09-07T15:14:01.157" v="780" actId="1036"/>
          <ac:spMkLst>
            <pc:docMk/>
            <pc:sldMk cId="3036458460" sldId="434"/>
            <ac:spMk id="14" creationId="{39A6C2E1-6D9E-4AF5-96D9-6F53DA5581C9}"/>
          </ac:spMkLst>
        </pc:spChg>
        <pc:spChg chg="add mod">
          <ac:chgData name="Rosmorduc Vinca" userId="ad80fc01-cf55-4376-a825-a887c8046f05" providerId="ADAL" clId="{6CEB6C67-AB00-4A80-B80B-C24460271E86}" dt="2021-09-07T15:13:25.593" v="732" actId="20577"/>
          <ac:spMkLst>
            <pc:docMk/>
            <pc:sldMk cId="3036458460" sldId="434"/>
            <ac:spMk id="15" creationId="{DF7AEEEB-C2B0-493F-BE0C-0614920E93AD}"/>
          </ac:spMkLst>
        </pc:spChg>
        <pc:picChg chg="add mod">
          <ac:chgData name="Rosmorduc Vinca" userId="ad80fc01-cf55-4376-a825-a887c8046f05" providerId="ADAL" clId="{6CEB6C67-AB00-4A80-B80B-C24460271E86}" dt="2021-09-07T15:14:01.157" v="780" actId="1036"/>
          <ac:picMkLst>
            <pc:docMk/>
            <pc:sldMk cId="3036458460" sldId="434"/>
            <ac:picMk id="5" creationId="{083E0202-6209-44D8-B12F-F5FE0C65A3C5}"/>
          </ac:picMkLst>
        </pc:picChg>
        <pc:picChg chg="add mod">
          <ac:chgData name="Rosmorduc Vinca" userId="ad80fc01-cf55-4376-a825-a887c8046f05" providerId="ADAL" clId="{6CEB6C67-AB00-4A80-B80B-C24460271E86}" dt="2021-09-07T15:14:01.157" v="780" actId="1036"/>
          <ac:picMkLst>
            <pc:docMk/>
            <pc:sldMk cId="3036458460" sldId="434"/>
            <ac:picMk id="7" creationId="{E37E23EC-2B47-4EA3-BAFC-EB1A0A16EE4D}"/>
          </ac:picMkLst>
        </pc:picChg>
        <pc:picChg chg="add mod">
          <ac:chgData name="Rosmorduc Vinca" userId="ad80fc01-cf55-4376-a825-a887c8046f05" providerId="ADAL" clId="{6CEB6C67-AB00-4A80-B80B-C24460271E86}" dt="2021-09-07T15:14:01.157" v="780" actId="1036"/>
          <ac:picMkLst>
            <pc:docMk/>
            <pc:sldMk cId="3036458460" sldId="434"/>
            <ac:picMk id="9" creationId="{7507C65E-270C-4527-9A62-E9A27544CF1C}"/>
          </ac:picMkLst>
        </pc:picChg>
        <pc:picChg chg="add mod">
          <ac:chgData name="Rosmorduc Vinca" userId="ad80fc01-cf55-4376-a825-a887c8046f05" providerId="ADAL" clId="{6CEB6C67-AB00-4A80-B80B-C24460271E86}" dt="2021-09-07T15:13:18.041" v="730" actId="1076"/>
          <ac:picMkLst>
            <pc:docMk/>
            <pc:sldMk cId="3036458460" sldId="434"/>
            <ac:picMk id="11" creationId="{CD15050E-22C6-4E16-BDF5-2E7D5BE6F0CF}"/>
          </ac:picMkLst>
        </pc:picChg>
      </pc:sldChg>
      <pc:sldChg chg="modSp add mod modNotesTx">
        <pc:chgData name="Rosmorduc Vinca" userId="ad80fc01-cf55-4376-a825-a887c8046f05" providerId="ADAL" clId="{6CEB6C67-AB00-4A80-B80B-C24460271E86}" dt="2021-09-07T15:17:15.834" v="879" actId="6549"/>
        <pc:sldMkLst>
          <pc:docMk/>
          <pc:sldMk cId="3827796178" sldId="435"/>
        </pc:sldMkLst>
        <pc:spChg chg="mod">
          <ac:chgData name="Rosmorduc Vinca" userId="ad80fc01-cf55-4376-a825-a887c8046f05" providerId="ADAL" clId="{6CEB6C67-AB00-4A80-B80B-C24460271E86}" dt="2021-09-07T15:17:15.834" v="879" actId="6549"/>
          <ac:spMkLst>
            <pc:docMk/>
            <pc:sldMk cId="3827796178" sldId="435"/>
            <ac:spMk id="3" creationId="{E2CF2445-555D-4E6E-8004-6AC98EC1EE1B}"/>
          </ac:spMkLst>
        </pc:spChg>
      </pc:sldChg>
      <pc:sldChg chg="modSp add mod modNotesTx">
        <pc:chgData name="Rosmorduc Vinca" userId="ad80fc01-cf55-4376-a825-a887c8046f05" providerId="ADAL" clId="{6CEB6C67-AB00-4A80-B80B-C24460271E86}" dt="2021-09-07T15:16:41.625" v="849" actId="20577"/>
        <pc:sldMkLst>
          <pc:docMk/>
          <pc:sldMk cId="1525278852" sldId="436"/>
        </pc:sldMkLst>
        <pc:spChg chg="mod">
          <ac:chgData name="Rosmorduc Vinca" userId="ad80fc01-cf55-4376-a825-a887c8046f05" providerId="ADAL" clId="{6CEB6C67-AB00-4A80-B80B-C24460271E86}" dt="2021-09-07T15:16:41.625" v="849" actId="20577"/>
          <ac:spMkLst>
            <pc:docMk/>
            <pc:sldMk cId="1525278852" sldId="436"/>
            <ac:spMk id="3" creationId="{E2CF2445-555D-4E6E-8004-6AC98EC1EE1B}"/>
          </ac:spMkLst>
        </pc:spChg>
      </pc:sldChg>
    </pc:docChg>
  </pc:docChgLst>
  <pc:docChgLst>
    <pc:chgData name="Rosmorduc Vinca" userId="ad80fc01-cf55-4376-a825-a887c8046f05" providerId="ADAL" clId="{D8163CD5-90FB-4BDB-A284-76E1F453F486}"/>
    <pc:docChg chg="modSld">
      <pc:chgData name="Rosmorduc Vinca" userId="ad80fc01-cf55-4376-a825-a887c8046f05" providerId="ADAL" clId="{D8163CD5-90FB-4BDB-A284-76E1F453F486}" dt="2022-03-23T13:13:20.684" v="1" actId="20577"/>
      <pc:docMkLst>
        <pc:docMk/>
      </pc:docMkLst>
      <pc:sldChg chg="modSp mod">
        <pc:chgData name="Rosmorduc Vinca" userId="ad80fc01-cf55-4376-a825-a887c8046f05" providerId="ADAL" clId="{D8163CD5-90FB-4BDB-A284-76E1F453F486}" dt="2022-03-23T13:13:20.684" v="1" actId="20577"/>
        <pc:sldMkLst>
          <pc:docMk/>
          <pc:sldMk cId="3364480136" sldId="437"/>
        </pc:sldMkLst>
        <pc:spChg chg="mod">
          <ac:chgData name="Rosmorduc Vinca" userId="ad80fc01-cf55-4376-a825-a887c8046f05" providerId="ADAL" clId="{D8163CD5-90FB-4BDB-A284-76E1F453F486}" dt="2022-03-23T13:13:20.684" v="1" actId="20577"/>
          <ac:spMkLst>
            <pc:docMk/>
            <pc:sldMk cId="3364480136" sldId="437"/>
            <ac:spMk id="3" creationId="{4547428B-1FC5-4FF4-814A-373484445120}"/>
          </ac:spMkLst>
        </pc:spChg>
      </pc:sldChg>
    </pc:docChg>
  </pc:docChgLst>
  <pc:docChgLst>
    <pc:chgData name="Rosmorduc Vinca" userId="ad80fc01-cf55-4376-a825-a887c8046f05" providerId="ADAL" clId="{FEF1D862-E814-464B-9BA0-05C200AB9CC4}"/>
    <pc:docChg chg="undo custSel addSld modSld">
      <pc:chgData name="Rosmorduc Vinca" userId="ad80fc01-cf55-4376-a825-a887c8046f05" providerId="ADAL" clId="{FEF1D862-E814-464B-9BA0-05C200AB9CC4}" dt="2021-08-18T14:58:57.992" v="1266" actId="207"/>
      <pc:docMkLst>
        <pc:docMk/>
      </pc:docMkLst>
      <pc:sldChg chg="modSp mod">
        <pc:chgData name="Rosmorduc Vinca" userId="ad80fc01-cf55-4376-a825-a887c8046f05" providerId="ADAL" clId="{FEF1D862-E814-464B-9BA0-05C200AB9CC4}" dt="2021-08-18T09:55:50.301" v="421" actId="20577"/>
        <pc:sldMkLst>
          <pc:docMk/>
          <pc:sldMk cId="2355705892" sldId="257"/>
        </pc:sldMkLst>
        <pc:spChg chg="mod">
          <ac:chgData name="Rosmorduc Vinca" userId="ad80fc01-cf55-4376-a825-a887c8046f05" providerId="ADAL" clId="{FEF1D862-E814-464B-9BA0-05C200AB9CC4}" dt="2021-08-18T09:55:50.301" v="421" actId="20577"/>
          <ac:spMkLst>
            <pc:docMk/>
            <pc:sldMk cId="2355705892" sldId="257"/>
            <ac:spMk id="3" creationId="{CD8F3308-85B0-45C5-9024-E39D82C7474D}"/>
          </ac:spMkLst>
        </pc:spChg>
      </pc:sldChg>
      <pc:sldChg chg="addSp modSp mod">
        <pc:chgData name="Rosmorduc Vinca" userId="ad80fc01-cf55-4376-a825-a887c8046f05" providerId="ADAL" clId="{FEF1D862-E814-464B-9BA0-05C200AB9CC4}" dt="2021-08-18T09:49:12.741" v="259" actId="1076"/>
        <pc:sldMkLst>
          <pc:docMk/>
          <pc:sldMk cId="2995212432" sldId="259"/>
        </pc:sldMkLst>
        <pc:picChg chg="mod">
          <ac:chgData name="Rosmorduc Vinca" userId="ad80fc01-cf55-4376-a825-a887c8046f05" providerId="ADAL" clId="{FEF1D862-E814-464B-9BA0-05C200AB9CC4}" dt="2021-08-18T09:22:42.089" v="11" actId="1076"/>
          <ac:picMkLst>
            <pc:docMk/>
            <pc:sldMk cId="2995212432" sldId="259"/>
            <ac:picMk id="5" creationId="{BA310007-AAC9-45F9-9EAF-F70C38C3843B}"/>
          </ac:picMkLst>
        </pc:picChg>
        <pc:picChg chg="add mod modCrop">
          <ac:chgData name="Rosmorduc Vinca" userId="ad80fc01-cf55-4376-a825-a887c8046f05" providerId="ADAL" clId="{FEF1D862-E814-464B-9BA0-05C200AB9CC4}" dt="2021-08-18T09:49:12.741" v="259" actId="1076"/>
          <ac:picMkLst>
            <pc:docMk/>
            <pc:sldMk cId="2995212432" sldId="259"/>
            <ac:picMk id="6" creationId="{2840C3DC-016A-44BC-8F18-B814A1FF8C6B}"/>
          </ac:picMkLst>
        </pc:picChg>
        <pc:picChg chg="add mod">
          <ac:chgData name="Rosmorduc Vinca" userId="ad80fc01-cf55-4376-a825-a887c8046f05" providerId="ADAL" clId="{FEF1D862-E814-464B-9BA0-05C200AB9CC4}" dt="2021-08-18T09:33:56.998" v="175" actId="1076"/>
          <ac:picMkLst>
            <pc:docMk/>
            <pc:sldMk cId="2995212432" sldId="259"/>
            <ac:picMk id="8" creationId="{1BC85F31-B599-4098-B58F-1A44F5712AED}"/>
          </ac:picMkLst>
        </pc:picChg>
      </pc:sldChg>
      <pc:sldChg chg="addSp modSp mod">
        <pc:chgData name="Rosmorduc Vinca" userId="ad80fc01-cf55-4376-a825-a887c8046f05" providerId="ADAL" clId="{FEF1D862-E814-464B-9BA0-05C200AB9CC4}" dt="2021-08-18T09:35:19.650" v="231" actId="14100"/>
        <pc:sldMkLst>
          <pc:docMk/>
          <pc:sldMk cId="2740819147" sldId="261"/>
        </pc:sldMkLst>
        <pc:spChg chg="mod">
          <ac:chgData name="Rosmorduc Vinca" userId="ad80fc01-cf55-4376-a825-a887c8046f05" providerId="ADAL" clId="{FEF1D862-E814-464B-9BA0-05C200AB9CC4}" dt="2021-08-18T09:34:32.653" v="224" actId="20577"/>
          <ac:spMkLst>
            <pc:docMk/>
            <pc:sldMk cId="2740819147" sldId="261"/>
            <ac:spMk id="3" creationId="{2610890F-474F-4C33-AE8D-93557FE04DA5}"/>
          </ac:spMkLst>
        </pc:spChg>
        <pc:picChg chg="mod">
          <ac:chgData name="Rosmorduc Vinca" userId="ad80fc01-cf55-4376-a825-a887c8046f05" providerId="ADAL" clId="{FEF1D862-E814-464B-9BA0-05C200AB9CC4}" dt="2021-08-18T09:34:49.761" v="226" actId="1076"/>
          <ac:picMkLst>
            <pc:docMk/>
            <pc:sldMk cId="2740819147" sldId="261"/>
            <ac:picMk id="5" creationId="{4E7FE228-12FC-4542-A653-95217F182A85}"/>
          </ac:picMkLst>
        </pc:picChg>
        <pc:picChg chg="add mod">
          <ac:chgData name="Rosmorduc Vinca" userId="ad80fc01-cf55-4376-a825-a887c8046f05" providerId="ADAL" clId="{FEF1D862-E814-464B-9BA0-05C200AB9CC4}" dt="2021-08-18T09:35:19.650" v="231" actId="14100"/>
          <ac:picMkLst>
            <pc:docMk/>
            <pc:sldMk cId="2740819147" sldId="261"/>
            <ac:picMk id="6" creationId="{453B0A5A-F955-4DC0-83AB-A5D4F06C589B}"/>
          </ac:picMkLst>
        </pc:picChg>
      </pc:sldChg>
      <pc:sldChg chg="addSp delSp modSp mod">
        <pc:chgData name="Rosmorduc Vinca" userId="ad80fc01-cf55-4376-a825-a887c8046f05" providerId="ADAL" clId="{FEF1D862-E814-464B-9BA0-05C200AB9CC4}" dt="2021-08-18T10:02:14.822" v="443" actId="1076"/>
        <pc:sldMkLst>
          <pc:docMk/>
          <pc:sldMk cId="3777714117" sldId="262"/>
        </pc:sldMkLst>
        <pc:spChg chg="mod">
          <ac:chgData name="Rosmorduc Vinca" userId="ad80fc01-cf55-4376-a825-a887c8046f05" providerId="ADAL" clId="{FEF1D862-E814-464B-9BA0-05C200AB9CC4}" dt="2021-08-18T09:48:25.976" v="254" actId="14100"/>
          <ac:spMkLst>
            <pc:docMk/>
            <pc:sldMk cId="3777714117" sldId="262"/>
            <ac:spMk id="3" creationId="{88BB9E82-D679-4473-A063-D603C8E778B9}"/>
          </ac:spMkLst>
        </pc:spChg>
        <pc:picChg chg="mod">
          <ac:chgData name="Rosmorduc Vinca" userId="ad80fc01-cf55-4376-a825-a887c8046f05" providerId="ADAL" clId="{FEF1D862-E814-464B-9BA0-05C200AB9CC4}" dt="2021-08-18T10:02:13.166" v="442" actId="1076"/>
          <ac:picMkLst>
            <pc:docMk/>
            <pc:sldMk cId="3777714117" sldId="262"/>
            <ac:picMk id="5" creationId="{B2D97DB1-C4FE-4259-9A4E-B47387D1BE6B}"/>
          </ac:picMkLst>
        </pc:picChg>
        <pc:picChg chg="add del mod">
          <ac:chgData name="Rosmorduc Vinca" userId="ad80fc01-cf55-4376-a825-a887c8046f05" providerId="ADAL" clId="{FEF1D862-E814-464B-9BA0-05C200AB9CC4}" dt="2021-08-18T09:25:32.746" v="25" actId="478"/>
          <ac:picMkLst>
            <pc:docMk/>
            <pc:sldMk cId="3777714117" sldId="262"/>
            <ac:picMk id="6" creationId="{40546420-4538-46C0-A7D8-0C0F76EE62FA}"/>
          </ac:picMkLst>
        </pc:picChg>
        <pc:picChg chg="add mod">
          <ac:chgData name="Rosmorduc Vinca" userId="ad80fc01-cf55-4376-a825-a887c8046f05" providerId="ADAL" clId="{FEF1D862-E814-464B-9BA0-05C200AB9CC4}" dt="2021-08-18T10:02:14.822" v="443" actId="1076"/>
          <ac:picMkLst>
            <pc:docMk/>
            <pc:sldMk cId="3777714117" sldId="262"/>
            <ac:picMk id="8" creationId="{59646183-DD9D-4392-828D-0D4973D88615}"/>
          </ac:picMkLst>
        </pc:picChg>
      </pc:sldChg>
      <pc:sldChg chg="addSp modSp mod">
        <pc:chgData name="Rosmorduc Vinca" userId="ad80fc01-cf55-4376-a825-a887c8046f05" providerId="ADAL" clId="{FEF1D862-E814-464B-9BA0-05C200AB9CC4}" dt="2021-08-18T10:03:06.133" v="460" actId="20577"/>
        <pc:sldMkLst>
          <pc:docMk/>
          <pc:sldMk cId="799816907" sldId="263"/>
        </pc:sldMkLst>
        <pc:spChg chg="mod">
          <ac:chgData name="Rosmorduc Vinca" userId="ad80fc01-cf55-4376-a825-a887c8046f05" providerId="ADAL" clId="{FEF1D862-E814-464B-9BA0-05C200AB9CC4}" dt="2021-08-18T10:03:06.133" v="460" actId="20577"/>
          <ac:spMkLst>
            <pc:docMk/>
            <pc:sldMk cId="799816907" sldId="263"/>
            <ac:spMk id="3" creationId="{77F925BF-0B63-4095-A624-3F01637C5F71}"/>
          </ac:spMkLst>
        </pc:spChg>
        <pc:picChg chg="add mod">
          <ac:chgData name="Rosmorduc Vinca" userId="ad80fc01-cf55-4376-a825-a887c8046f05" providerId="ADAL" clId="{FEF1D862-E814-464B-9BA0-05C200AB9CC4}" dt="2021-08-18T09:23:11.228" v="16" actId="14100"/>
          <ac:picMkLst>
            <pc:docMk/>
            <pc:sldMk cId="799816907" sldId="263"/>
            <ac:picMk id="6" creationId="{1BE3AC75-592A-4B85-9278-1EDEDF62A5D2}"/>
          </ac:picMkLst>
        </pc:picChg>
      </pc:sldChg>
      <pc:sldChg chg="modSp mod">
        <pc:chgData name="Rosmorduc Vinca" userId="ad80fc01-cf55-4376-a825-a887c8046f05" providerId="ADAL" clId="{FEF1D862-E814-464B-9BA0-05C200AB9CC4}" dt="2021-08-18T09:31:00.627" v="145" actId="20577"/>
        <pc:sldMkLst>
          <pc:docMk/>
          <pc:sldMk cId="2425913541" sldId="265"/>
        </pc:sldMkLst>
        <pc:spChg chg="mod">
          <ac:chgData name="Rosmorduc Vinca" userId="ad80fc01-cf55-4376-a825-a887c8046f05" providerId="ADAL" clId="{FEF1D862-E814-464B-9BA0-05C200AB9CC4}" dt="2021-08-18T09:31:00.627" v="145" actId="20577"/>
          <ac:spMkLst>
            <pc:docMk/>
            <pc:sldMk cId="2425913541" sldId="265"/>
            <ac:spMk id="3" creationId="{A2FDE467-E01A-49CA-B7EF-4DD12D75BCC2}"/>
          </ac:spMkLst>
        </pc:spChg>
        <pc:picChg chg="mod">
          <ac:chgData name="Rosmorduc Vinca" userId="ad80fc01-cf55-4376-a825-a887c8046f05" providerId="ADAL" clId="{FEF1D862-E814-464B-9BA0-05C200AB9CC4}" dt="2021-08-18T09:30:50.939" v="140" actId="1076"/>
          <ac:picMkLst>
            <pc:docMk/>
            <pc:sldMk cId="2425913541" sldId="265"/>
            <ac:picMk id="5" creationId="{E2EB99AF-AF3C-4AF1-B4C1-081F73BD9829}"/>
          </ac:picMkLst>
        </pc:picChg>
      </pc:sldChg>
      <pc:sldChg chg="addSp delSp modSp mod">
        <pc:chgData name="Rosmorduc Vinca" userId="ad80fc01-cf55-4376-a825-a887c8046f05" providerId="ADAL" clId="{FEF1D862-E814-464B-9BA0-05C200AB9CC4}" dt="2021-08-18T11:56:54.028" v="467" actId="14100"/>
        <pc:sldMkLst>
          <pc:docMk/>
          <pc:sldMk cId="1882517695" sldId="266"/>
        </pc:sldMkLst>
        <pc:picChg chg="add del mod">
          <ac:chgData name="Rosmorduc Vinca" userId="ad80fc01-cf55-4376-a825-a887c8046f05" providerId="ADAL" clId="{FEF1D862-E814-464B-9BA0-05C200AB9CC4}" dt="2021-08-18T09:46:22.363" v="234" actId="478"/>
          <ac:picMkLst>
            <pc:docMk/>
            <pc:sldMk cId="1882517695" sldId="266"/>
            <ac:picMk id="5" creationId="{6A0DE2D2-0950-441D-AE88-C496D3460C1F}"/>
          </ac:picMkLst>
        </pc:picChg>
        <pc:picChg chg="add mod">
          <ac:chgData name="Rosmorduc Vinca" userId="ad80fc01-cf55-4376-a825-a887c8046f05" providerId="ADAL" clId="{FEF1D862-E814-464B-9BA0-05C200AB9CC4}" dt="2021-08-18T11:56:31.637" v="462" actId="1076"/>
          <ac:picMkLst>
            <pc:docMk/>
            <pc:sldMk cId="1882517695" sldId="266"/>
            <ac:picMk id="7" creationId="{89D4E183-2377-40C5-9BD7-003B92029194}"/>
          </ac:picMkLst>
        </pc:picChg>
        <pc:picChg chg="add mod">
          <ac:chgData name="Rosmorduc Vinca" userId="ad80fc01-cf55-4376-a825-a887c8046f05" providerId="ADAL" clId="{FEF1D862-E814-464B-9BA0-05C200AB9CC4}" dt="2021-08-18T11:56:36.211" v="464" actId="1076"/>
          <ac:picMkLst>
            <pc:docMk/>
            <pc:sldMk cId="1882517695" sldId="266"/>
            <ac:picMk id="9" creationId="{73C90B39-A435-4FEB-854D-A0FF4128E6D5}"/>
          </ac:picMkLst>
        </pc:picChg>
        <pc:picChg chg="add mod">
          <ac:chgData name="Rosmorduc Vinca" userId="ad80fc01-cf55-4376-a825-a887c8046f05" providerId="ADAL" clId="{FEF1D862-E814-464B-9BA0-05C200AB9CC4}" dt="2021-08-18T11:56:54.028" v="467" actId="14100"/>
          <ac:picMkLst>
            <pc:docMk/>
            <pc:sldMk cId="1882517695" sldId="266"/>
            <ac:picMk id="11" creationId="{CB3BFF86-68D9-4B5F-8034-833E197C182E}"/>
          </ac:picMkLst>
        </pc:picChg>
      </pc:sldChg>
      <pc:sldChg chg="modSp mod">
        <pc:chgData name="Rosmorduc Vinca" userId="ad80fc01-cf55-4376-a825-a887c8046f05" providerId="ADAL" clId="{FEF1D862-E814-464B-9BA0-05C200AB9CC4}" dt="2021-08-18T12:40:48.746" v="609" actId="20577"/>
        <pc:sldMkLst>
          <pc:docMk/>
          <pc:sldMk cId="2866678128" sldId="270"/>
        </pc:sldMkLst>
        <pc:spChg chg="mod">
          <ac:chgData name="Rosmorduc Vinca" userId="ad80fc01-cf55-4376-a825-a887c8046f05" providerId="ADAL" clId="{FEF1D862-E814-464B-9BA0-05C200AB9CC4}" dt="2021-08-18T12:39:41.309" v="479" actId="20577"/>
          <ac:spMkLst>
            <pc:docMk/>
            <pc:sldMk cId="2866678128" sldId="270"/>
            <ac:spMk id="2" creationId="{DC43989E-467E-4F0C-AA75-26FFD2640319}"/>
          </ac:spMkLst>
        </pc:spChg>
        <pc:spChg chg="mod">
          <ac:chgData name="Rosmorduc Vinca" userId="ad80fc01-cf55-4376-a825-a887c8046f05" providerId="ADAL" clId="{FEF1D862-E814-464B-9BA0-05C200AB9CC4}" dt="2021-08-18T12:40:48.746" v="609" actId="20577"/>
          <ac:spMkLst>
            <pc:docMk/>
            <pc:sldMk cId="2866678128" sldId="270"/>
            <ac:spMk id="3" creationId="{17E8167A-DA32-4E76-A279-AF10197E8553}"/>
          </ac:spMkLst>
        </pc:spChg>
      </pc:sldChg>
      <pc:sldChg chg="modNotesTx">
        <pc:chgData name="Rosmorduc Vinca" userId="ad80fc01-cf55-4376-a825-a887c8046f05" providerId="ADAL" clId="{FEF1D862-E814-464B-9BA0-05C200AB9CC4}" dt="2021-08-18T12:50:55.674" v="854" actId="20577"/>
        <pc:sldMkLst>
          <pc:docMk/>
          <pc:sldMk cId="3937987184" sldId="271"/>
        </pc:sldMkLst>
      </pc:sldChg>
      <pc:sldChg chg="modSp mod">
        <pc:chgData name="Rosmorduc Vinca" userId="ad80fc01-cf55-4376-a825-a887c8046f05" providerId="ADAL" clId="{FEF1D862-E814-464B-9BA0-05C200AB9CC4}" dt="2021-08-18T09:29:10.191" v="55" actId="20577"/>
        <pc:sldMkLst>
          <pc:docMk/>
          <pc:sldMk cId="130432134" sldId="299"/>
        </pc:sldMkLst>
        <pc:spChg chg="mod">
          <ac:chgData name="Rosmorduc Vinca" userId="ad80fc01-cf55-4376-a825-a887c8046f05" providerId="ADAL" clId="{FEF1D862-E814-464B-9BA0-05C200AB9CC4}" dt="2021-08-18T09:29:10.191" v="55" actId="20577"/>
          <ac:spMkLst>
            <pc:docMk/>
            <pc:sldMk cId="130432134" sldId="299"/>
            <ac:spMk id="3" creationId="{A46BB814-0796-43C8-85BE-9F79EA8F726B}"/>
          </ac:spMkLst>
        </pc:spChg>
        <pc:picChg chg="mod">
          <ac:chgData name="Rosmorduc Vinca" userId="ad80fc01-cf55-4376-a825-a887c8046f05" providerId="ADAL" clId="{FEF1D862-E814-464B-9BA0-05C200AB9CC4}" dt="2021-08-18T09:28:39.332" v="45" actId="14100"/>
          <ac:picMkLst>
            <pc:docMk/>
            <pc:sldMk cId="130432134" sldId="299"/>
            <ac:picMk id="5" creationId="{68100347-A875-40BD-94D2-F5B08AC79551}"/>
          </ac:picMkLst>
        </pc:picChg>
        <pc:picChg chg="mod">
          <ac:chgData name="Rosmorduc Vinca" userId="ad80fc01-cf55-4376-a825-a887c8046f05" providerId="ADAL" clId="{FEF1D862-E814-464B-9BA0-05C200AB9CC4}" dt="2021-08-18T09:28:43.800" v="47" actId="14100"/>
          <ac:picMkLst>
            <pc:docMk/>
            <pc:sldMk cId="130432134" sldId="299"/>
            <ac:picMk id="7" creationId="{90101ED4-67D2-4207-AEA6-6FB5B271A9DC}"/>
          </ac:picMkLst>
        </pc:picChg>
      </pc:sldChg>
      <pc:sldChg chg="modSp mod">
        <pc:chgData name="Rosmorduc Vinca" userId="ad80fc01-cf55-4376-a825-a887c8046f05" providerId="ADAL" clId="{FEF1D862-E814-464B-9BA0-05C200AB9CC4}" dt="2021-08-18T14:37:18.160" v="1053" actId="20577"/>
        <pc:sldMkLst>
          <pc:docMk/>
          <pc:sldMk cId="1332273651" sldId="300"/>
        </pc:sldMkLst>
        <pc:spChg chg="mod">
          <ac:chgData name="Rosmorduc Vinca" userId="ad80fc01-cf55-4376-a825-a887c8046f05" providerId="ADAL" clId="{FEF1D862-E814-464B-9BA0-05C200AB9CC4}" dt="2021-08-18T14:37:18.160" v="1053" actId="20577"/>
          <ac:spMkLst>
            <pc:docMk/>
            <pc:sldMk cId="1332273651" sldId="300"/>
            <ac:spMk id="21" creationId="{F6E22B2E-0B8E-49D4-BB5F-E920362AA2C2}"/>
          </ac:spMkLst>
        </pc:spChg>
      </pc:sldChg>
      <pc:sldChg chg="modSp mod">
        <pc:chgData name="Rosmorduc Vinca" userId="ad80fc01-cf55-4376-a825-a887c8046f05" providerId="ADAL" clId="{FEF1D862-E814-464B-9BA0-05C200AB9CC4}" dt="2021-08-18T10:01:07.811" v="439" actId="20577"/>
        <pc:sldMkLst>
          <pc:docMk/>
          <pc:sldMk cId="335818944" sldId="405"/>
        </pc:sldMkLst>
        <pc:spChg chg="mod">
          <ac:chgData name="Rosmorduc Vinca" userId="ad80fc01-cf55-4376-a825-a887c8046f05" providerId="ADAL" clId="{FEF1D862-E814-464B-9BA0-05C200AB9CC4}" dt="2021-08-18T10:00:23.125" v="429" actId="313"/>
          <ac:spMkLst>
            <pc:docMk/>
            <pc:sldMk cId="335818944" sldId="405"/>
            <ac:spMk id="2" creationId="{F4A97856-E9DC-4F99-9C5D-33BD59B16289}"/>
          </ac:spMkLst>
        </pc:spChg>
        <pc:spChg chg="mod">
          <ac:chgData name="Rosmorduc Vinca" userId="ad80fc01-cf55-4376-a825-a887c8046f05" providerId="ADAL" clId="{FEF1D862-E814-464B-9BA0-05C200AB9CC4}" dt="2021-08-18T10:01:07.811" v="439" actId="20577"/>
          <ac:spMkLst>
            <pc:docMk/>
            <pc:sldMk cId="335818944" sldId="405"/>
            <ac:spMk id="3" creationId="{BB6F14E7-F914-4624-840C-3BF425909E40}"/>
          </ac:spMkLst>
        </pc:spChg>
        <pc:picChg chg="mod">
          <ac:chgData name="Rosmorduc Vinca" userId="ad80fc01-cf55-4376-a825-a887c8046f05" providerId="ADAL" clId="{FEF1D862-E814-464B-9BA0-05C200AB9CC4}" dt="2021-08-18T09:58:26.835" v="424" actId="14100"/>
          <ac:picMkLst>
            <pc:docMk/>
            <pc:sldMk cId="335818944" sldId="405"/>
            <ac:picMk id="5" creationId="{C3E3D7C4-20E5-4E7F-99A5-2627B9A60386}"/>
          </ac:picMkLst>
        </pc:picChg>
      </pc:sldChg>
      <pc:sldChg chg="addSp modSp mod">
        <pc:chgData name="Rosmorduc Vinca" userId="ad80fc01-cf55-4376-a825-a887c8046f05" providerId="ADAL" clId="{FEF1D862-E814-464B-9BA0-05C200AB9CC4}" dt="2021-08-18T14:58:57.992" v="1266" actId="207"/>
        <pc:sldMkLst>
          <pc:docMk/>
          <pc:sldMk cId="2265794664" sldId="407"/>
        </pc:sldMkLst>
        <pc:spChg chg="add mod">
          <ac:chgData name="Rosmorduc Vinca" userId="ad80fc01-cf55-4376-a825-a887c8046f05" providerId="ADAL" clId="{FEF1D862-E814-464B-9BA0-05C200AB9CC4}" dt="2021-08-18T14:58:57.992" v="1266" actId="207"/>
          <ac:spMkLst>
            <pc:docMk/>
            <pc:sldMk cId="2265794664" sldId="407"/>
            <ac:spMk id="7" creationId="{02764E82-E98A-4225-A806-ED8878A13470}"/>
          </ac:spMkLst>
        </pc:spChg>
      </pc:sldChg>
      <pc:sldChg chg="modSp mod">
        <pc:chgData name="Rosmorduc Vinca" userId="ad80fc01-cf55-4376-a825-a887c8046f05" providerId="ADAL" clId="{FEF1D862-E814-464B-9BA0-05C200AB9CC4}" dt="2021-08-18T14:39:32.090" v="1089" actId="20577"/>
        <pc:sldMkLst>
          <pc:docMk/>
          <pc:sldMk cId="3147017869" sldId="408"/>
        </pc:sldMkLst>
        <pc:spChg chg="mod">
          <ac:chgData name="Rosmorduc Vinca" userId="ad80fc01-cf55-4376-a825-a887c8046f05" providerId="ADAL" clId="{FEF1D862-E814-464B-9BA0-05C200AB9CC4}" dt="2021-08-18T14:39:32.090" v="1089" actId="20577"/>
          <ac:spMkLst>
            <pc:docMk/>
            <pc:sldMk cId="3147017869" sldId="408"/>
            <ac:spMk id="4" creationId="{38229122-5210-4C8F-9CF0-71EB636937A9}"/>
          </ac:spMkLst>
        </pc:spChg>
      </pc:sldChg>
      <pc:sldChg chg="modSp mod">
        <pc:chgData name="Rosmorduc Vinca" userId="ad80fc01-cf55-4376-a825-a887c8046f05" providerId="ADAL" clId="{FEF1D862-E814-464B-9BA0-05C200AB9CC4}" dt="2021-08-18T14:39:13.034" v="1072" actId="20577"/>
        <pc:sldMkLst>
          <pc:docMk/>
          <pc:sldMk cId="4280445400" sldId="410"/>
        </pc:sldMkLst>
        <pc:spChg chg="mod">
          <ac:chgData name="Rosmorduc Vinca" userId="ad80fc01-cf55-4376-a825-a887c8046f05" providerId="ADAL" clId="{FEF1D862-E814-464B-9BA0-05C200AB9CC4}" dt="2021-08-18T14:39:13.034" v="1072" actId="20577"/>
          <ac:spMkLst>
            <pc:docMk/>
            <pc:sldMk cId="4280445400" sldId="410"/>
            <ac:spMk id="2" creationId="{DC6E6BEC-F67B-4F35-A3E1-D7E890C09634}"/>
          </ac:spMkLst>
        </pc:spChg>
      </pc:sldChg>
      <pc:sldChg chg="modSp mod">
        <pc:chgData name="Rosmorduc Vinca" userId="ad80fc01-cf55-4376-a825-a887c8046f05" providerId="ADAL" clId="{FEF1D862-E814-464B-9BA0-05C200AB9CC4}" dt="2021-08-18T14:40:18.131" v="1113" actId="20577"/>
        <pc:sldMkLst>
          <pc:docMk/>
          <pc:sldMk cId="101228074" sldId="420"/>
        </pc:sldMkLst>
        <pc:spChg chg="mod">
          <ac:chgData name="Rosmorduc Vinca" userId="ad80fc01-cf55-4376-a825-a887c8046f05" providerId="ADAL" clId="{FEF1D862-E814-464B-9BA0-05C200AB9CC4}" dt="2021-08-18T14:40:18.131" v="1113" actId="20577"/>
          <ac:spMkLst>
            <pc:docMk/>
            <pc:sldMk cId="101228074" sldId="420"/>
            <ac:spMk id="3" creationId="{AFBC1331-74D8-4E6B-BC3E-47D33EC453CE}"/>
          </ac:spMkLst>
        </pc:spChg>
      </pc:sldChg>
      <pc:sldChg chg="modSp mod">
        <pc:chgData name="Rosmorduc Vinca" userId="ad80fc01-cf55-4376-a825-a887c8046f05" providerId="ADAL" clId="{FEF1D862-E814-464B-9BA0-05C200AB9CC4}" dt="2021-08-18T14:40:49.073" v="1115" actId="1076"/>
        <pc:sldMkLst>
          <pc:docMk/>
          <pc:sldMk cId="2686682645" sldId="421"/>
        </pc:sldMkLst>
        <pc:picChg chg="mod">
          <ac:chgData name="Rosmorduc Vinca" userId="ad80fc01-cf55-4376-a825-a887c8046f05" providerId="ADAL" clId="{FEF1D862-E814-464B-9BA0-05C200AB9CC4}" dt="2021-08-18T14:40:49.073" v="1115" actId="1076"/>
          <ac:picMkLst>
            <pc:docMk/>
            <pc:sldMk cId="2686682645" sldId="421"/>
            <ac:picMk id="13" creationId="{906BB0E8-812D-4CE7-8DD1-F53B0904E4D7}"/>
          </ac:picMkLst>
        </pc:picChg>
      </pc:sldChg>
      <pc:sldChg chg="modSp mod">
        <pc:chgData name="Rosmorduc Vinca" userId="ad80fc01-cf55-4376-a825-a887c8046f05" providerId="ADAL" clId="{FEF1D862-E814-464B-9BA0-05C200AB9CC4}" dt="2021-08-18T14:55:09.522" v="1211" actId="20577"/>
        <pc:sldMkLst>
          <pc:docMk/>
          <pc:sldMk cId="322485293" sldId="425"/>
        </pc:sldMkLst>
        <pc:spChg chg="mod">
          <ac:chgData name="Rosmorduc Vinca" userId="ad80fc01-cf55-4376-a825-a887c8046f05" providerId="ADAL" clId="{FEF1D862-E814-464B-9BA0-05C200AB9CC4}" dt="2021-08-18T14:55:09.522" v="1211" actId="20577"/>
          <ac:spMkLst>
            <pc:docMk/>
            <pc:sldMk cId="322485293" sldId="425"/>
            <ac:spMk id="5" creationId="{7981714D-45D5-41D3-81CB-1C4D2BF7DA66}"/>
          </ac:spMkLst>
        </pc:spChg>
      </pc:sldChg>
      <pc:sldChg chg="addSp delSp modSp mod">
        <pc:chgData name="Rosmorduc Vinca" userId="ad80fc01-cf55-4376-a825-a887c8046f05" providerId="ADAL" clId="{FEF1D862-E814-464B-9BA0-05C200AB9CC4}" dt="2021-08-18T09:54:35.368" v="314" actId="404"/>
        <pc:sldMkLst>
          <pc:docMk/>
          <pc:sldMk cId="3634653047" sldId="427"/>
        </pc:sldMkLst>
        <pc:spChg chg="mod">
          <ac:chgData name="Rosmorduc Vinca" userId="ad80fc01-cf55-4376-a825-a887c8046f05" providerId="ADAL" clId="{FEF1D862-E814-464B-9BA0-05C200AB9CC4}" dt="2021-08-18T09:54:35.368" v="314" actId="404"/>
          <ac:spMkLst>
            <pc:docMk/>
            <pc:sldMk cId="3634653047" sldId="427"/>
            <ac:spMk id="2" creationId="{DF77B8F4-4686-4C22-BD85-1F1923190DBE}"/>
          </ac:spMkLst>
        </pc:spChg>
        <pc:spChg chg="del">
          <ac:chgData name="Rosmorduc Vinca" userId="ad80fc01-cf55-4376-a825-a887c8046f05" providerId="ADAL" clId="{FEF1D862-E814-464B-9BA0-05C200AB9CC4}" dt="2021-08-18T09:33:23.078" v="168"/>
          <ac:spMkLst>
            <pc:docMk/>
            <pc:sldMk cId="3634653047" sldId="427"/>
            <ac:spMk id="4" creationId="{0E38A2A6-D55F-4BD4-A3E2-398F21C8BC54}"/>
          </ac:spMkLst>
        </pc:spChg>
        <pc:spChg chg="add del mod">
          <ac:chgData name="Rosmorduc Vinca" userId="ad80fc01-cf55-4376-a825-a887c8046f05" providerId="ADAL" clId="{FEF1D862-E814-464B-9BA0-05C200AB9CC4}" dt="2021-08-18T09:47:45.039" v="246" actId="478"/>
          <ac:spMkLst>
            <pc:docMk/>
            <pc:sldMk cId="3634653047" sldId="427"/>
            <ac:spMk id="20" creationId="{2F8D9A59-1C35-44D2-AA3C-3240F7069D38}"/>
          </ac:spMkLst>
        </pc:spChg>
        <pc:picChg chg="mod">
          <ac:chgData name="Rosmorduc Vinca" userId="ad80fc01-cf55-4376-a825-a887c8046f05" providerId="ADAL" clId="{FEF1D862-E814-464B-9BA0-05C200AB9CC4}" dt="2021-08-18T09:32:33.657" v="163" actId="14100"/>
          <ac:picMkLst>
            <pc:docMk/>
            <pc:sldMk cId="3634653047" sldId="427"/>
            <ac:picMk id="8" creationId="{008F5D53-FCE3-4AF7-A380-7764B55F78D0}"/>
          </ac:picMkLst>
        </pc:picChg>
        <pc:picChg chg="mod">
          <ac:chgData name="Rosmorduc Vinca" userId="ad80fc01-cf55-4376-a825-a887c8046f05" providerId="ADAL" clId="{FEF1D862-E814-464B-9BA0-05C200AB9CC4}" dt="2021-08-18T09:32:30.673" v="162" actId="1076"/>
          <ac:picMkLst>
            <pc:docMk/>
            <pc:sldMk cId="3634653047" sldId="427"/>
            <ac:picMk id="9" creationId="{EF5477B4-9968-4A74-8F59-1E7F2743B4CD}"/>
          </ac:picMkLst>
        </pc:picChg>
        <pc:picChg chg="mod">
          <ac:chgData name="Rosmorduc Vinca" userId="ad80fc01-cf55-4376-a825-a887c8046f05" providerId="ADAL" clId="{FEF1D862-E814-464B-9BA0-05C200AB9CC4}" dt="2021-08-18T09:32:27.548" v="160" actId="1076"/>
          <ac:picMkLst>
            <pc:docMk/>
            <pc:sldMk cId="3634653047" sldId="427"/>
            <ac:picMk id="10" creationId="{E8CAE01F-E8AE-47A4-8587-EAFF5056CAAF}"/>
          </ac:picMkLst>
        </pc:picChg>
        <pc:picChg chg="mod">
          <ac:chgData name="Rosmorduc Vinca" userId="ad80fc01-cf55-4376-a825-a887c8046f05" providerId="ADAL" clId="{FEF1D862-E814-464B-9BA0-05C200AB9CC4}" dt="2021-08-18T09:32:23.782" v="158" actId="1076"/>
          <ac:picMkLst>
            <pc:docMk/>
            <pc:sldMk cId="3634653047" sldId="427"/>
            <ac:picMk id="11" creationId="{DC4A51F4-20D3-4D79-B163-0ED9A1C49964}"/>
          </ac:picMkLst>
        </pc:picChg>
        <pc:picChg chg="mod">
          <ac:chgData name="Rosmorduc Vinca" userId="ad80fc01-cf55-4376-a825-a887c8046f05" providerId="ADAL" clId="{FEF1D862-E814-464B-9BA0-05C200AB9CC4}" dt="2021-08-18T09:32:20.641" v="156" actId="1076"/>
          <ac:picMkLst>
            <pc:docMk/>
            <pc:sldMk cId="3634653047" sldId="427"/>
            <ac:picMk id="12" creationId="{B963AD3D-27F7-4344-A68C-CF2128173C7A}"/>
          </ac:picMkLst>
        </pc:picChg>
        <pc:picChg chg="mod">
          <ac:chgData name="Rosmorduc Vinca" userId="ad80fc01-cf55-4376-a825-a887c8046f05" providerId="ADAL" clId="{FEF1D862-E814-464B-9BA0-05C200AB9CC4}" dt="2021-08-18T09:32:37.751" v="164" actId="1076"/>
          <ac:picMkLst>
            <pc:docMk/>
            <pc:sldMk cId="3634653047" sldId="427"/>
            <ac:picMk id="13" creationId="{6E744888-8A9A-4217-9E5A-E4C10CDE0294}"/>
          </ac:picMkLst>
        </pc:picChg>
        <pc:picChg chg="mod">
          <ac:chgData name="Rosmorduc Vinca" userId="ad80fc01-cf55-4376-a825-a887c8046f05" providerId="ADAL" clId="{FEF1D862-E814-464B-9BA0-05C200AB9CC4}" dt="2021-08-18T09:32:13.626" v="152" actId="1076"/>
          <ac:picMkLst>
            <pc:docMk/>
            <pc:sldMk cId="3634653047" sldId="427"/>
            <ac:picMk id="14" creationId="{87633423-225C-4275-ACBB-D745AF7DE04F}"/>
          </ac:picMkLst>
        </pc:picChg>
        <pc:picChg chg="mod">
          <ac:chgData name="Rosmorduc Vinca" userId="ad80fc01-cf55-4376-a825-a887c8046f05" providerId="ADAL" clId="{FEF1D862-E814-464B-9BA0-05C200AB9CC4}" dt="2021-08-18T09:32:03.485" v="149" actId="14100"/>
          <ac:picMkLst>
            <pc:docMk/>
            <pc:sldMk cId="3634653047" sldId="427"/>
            <ac:picMk id="15" creationId="{7125114F-05B4-4201-B947-525B8C591BFE}"/>
          </ac:picMkLst>
        </pc:picChg>
        <pc:picChg chg="mod">
          <ac:chgData name="Rosmorduc Vinca" userId="ad80fc01-cf55-4376-a825-a887c8046f05" providerId="ADAL" clId="{FEF1D862-E814-464B-9BA0-05C200AB9CC4}" dt="2021-08-18T09:31:53.282" v="147" actId="1076"/>
          <ac:picMkLst>
            <pc:docMk/>
            <pc:sldMk cId="3634653047" sldId="427"/>
            <ac:picMk id="16" creationId="{3611FDDE-0E90-46F2-A576-3C53504B4B0F}"/>
          </ac:picMkLst>
        </pc:picChg>
        <pc:picChg chg="add del mod">
          <ac:chgData name="Rosmorduc Vinca" userId="ad80fc01-cf55-4376-a825-a887c8046f05" providerId="ADAL" clId="{FEF1D862-E814-464B-9BA0-05C200AB9CC4}" dt="2021-08-18T09:33:05.375" v="166" actId="478"/>
          <ac:picMkLst>
            <pc:docMk/>
            <pc:sldMk cId="3634653047" sldId="427"/>
            <ac:picMk id="17" creationId="{90250EF3-648D-4E12-B3F1-B71C1D313384}"/>
          </ac:picMkLst>
        </pc:picChg>
        <pc:picChg chg="add del mod ord">
          <ac:chgData name="Rosmorduc Vinca" userId="ad80fc01-cf55-4376-a825-a887c8046f05" providerId="ADAL" clId="{FEF1D862-E814-464B-9BA0-05C200AB9CC4}" dt="2021-08-18T09:47:34.914" v="242" actId="478"/>
          <ac:picMkLst>
            <pc:docMk/>
            <pc:sldMk cId="3634653047" sldId="427"/>
            <ac:picMk id="18" creationId="{5DA0399F-0C96-4D41-B809-EB32C7D39DE5}"/>
          </ac:picMkLst>
        </pc:picChg>
        <pc:picChg chg="add mod">
          <ac:chgData name="Rosmorduc Vinca" userId="ad80fc01-cf55-4376-a825-a887c8046f05" providerId="ADAL" clId="{FEF1D862-E814-464B-9BA0-05C200AB9CC4}" dt="2021-08-18T09:47:42.273" v="245" actId="1076"/>
          <ac:picMkLst>
            <pc:docMk/>
            <pc:sldMk cId="3634653047" sldId="427"/>
            <ac:picMk id="21" creationId="{8AE16320-A9C0-4CD6-A6F0-6510EB5D734E}"/>
          </ac:picMkLst>
        </pc:picChg>
      </pc:sldChg>
      <pc:sldChg chg="addSp modSp mod">
        <pc:chgData name="Rosmorduc Vinca" userId="ad80fc01-cf55-4376-a825-a887c8046f05" providerId="ADAL" clId="{FEF1D862-E814-464B-9BA0-05C200AB9CC4}" dt="2021-08-18T14:57:54.068" v="1247" actId="313"/>
        <pc:sldMkLst>
          <pc:docMk/>
          <pc:sldMk cId="3972906635" sldId="428"/>
        </pc:sldMkLst>
        <pc:spChg chg="add mod">
          <ac:chgData name="Rosmorduc Vinca" userId="ad80fc01-cf55-4376-a825-a887c8046f05" providerId="ADAL" clId="{FEF1D862-E814-464B-9BA0-05C200AB9CC4}" dt="2021-08-18T14:55:57.115" v="1219" actId="207"/>
          <ac:spMkLst>
            <pc:docMk/>
            <pc:sldMk cId="3972906635" sldId="428"/>
            <ac:spMk id="2" creationId="{7DA2B054-C290-48ED-BEE6-A85771A340F9}"/>
          </ac:spMkLst>
        </pc:spChg>
        <pc:spChg chg="add mod">
          <ac:chgData name="Rosmorduc Vinca" userId="ad80fc01-cf55-4376-a825-a887c8046f05" providerId="ADAL" clId="{FEF1D862-E814-464B-9BA0-05C200AB9CC4}" dt="2021-08-18T14:55:50.168" v="1217" actId="1076"/>
          <ac:spMkLst>
            <pc:docMk/>
            <pc:sldMk cId="3972906635" sldId="428"/>
            <ac:spMk id="3" creationId="{A1021698-0676-4B04-8AF8-5D5A814423DD}"/>
          </ac:spMkLst>
        </pc:spChg>
        <pc:spChg chg="mod">
          <ac:chgData name="Rosmorduc Vinca" userId="ad80fc01-cf55-4376-a825-a887c8046f05" providerId="ADAL" clId="{FEF1D862-E814-464B-9BA0-05C200AB9CC4}" dt="2021-08-18T14:57:54.068" v="1247" actId="313"/>
          <ac:spMkLst>
            <pc:docMk/>
            <pc:sldMk cId="3972906635" sldId="428"/>
            <ac:spMk id="4" creationId="{20E06464-5B1C-48E3-A855-31B499FFBB89}"/>
          </ac:spMkLst>
        </pc:spChg>
        <pc:spChg chg="add mod">
          <ac:chgData name="Rosmorduc Vinca" userId="ad80fc01-cf55-4376-a825-a887c8046f05" providerId="ADAL" clId="{FEF1D862-E814-464B-9BA0-05C200AB9CC4}" dt="2021-08-18T14:57:43.542" v="1242" actId="1076"/>
          <ac:spMkLst>
            <pc:docMk/>
            <pc:sldMk cId="3972906635" sldId="428"/>
            <ac:spMk id="12" creationId="{F7D5F5F6-C177-4084-ACD9-4301F299A303}"/>
          </ac:spMkLst>
        </pc:spChg>
        <pc:spChg chg="add mod">
          <ac:chgData name="Rosmorduc Vinca" userId="ad80fc01-cf55-4376-a825-a887c8046f05" providerId="ADAL" clId="{FEF1D862-E814-464B-9BA0-05C200AB9CC4}" dt="2021-08-18T14:57:35.831" v="1241" actId="207"/>
          <ac:spMkLst>
            <pc:docMk/>
            <pc:sldMk cId="3972906635" sldId="428"/>
            <ac:spMk id="13" creationId="{2BED3095-AAE5-4973-B852-E2AFBDDFE35D}"/>
          </ac:spMkLst>
        </pc:spChg>
        <pc:spChg chg="add mod">
          <ac:chgData name="Rosmorduc Vinca" userId="ad80fc01-cf55-4376-a825-a887c8046f05" providerId="ADAL" clId="{FEF1D862-E814-464B-9BA0-05C200AB9CC4}" dt="2021-08-18T14:56:38.543" v="1230" actId="207"/>
          <ac:spMkLst>
            <pc:docMk/>
            <pc:sldMk cId="3972906635" sldId="428"/>
            <ac:spMk id="14" creationId="{2984B122-279A-4E09-A74F-6366D5CEAD95}"/>
          </ac:spMkLst>
        </pc:spChg>
        <pc:spChg chg="add mod">
          <ac:chgData name="Rosmorduc Vinca" userId="ad80fc01-cf55-4376-a825-a887c8046f05" providerId="ADAL" clId="{FEF1D862-E814-464B-9BA0-05C200AB9CC4}" dt="2021-08-18T14:56:52.777" v="1234" actId="1076"/>
          <ac:spMkLst>
            <pc:docMk/>
            <pc:sldMk cId="3972906635" sldId="428"/>
            <ac:spMk id="15" creationId="{2E70D200-2431-4A0B-AE22-C4AD01C7C429}"/>
          </ac:spMkLst>
        </pc:spChg>
        <pc:spChg chg="add mod">
          <ac:chgData name="Rosmorduc Vinca" userId="ad80fc01-cf55-4376-a825-a887c8046f05" providerId="ADAL" clId="{FEF1D862-E814-464B-9BA0-05C200AB9CC4}" dt="2021-08-18T14:57:08.614" v="1238" actId="207"/>
          <ac:spMkLst>
            <pc:docMk/>
            <pc:sldMk cId="3972906635" sldId="428"/>
            <ac:spMk id="16" creationId="{14C2A56B-300F-4ABA-8068-5876D2B696F5}"/>
          </ac:spMkLst>
        </pc:spChg>
        <pc:picChg chg="mod">
          <ac:chgData name="Rosmorduc Vinca" userId="ad80fc01-cf55-4376-a825-a887c8046f05" providerId="ADAL" clId="{FEF1D862-E814-464B-9BA0-05C200AB9CC4}" dt="2021-08-18T09:53:47.247" v="311" actId="1036"/>
          <ac:picMkLst>
            <pc:docMk/>
            <pc:sldMk cId="3972906635" sldId="428"/>
            <ac:picMk id="5" creationId="{AA459016-BBE3-4AF6-B796-32518E04D1D6}"/>
          </ac:picMkLst>
        </pc:picChg>
        <pc:picChg chg="mod">
          <ac:chgData name="Rosmorduc Vinca" userId="ad80fc01-cf55-4376-a825-a887c8046f05" providerId="ADAL" clId="{FEF1D862-E814-464B-9BA0-05C200AB9CC4}" dt="2021-08-18T09:53:47.247" v="311" actId="1036"/>
          <ac:picMkLst>
            <pc:docMk/>
            <pc:sldMk cId="3972906635" sldId="428"/>
            <ac:picMk id="6" creationId="{DCD10FC3-9B66-47F0-9CA5-480CC21FA56E}"/>
          </ac:picMkLst>
        </pc:picChg>
        <pc:picChg chg="mod">
          <ac:chgData name="Rosmorduc Vinca" userId="ad80fc01-cf55-4376-a825-a887c8046f05" providerId="ADAL" clId="{FEF1D862-E814-464B-9BA0-05C200AB9CC4}" dt="2021-08-18T14:57:49.694" v="1243" actId="1076"/>
          <ac:picMkLst>
            <pc:docMk/>
            <pc:sldMk cId="3972906635" sldId="428"/>
            <ac:picMk id="7" creationId="{94C7C13E-1083-44A6-81C7-6C91F692ACC1}"/>
          </ac:picMkLst>
        </pc:picChg>
        <pc:picChg chg="mod">
          <ac:chgData name="Rosmorduc Vinca" userId="ad80fc01-cf55-4376-a825-a887c8046f05" providerId="ADAL" clId="{FEF1D862-E814-464B-9BA0-05C200AB9CC4}" dt="2021-08-18T09:53:47.247" v="311" actId="1036"/>
          <ac:picMkLst>
            <pc:docMk/>
            <pc:sldMk cId="3972906635" sldId="428"/>
            <ac:picMk id="8" creationId="{FF385631-86AD-4BB8-9A63-FBA34CE2344A}"/>
          </ac:picMkLst>
        </pc:picChg>
        <pc:picChg chg="mod">
          <ac:chgData name="Rosmorduc Vinca" userId="ad80fc01-cf55-4376-a825-a887c8046f05" providerId="ADAL" clId="{FEF1D862-E814-464B-9BA0-05C200AB9CC4}" dt="2021-08-18T09:53:47.247" v="311" actId="1036"/>
          <ac:picMkLst>
            <pc:docMk/>
            <pc:sldMk cId="3972906635" sldId="428"/>
            <ac:picMk id="9" creationId="{6FA04585-DBBE-4A3A-89D3-D6DA1A5BF6C5}"/>
          </ac:picMkLst>
        </pc:picChg>
        <pc:picChg chg="mod">
          <ac:chgData name="Rosmorduc Vinca" userId="ad80fc01-cf55-4376-a825-a887c8046f05" providerId="ADAL" clId="{FEF1D862-E814-464B-9BA0-05C200AB9CC4}" dt="2021-08-18T09:53:47.247" v="311" actId="1036"/>
          <ac:picMkLst>
            <pc:docMk/>
            <pc:sldMk cId="3972906635" sldId="428"/>
            <ac:picMk id="10" creationId="{5E62BB75-EC4A-4CAA-9646-CA9EA25F90B5}"/>
          </ac:picMkLst>
        </pc:picChg>
        <pc:picChg chg="mod">
          <ac:chgData name="Rosmorduc Vinca" userId="ad80fc01-cf55-4376-a825-a887c8046f05" providerId="ADAL" clId="{FEF1D862-E814-464B-9BA0-05C200AB9CC4}" dt="2021-08-18T09:53:47.247" v="311" actId="1036"/>
          <ac:picMkLst>
            <pc:docMk/>
            <pc:sldMk cId="3972906635" sldId="428"/>
            <ac:picMk id="11" creationId="{E3D7F135-A999-4B8A-B587-9604F120BDA7}"/>
          </ac:picMkLst>
        </pc:picChg>
      </pc:sldChg>
      <pc:sldChg chg="modSp new mod">
        <pc:chgData name="Rosmorduc Vinca" userId="ad80fc01-cf55-4376-a825-a887c8046f05" providerId="ADAL" clId="{FEF1D862-E814-464B-9BA0-05C200AB9CC4}" dt="2021-08-18T12:42:28.240" v="658" actId="20577"/>
        <pc:sldMkLst>
          <pc:docMk/>
          <pc:sldMk cId="1346168168" sldId="429"/>
        </pc:sldMkLst>
        <pc:spChg chg="mod">
          <ac:chgData name="Rosmorduc Vinca" userId="ad80fc01-cf55-4376-a825-a887c8046f05" providerId="ADAL" clId="{FEF1D862-E814-464B-9BA0-05C200AB9CC4}" dt="2021-08-18T12:42:28.240" v="658" actId="20577"/>
          <ac:spMkLst>
            <pc:docMk/>
            <pc:sldMk cId="1346168168" sldId="429"/>
            <ac:spMk id="3" creationId="{5E99297B-82BE-4852-B5B0-D1AE4275536C}"/>
          </ac:spMkLst>
        </pc:spChg>
      </pc:sldChg>
    </pc:docChg>
  </pc:docChgLst>
  <pc:docChgLst>
    <pc:chgData name="Rosmorduc Vinca" userId="ad80fc01-cf55-4376-a825-a887c8046f05" providerId="ADAL" clId="{84367EAD-DCBA-4C88-88A6-5E2CEF412C53}"/>
    <pc:docChg chg="undo custSel addSld modSld">
      <pc:chgData name="Rosmorduc Vinca" userId="ad80fc01-cf55-4376-a825-a887c8046f05" providerId="ADAL" clId="{84367EAD-DCBA-4C88-88A6-5E2CEF412C53}" dt="2021-08-16T15:06:41.243" v="547" actId="20577"/>
      <pc:docMkLst>
        <pc:docMk/>
      </pc:docMkLst>
      <pc:sldChg chg="addSp modSp mod">
        <pc:chgData name="Rosmorduc Vinca" userId="ad80fc01-cf55-4376-a825-a887c8046f05" providerId="ADAL" clId="{84367EAD-DCBA-4C88-88A6-5E2CEF412C53}" dt="2021-08-16T12:15:49.766" v="140" actId="1076"/>
        <pc:sldMkLst>
          <pc:docMk/>
          <pc:sldMk cId="2740819147" sldId="261"/>
        </pc:sldMkLst>
        <pc:picChg chg="add mod">
          <ac:chgData name="Rosmorduc Vinca" userId="ad80fc01-cf55-4376-a825-a887c8046f05" providerId="ADAL" clId="{84367EAD-DCBA-4C88-88A6-5E2CEF412C53}" dt="2021-08-16T12:15:49.766" v="140" actId="1076"/>
          <ac:picMkLst>
            <pc:docMk/>
            <pc:sldMk cId="2740819147" sldId="261"/>
            <ac:picMk id="5" creationId="{4E7FE228-12FC-4542-A653-95217F182A85}"/>
          </ac:picMkLst>
        </pc:picChg>
      </pc:sldChg>
      <pc:sldChg chg="addSp modSp mod">
        <pc:chgData name="Rosmorduc Vinca" userId="ad80fc01-cf55-4376-a825-a887c8046f05" providerId="ADAL" clId="{84367EAD-DCBA-4C88-88A6-5E2CEF412C53}" dt="2021-08-16T12:16:11.952" v="143" actId="14100"/>
        <pc:sldMkLst>
          <pc:docMk/>
          <pc:sldMk cId="3777714117" sldId="262"/>
        </pc:sldMkLst>
        <pc:picChg chg="add mod">
          <ac:chgData name="Rosmorduc Vinca" userId="ad80fc01-cf55-4376-a825-a887c8046f05" providerId="ADAL" clId="{84367EAD-DCBA-4C88-88A6-5E2CEF412C53}" dt="2021-08-16T12:16:11.952" v="143" actId="14100"/>
          <ac:picMkLst>
            <pc:docMk/>
            <pc:sldMk cId="3777714117" sldId="262"/>
            <ac:picMk id="5" creationId="{B2D97DB1-C4FE-4259-9A4E-B47387D1BE6B}"/>
          </ac:picMkLst>
        </pc:picChg>
      </pc:sldChg>
      <pc:sldChg chg="addSp modSp mod">
        <pc:chgData name="Rosmorduc Vinca" userId="ad80fc01-cf55-4376-a825-a887c8046f05" providerId="ADAL" clId="{84367EAD-DCBA-4C88-88A6-5E2CEF412C53}" dt="2021-08-16T12:18:11.998" v="147" actId="1076"/>
        <pc:sldMkLst>
          <pc:docMk/>
          <pc:sldMk cId="799816907" sldId="263"/>
        </pc:sldMkLst>
        <pc:picChg chg="add mod">
          <ac:chgData name="Rosmorduc Vinca" userId="ad80fc01-cf55-4376-a825-a887c8046f05" providerId="ADAL" clId="{84367EAD-DCBA-4C88-88A6-5E2CEF412C53}" dt="2021-08-16T12:18:11.998" v="147" actId="1076"/>
          <ac:picMkLst>
            <pc:docMk/>
            <pc:sldMk cId="799816907" sldId="263"/>
            <ac:picMk id="5" creationId="{0671B83B-6531-4547-8481-AEC457BF1827}"/>
          </ac:picMkLst>
        </pc:picChg>
      </pc:sldChg>
      <pc:sldChg chg="addSp modSp mod">
        <pc:chgData name="Rosmorduc Vinca" userId="ad80fc01-cf55-4376-a825-a887c8046f05" providerId="ADAL" clId="{84367EAD-DCBA-4C88-88A6-5E2CEF412C53}" dt="2021-08-16T12:18:49.311" v="151" actId="1076"/>
        <pc:sldMkLst>
          <pc:docMk/>
          <pc:sldMk cId="4213596875" sldId="264"/>
        </pc:sldMkLst>
        <pc:picChg chg="add mod">
          <ac:chgData name="Rosmorduc Vinca" userId="ad80fc01-cf55-4376-a825-a887c8046f05" providerId="ADAL" clId="{84367EAD-DCBA-4C88-88A6-5E2CEF412C53}" dt="2021-08-16T12:18:49.311" v="151" actId="1076"/>
          <ac:picMkLst>
            <pc:docMk/>
            <pc:sldMk cId="4213596875" sldId="264"/>
            <ac:picMk id="5" creationId="{4E106424-DCD1-408A-8BBE-D18F686F6107}"/>
          </ac:picMkLst>
        </pc:picChg>
      </pc:sldChg>
      <pc:sldChg chg="addSp modSp mod">
        <pc:chgData name="Rosmorduc Vinca" userId="ad80fc01-cf55-4376-a825-a887c8046f05" providerId="ADAL" clId="{84367EAD-DCBA-4C88-88A6-5E2CEF412C53}" dt="2021-08-16T12:19:24.519" v="155" actId="1076"/>
        <pc:sldMkLst>
          <pc:docMk/>
          <pc:sldMk cId="2425913541" sldId="265"/>
        </pc:sldMkLst>
        <pc:picChg chg="add mod">
          <ac:chgData name="Rosmorduc Vinca" userId="ad80fc01-cf55-4376-a825-a887c8046f05" providerId="ADAL" clId="{84367EAD-DCBA-4C88-88A6-5E2CEF412C53}" dt="2021-08-16T12:19:24.519" v="155" actId="1076"/>
          <ac:picMkLst>
            <pc:docMk/>
            <pc:sldMk cId="2425913541" sldId="265"/>
            <ac:picMk id="5" creationId="{E2EB99AF-AF3C-4AF1-B4C1-081F73BD9829}"/>
          </ac:picMkLst>
        </pc:picChg>
      </pc:sldChg>
      <pc:sldChg chg="addSp modSp mod">
        <pc:chgData name="Rosmorduc Vinca" userId="ad80fc01-cf55-4376-a825-a887c8046f05" providerId="ADAL" clId="{84367EAD-DCBA-4C88-88A6-5E2CEF412C53}" dt="2021-08-16T12:42:19.068" v="159" actId="1076"/>
        <pc:sldMkLst>
          <pc:docMk/>
          <pc:sldMk cId="2866678128" sldId="270"/>
        </pc:sldMkLst>
        <pc:picChg chg="add mod">
          <ac:chgData name="Rosmorduc Vinca" userId="ad80fc01-cf55-4376-a825-a887c8046f05" providerId="ADAL" clId="{84367EAD-DCBA-4C88-88A6-5E2CEF412C53}" dt="2021-08-16T12:42:19.068" v="159" actId="1076"/>
          <ac:picMkLst>
            <pc:docMk/>
            <pc:sldMk cId="2866678128" sldId="270"/>
            <ac:picMk id="5" creationId="{D5C709FD-FA4B-4933-A29A-6326EC8CFE8C}"/>
          </ac:picMkLst>
        </pc:picChg>
      </pc:sldChg>
      <pc:sldChg chg="addSp modSp mod">
        <pc:chgData name="Rosmorduc Vinca" userId="ad80fc01-cf55-4376-a825-a887c8046f05" providerId="ADAL" clId="{84367EAD-DCBA-4C88-88A6-5E2CEF412C53}" dt="2021-08-16T15:05:03.959" v="510" actId="1076"/>
        <pc:sldMkLst>
          <pc:docMk/>
          <pc:sldMk cId="130432134" sldId="299"/>
        </pc:sldMkLst>
        <pc:picChg chg="add mod">
          <ac:chgData name="Rosmorduc Vinca" userId="ad80fc01-cf55-4376-a825-a887c8046f05" providerId="ADAL" clId="{84367EAD-DCBA-4C88-88A6-5E2CEF412C53}" dt="2021-08-16T15:05:01.791" v="509"/>
          <ac:picMkLst>
            <pc:docMk/>
            <pc:sldMk cId="130432134" sldId="299"/>
            <ac:picMk id="5" creationId="{68100347-A875-40BD-94D2-F5B08AC79551}"/>
          </ac:picMkLst>
        </pc:picChg>
        <pc:picChg chg="add mod">
          <ac:chgData name="Rosmorduc Vinca" userId="ad80fc01-cf55-4376-a825-a887c8046f05" providerId="ADAL" clId="{84367EAD-DCBA-4C88-88A6-5E2CEF412C53}" dt="2021-08-16T15:05:03.959" v="510" actId="1076"/>
          <ac:picMkLst>
            <pc:docMk/>
            <pc:sldMk cId="130432134" sldId="299"/>
            <ac:picMk id="7" creationId="{90101ED4-67D2-4207-AEA6-6FB5B271A9DC}"/>
          </ac:picMkLst>
        </pc:picChg>
      </pc:sldChg>
      <pc:sldChg chg="addSp modSp mod">
        <pc:chgData name="Rosmorduc Vinca" userId="ad80fc01-cf55-4376-a825-a887c8046f05" providerId="ADAL" clId="{84367EAD-DCBA-4C88-88A6-5E2CEF412C53}" dt="2021-08-16T12:42:53.887" v="162" actId="14100"/>
        <pc:sldMkLst>
          <pc:docMk/>
          <pc:sldMk cId="4064224476" sldId="304"/>
        </pc:sldMkLst>
        <pc:picChg chg="add mod">
          <ac:chgData name="Rosmorduc Vinca" userId="ad80fc01-cf55-4376-a825-a887c8046f05" providerId="ADAL" clId="{84367EAD-DCBA-4C88-88A6-5E2CEF412C53}" dt="2021-08-16T12:42:53.887" v="162" actId="14100"/>
          <ac:picMkLst>
            <pc:docMk/>
            <pc:sldMk cId="4064224476" sldId="304"/>
            <ac:picMk id="5" creationId="{0DB71DEF-DCD2-4C79-A3E2-C9983EB9FBF5}"/>
          </ac:picMkLst>
        </pc:picChg>
      </pc:sldChg>
      <pc:sldChg chg="modNotesTx">
        <pc:chgData name="Rosmorduc Vinca" userId="ad80fc01-cf55-4376-a825-a887c8046f05" providerId="ADAL" clId="{84367EAD-DCBA-4C88-88A6-5E2CEF412C53}" dt="2021-08-16T12:08:18.001" v="0" actId="20577"/>
        <pc:sldMkLst>
          <pc:docMk/>
          <pc:sldMk cId="2265794664" sldId="407"/>
        </pc:sldMkLst>
      </pc:sldChg>
      <pc:sldChg chg="addSp delSp mod modNotesTx">
        <pc:chgData name="Rosmorduc Vinca" userId="ad80fc01-cf55-4376-a825-a887c8046f05" providerId="ADAL" clId="{84367EAD-DCBA-4C88-88A6-5E2CEF412C53}" dt="2021-08-16T12:45:00.471" v="177" actId="21"/>
        <pc:sldMkLst>
          <pc:docMk/>
          <pc:sldMk cId="3147017869" sldId="408"/>
        </pc:sldMkLst>
        <pc:picChg chg="add del">
          <ac:chgData name="Rosmorduc Vinca" userId="ad80fc01-cf55-4376-a825-a887c8046f05" providerId="ADAL" clId="{84367EAD-DCBA-4C88-88A6-5E2CEF412C53}" dt="2021-08-16T12:45:00.471" v="177" actId="21"/>
          <ac:picMkLst>
            <pc:docMk/>
            <pc:sldMk cId="3147017869" sldId="408"/>
            <ac:picMk id="18" creationId="{9B5A63F4-BFEE-4CD8-BD84-C014675D1C17}"/>
          </ac:picMkLst>
        </pc:picChg>
      </pc:sldChg>
      <pc:sldChg chg="modNotesTx">
        <pc:chgData name="Rosmorduc Vinca" userId="ad80fc01-cf55-4376-a825-a887c8046f05" providerId="ADAL" clId="{84367EAD-DCBA-4C88-88A6-5E2CEF412C53}" dt="2021-08-16T12:08:28.364" v="1" actId="20577"/>
        <pc:sldMkLst>
          <pc:docMk/>
          <pc:sldMk cId="2842681453" sldId="409"/>
        </pc:sldMkLst>
      </pc:sldChg>
      <pc:sldChg chg="modNotesTx">
        <pc:chgData name="Rosmorduc Vinca" userId="ad80fc01-cf55-4376-a825-a887c8046f05" providerId="ADAL" clId="{84367EAD-DCBA-4C88-88A6-5E2CEF412C53}" dt="2021-08-16T12:08:43.676" v="2" actId="20577"/>
        <pc:sldMkLst>
          <pc:docMk/>
          <pc:sldMk cId="4280445400" sldId="410"/>
        </pc:sldMkLst>
      </pc:sldChg>
      <pc:sldChg chg="modNotesTx">
        <pc:chgData name="Rosmorduc Vinca" userId="ad80fc01-cf55-4376-a825-a887c8046f05" providerId="ADAL" clId="{84367EAD-DCBA-4C88-88A6-5E2CEF412C53}" dt="2021-08-16T12:09:28.815" v="5" actId="20577"/>
        <pc:sldMkLst>
          <pc:docMk/>
          <pc:sldMk cId="3609315654" sldId="412"/>
        </pc:sldMkLst>
      </pc:sldChg>
      <pc:sldChg chg="modSp mod">
        <pc:chgData name="Rosmorduc Vinca" userId="ad80fc01-cf55-4376-a825-a887c8046f05" providerId="ADAL" clId="{84367EAD-DCBA-4C88-88A6-5E2CEF412C53}" dt="2021-08-16T15:06:41.243" v="547" actId="20577"/>
        <pc:sldMkLst>
          <pc:docMk/>
          <pc:sldMk cId="96891237" sldId="416"/>
        </pc:sldMkLst>
        <pc:spChg chg="mod">
          <ac:chgData name="Rosmorduc Vinca" userId="ad80fc01-cf55-4376-a825-a887c8046f05" providerId="ADAL" clId="{84367EAD-DCBA-4C88-88A6-5E2CEF412C53}" dt="2021-08-16T15:06:41.243" v="547" actId="20577"/>
          <ac:spMkLst>
            <pc:docMk/>
            <pc:sldMk cId="96891237" sldId="416"/>
            <ac:spMk id="2" creationId="{D4DA2AEB-E979-4EEE-9B4F-7326B79DF2C2}"/>
          </ac:spMkLst>
        </pc:spChg>
      </pc:sldChg>
      <pc:sldChg chg="addSp modSp mod">
        <pc:chgData name="Rosmorduc Vinca" userId="ad80fc01-cf55-4376-a825-a887c8046f05" providerId="ADAL" clId="{84367EAD-DCBA-4C88-88A6-5E2CEF412C53}" dt="2021-08-16T13:18:35.802" v="224" actId="1076"/>
        <pc:sldMkLst>
          <pc:docMk/>
          <pc:sldMk cId="101228074" sldId="420"/>
        </pc:sldMkLst>
        <pc:picChg chg="add mod">
          <ac:chgData name="Rosmorduc Vinca" userId="ad80fc01-cf55-4376-a825-a887c8046f05" providerId="ADAL" clId="{84367EAD-DCBA-4C88-88A6-5E2CEF412C53}" dt="2021-08-16T13:18:35.802" v="224" actId="1076"/>
          <ac:picMkLst>
            <pc:docMk/>
            <pc:sldMk cId="101228074" sldId="420"/>
            <ac:picMk id="5" creationId="{AD5026D9-4907-419B-A7C6-2EDFF7FE7506}"/>
          </ac:picMkLst>
        </pc:picChg>
        <pc:picChg chg="add mod">
          <ac:chgData name="Rosmorduc Vinca" userId="ad80fc01-cf55-4376-a825-a887c8046f05" providerId="ADAL" clId="{84367EAD-DCBA-4C88-88A6-5E2CEF412C53}" dt="2021-08-16T13:18:26.291" v="221" actId="1076"/>
          <ac:picMkLst>
            <pc:docMk/>
            <pc:sldMk cId="101228074" sldId="420"/>
            <ac:picMk id="7" creationId="{9C7EB2D8-50D3-42B7-B369-79D9BC91F63D}"/>
          </ac:picMkLst>
        </pc:picChg>
        <pc:picChg chg="add mod">
          <ac:chgData name="Rosmorduc Vinca" userId="ad80fc01-cf55-4376-a825-a887c8046f05" providerId="ADAL" clId="{84367EAD-DCBA-4C88-88A6-5E2CEF412C53}" dt="2021-08-16T13:18:32.515" v="223" actId="1076"/>
          <ac:picMkLst>
            <pc:docMk/>
            <pc:sldMk cId="101228074" sldId="420"/>
            <ac:picMk id="9" creationId="{82F2E652-5097-4AC8-B691-4CE067F738CA}"/>
          </ac:picMkLst>
        </pc:picChg>
      </pc:sldChg>
      <pc:sldChg chg="modSp mod">
        <pc:chgData name="Rosmorduc Vinca" userId="ad80fc01-cf55-4376-a825-a887c8046f05" providerId="ADAL" clId="{84367EAD-DCBA-4C88-88A6-5E2CEF412C53}" dt="2021-08-16T12:11:30.713" v="71" actId="20577"/>
        <pc:sldMkLst>
          <pc:docMk/>
          <pc:sldMk cId="2604332295" sldId="423"/>
        </pc:sldMkLst>
        <pc:spChg chg="mod">
          <ac:chgData name="Rosmorduc Vinca" userId="ad80fc01-cf55-4376-a825-a887c8046f05" providerId="ADAL" clId="{84367EAD-DCBA-4C88-88A6-5E2CEF412C53}" dt="2021-08-16T12:11:15.478" v="70"/>
          <ac:spMkLst>
            <pc:docMk/>
            <pc:sldMk cId="2604332295" sldId="423"/>
            <ac:spMk id="4" creationId="{3CFF6B24-ECAB-4DBB-A91A-3929F0F4B409}"/>
          </ac:spMkLst>
        </pc:spChg>
        <pc:spChg chg="mod">
          <ac:chgData name="Rosmorduc Vinca" userId="ad80fc01-cf55-4376-a825-a887c8046f05" providerId="ADAL" clId="{84367EAD-DCBA-4C88-88A6-5E2CEF412C53}" dt="2021-08-16T12:11:30.713" v="71" actId="20577"/>
          <ac:spMkLst>
            <pc:docMk/>
            <pc:sldMk cId="2604332295" sldId="423"/>
            <ac:spMk id="5" creationId="{DED35C96-F9B7-4EE7-96D0-9CF9B5B4399A}"/>
          </ac:spMkLst>
        </pc:spChg>
      </pc:sldChg>
      <pc:sldChg chg="modSp mod">
        <pc:chgData name="Rosmorduc Vinca" userId="ad80fc01-cf55-4376-a825-a887c8046f05" providerId="ADAL" clId="{84367EAD-DCBA-4C88-88A6-5E2CEF412C53}" dt="2021-08-16T14:52:44.479" v="498" actId="115"/>
        <pc:sldMkLst>
          <pc:docMk/>
          <pc:sldMk cId="2500752989" sldId="424"/>
        </pc:sldMkLst>
        <pc:spChg chg="mod">
          <ac:chgData name="Rosmorduc Vinca" userId="ad80fc01-cf55-4376-a825-a887c8046f05" providerId="ADAL" clId="{84367EAD-DCBA-4C88-88A6-5E2CEF412C53}" dt="2021-08-16T14:52:44.479" v="498" actId="115"/>
          <ac:spMkLst>
            <pc:docMk/>
            <pc:sldMk cId="2500752989" sldId="424"/>
            <ac:spMk id="5" creationId="{DED35C96-F9B7-4EE7-96D0-9CF9B5B4399A}"/>
          </ac:spMkLst>
        </pc:spChg>
      </pc:sldChg>
      <pc:sldChg chg="addSp delSp modSp mod modClrScheme chgLayout">
        <pc:chgData name="Rosmorduc Vinca" userId="ad80fc01-cf55-4376-a825-a887c8046f05" providerId="ADAL" clId="{84367EAD-DCBA-4C88-88A6-5E2CEF412C53}" dt="2021-08-16T13:49:28.241" v="320" actId="20577"/>
        <pc:sldMkLst>
          <pc:docMk/>
          <pc:sldMk cId="322485293" sldId="425"/>
        </pc:sldMkLst>
        <pc:spChg chg="mod ord">
          <ac:chgData name="Rosmorduc Vinca" userId="ad80fc01-cf55-4376-a825-a887c8046f05" providerId="ADAL" clId="{84367EAD-DCBA-4C88-88A6-5E2CEF412C53}" dt="2021-08-16T13:48:46.624" v="240" actId="700"/>
          <ac:spMkLst>
            <pc:docMk/>
            <pc:sldMk cId="322485293" sldId="425"/>
            <ac:spMk id="4" creationId="{3CFF6B24-ECAB-4DBB-A91A-3929F0F4B409}"/>
          </ac:spMkLst>
        </pc:spChg>
        <pc:spChg chg="add mod ord">
          <ac:chgData name="Rosmorduc Vinca" userId="ad80fc01-cf55-4376-a825-a887c8046f05" providerId="ADAL" clId="{84367EAD-DCBA-4C88-88A6-5E2CEF412C53}" dt="2021-08-16T13:49:28.241" v="320" actId="20577"/>
          <ac:spMkLst>
            <pc:docMk/>
            <pc:sldMk cId="322485293" sldId="425"/>
            <ac:spMk id="5" creationId="{7981714D-45D5-41D3-81CB-1C4D2BF7DA66}"/>
          </ac:spMkLst>
        </pc:spChg>
        <pc:spChg chg="add mod ord">
          <ac:chgData name="Rosmorduc Vinca" userId="ad80fc01-cf55-4376-a825-a887c8046f05" providerId="ADAL" clId="{84367EAD-DCBA-4C88-88A6-5E2CEF412C53}" dt="2021-08-16T13:48:46.624" v="240" actId="700"/>
          <ac:spMkLst>
            <pc:docMk/>
            <pc:sldMk cId="322485293" sldId="425"/>
            <ac:spMk id="6" creationId="{6CE4B60B-519D-4CFF-B5D1-C63166CBE77F}"/>
          </ac:spMkLst>
        </pc:spChg>
        <pc:spChg chg="del">
          <ac:chgData name="Rosmorduc Vinca" userId="ad80fc01-cf55-4376-a825-a887c8046f05" providerId="ADAL" clId="{84367EAD-DCBA-4C88-88A6-5E2CEF412C53}" dt="2021-08-16T13:47:41.417" v="226" actId="478"/>
          <ac:spMkLst>
            <pc:docMk/>
            <pc:sldMk cId="322485293" sldId="425"/>
            <ac:spMk id="22" creationId="{066FF3DE-BEC2-429F-BEBB-A058EECACC55}"/>
          </ac:spMkLst>
        </pc:spChg>
        <pc:picChg chg="add mod modCrop">
          <ac:chgData name="Rosmorduc Vinca" userId="ad80fc01-cf55-4376-a825-a887c8046f05" providerId="ADAL" clId="{84367EAD-DCBA-4C88-88A6-5E2CEF412C53}" dt="2021-08-16T13:48:41.324" v="239" actId="1076"/>
          <ac:picMkLst>
            <pc:docMk/>
            <pc:sldMk cId="322485293" sldId="425"/>
            <ac:picMk id="3" creationId="{810488F1-C2E8-499C-BA2E-A6EE147067E3}"/>
          </ac:picMkLst>
        </pc:picChg>
      </pc:sldChg>
      <pc:sldChg chg="modSp mod">
        <pc:chgData name="Rosmorduc Vinca" userId="ad80fc01-cf55-4376-a825-a887c8046f05" providerId="ADAL" clId="{84367EAD-DCBA-4C88-88A6-5E2CEF412C53}" dt="2021-08-16T14:31:35.049" v="424" actId="20577"/>
        <pc:sldMkLst>
          <pc:docMk/>
          <pc:sldMk cId="967723616" sldId="426"/>
        </pc:sldMkLst>
        <pc:spChg chg="mod">
          <ac:chgData name="Rosmorduc Vinca" userId="ad80fc01-cf55-4376-a825-a887c8046f05" providerId="ADAL" clId="{84367EAD-DCBA-4C88-88A6-5E2CEF412C53}" dt="2021-08-16T12:10:38.540" v="27" actId="20577"/>
          <ac:spMkLst>
            <pc:docMk/>
            <pc:sldMk cId="967723616" sldId="426"/>
            <ac:spMk id="4" creationId="{3CFF6B24-ECAB-4DBB-A91A-3929F0F4B409}"/>
          </ac:spMkLst>
        </pc:spChg>
        <pc:spChg chg="mod">
          <ac:chgData name="Rosmorduc Vinca" userId="ad80fc01-cf55-4376-a825-a887c8046f05" providerId="ADAL" clId="{84367EAD-DCBA-4C88-88A6-5E2CEF412C53}" dt="2021-08-16T14:31:35.049" v="424" actId="20577"/>
          <ac:spMkLst>
            <pc:docMk/>
            <pc:sldMk cId="967723616" sldId="426"/>
            <ac:spMk id="5" creationId="{DED35C96-F9B7-4EE7-96D0-9CF9B5B4399A}"/>
          </ac:spMkLst>
        </pc:spChg>
      </pc:sldChg>
      <pc:sldChg chg="addSp delSp modSp new mod">
        <pc:chgData name="Rosmorduc Vinca" userId="ad80fc01-cf55-4376-a825-a887c8046f05" providerId="ADAL" clId="{84367EAD-DCBA-4C88-88A6-5E2CEF412C53}" dt="2021-08-16T15:05:27.081" v="511"/>
        <pc:sldMkLst>
          <pc:docMk/>
          <pc:sldMk cId="3634653047" sldId="427"/>
        </pc:sldMkLst>
        <pc:spChg chg="del">
          <ac:chgData name="Rosmorduc Vinca" userId="ad80fc01-cf55-4376-a825-a887c8046f05" providerId="ADAL" clId="{84367EAD-DCBA-4C88-88A6-5E2CEF412C53}" dt="2021-08-16T15:05:27.081" v="511"/>
          <ac:spMkLst>
            <pc:docMk/>
            <pc:sldMk cId="3634653047" sldId="427"/>
            <ac:spMk id="3" creationId="{0D80624A-BFDB-4420-98BF-5D46C6CA65CC}"/>
          </ac:spMkLst>
        </pc:spChg>
        <pc:picChg chg="add mod">
          <ac:chgData name="Rosmorduc Vinca" userId="ad80fc01-cf55-4376-a825-a887c8046f05" providerId="ADAL" clId="{84367EAD-DCBA-4C88-88A6-5E2CEF412C53}" dt="2021-08-16T12:14:11.531" v="130" actId="14100"/>
          <ac:picMkLst>
            <pc:docMk/>
            <pc:sldMk cId="3634653047" sldId="427"/>
            <ac:picMk id="5" creationId="{7F4CF24D-5319-46C0-A18B-4E63BAA72DAB}"/>
          </ac:picMkLst>
        </pc:picChg>
        <pc:picChg chg="add mod">
          <ac:chgData name="Rosmorduc Vinca" userId="ad80fc01-cf55-4376-a825-a887c8046f05" providerId="ADAL" clId="{84367EAD-DCBA-4C88-88A6-5E2CEF412C53}" dt="2021-08-16T12:14:39.250" v="134" actId="14100"/>
          <ac:picMkLst>
            <pc:docMk/>
            <pc:sldMk cId="3634653047" sldId="427"/>
            <ac:picMk id="6" creationId="{50EBB363-897B-403E-AD2A-0634BA53272F}"/>
          </ac:picMkLst>
        </pc:picChg>
        <pc:picChg chg="add mod">
          <ac:chgData name="Rosmorduc Vinca" userId="ad80fc01-cf55-4376-a825-a887c8046f05" providerId="ADAL" clId="{84367EAD-DCBA-4C88-88A6-5E2CEF412C53}" dt="2021-08-16T12:14:51.211" v="136" actId="14100"/>
          <ac:picMkLst>
            <pc:docMk/>
            <pc:sldMk cId="3634653047" sldId="427"/>
            <ac:picMk id="7" creationId="{C26C0B62-8FA4-4F93-B9F6-778E7708E494}"/>
          </ac:picMkLst>
        </pc:picChg>
        <pc:picChg chg="add mod">
          <ac:chgData name="Rosmorduc Vinca" userId="ad80fc01-cf55-4376-a825-a887c8046f05" providerId="ADAL" clId="{84367EAD-DCBA-4C88-88A6-5E2CEF412C53}" dt="2021-08-16T15:02:22.891" v="499"/>
          <ac:picMkLst>
            <pc:docMk/>
            <pc:sldMk cId="3634653047" sldId="427"/>
            <ac:picMk id="8" creationId="{008F5D53-FCE3-4AF7-A380-7764B55F78D0}"/>
          </ac:picMkLst>
        </pc:picChg>
        <pc:picChg chg="add mod">
          <ac:chgData name="Rosmorduc Vinca" userId="ad80fc01-cf55-4376-a825-a887c8046f05" providerId="ADAL" clId="{84367EAD-DCBA-4C88-88A6-5E2CEF412C53}" dt="2021-08-16T15:02:33.738" v="500"/>
          <ac:picMkLst>
            <pc:docMk/>
            <pc:sldMk cId="3634653047" sldId="427"/>
            <ac:picMk id="9" creationId="{EF5477B4-9968-4A74-8F59-1E7F2743B4CD}"/>
          </ac:picMkLst>
        </pc:picChg>
        <pc:picChg chg="add mod">
          <ac:chgData name="Rosmorduc Vinca" userId="ad80fc01-cf55-4376-a825-a887c8046f05" providerId="ADAL" clId="{84367EAD-DCBA-4C88-88A6-5E2CEF412C53}" dt="2021-08-16T15:02:46.213" v="501"/>
          <ac:picMkLst>
            <pc:docMk/>
            <pc:sldMk cId="3634653047" sldId="427"/>
            <ac:picMk id="10" creationId="{E8CAE01F-E8AE-47A4-8587-EAFF5056CAAF}"/>
          </ac:picMkLst>
        </pc:picChg>
        <pc:picChg chg="add mod">
          <ac:chgData name="Rosmorduc Vinca" userId="ad80fc01-cf55-4376-a825-a887c8046f05" providerId="ADAL" clId="{84367EAD-DCBA-4C88-88A6-5E2CEF412C53}" dt="2021-08-16T15:02:59.159" v="502"/>
          <ac:picMkLst>
            <pc:docMk/>
            <pc:sldMk cId="3634653047" sldId="427"/>
            <ac:picMk id="11" creationId="{DC4A51F4-20D3-4D79-B163-0ED9A1C49964}"/>
          </ac:picMkLst>
        </pc:picChg>
        <pc:picChg chg="add mod">
          <ac:chgData name="Rosmorduc Vinca" userId="ad80fc01-cf55-4376-a825-a887c8046f05" providerId="ADAL" clId="{84367EAD-DCBA-4C88-88A6-5E2CEF412C53}" dt="2021-08-16T15:03:16.553" v="503"/>
          <ac:picMkLst>
            <pc:docMk/>
            <pc:sldMk cId="3634653047" sldId="427"/>
            <ac:picMk id="12" creationId="{B963AD3D-27F7-4344-A68C-CF2128173C7A}"/>
          </ac:picMkLst>
        </pc:picChg>
        <pc:picChg chg="add mod">
          <ac:chgData name="Rosmorduc Vinca" userId="ad80fc01-cf55-4376-a825-a887c8046f05" providerId="ADAL" clId="{84367EAD-DCBA-4C88-88A6-5E2CEF412C53}" dt="2021-08-16T15:03:30.764" v="504"/>
          <ac:picMkLst>
            <pc:docMk/>
            <pc:sldMk cId="3634653047" sldId="427"/>
            <ac:picMk id="13" creationId="{6E744888-8A9A-4217-9E5A-E4C10CDE0294}"/>
          </ac:picMkLst>
        </pc:picChg>
        <pc:picChg chg="add mod">
          <ac:chgData name="Rosmorduc Vinca" userId="ad80fc01-cf55-4376-a825-a887c8046f05" providerId="ADAL" clId="{84367EAD-DCBA-4C88-88A6-5E2CEF412C53}" dt="2021-08-16T15:03:47.093" v="505"/>
          <ac:picMkLst>
            <pc:docMk/>
            <pc:sldMk cId="3634653047" sldId="427"/>
            <ac:picMk id="14" creationId="{87633423-225C-4275-ACBB-D745AF7DE04F}"/>
          </ac:picMkLst>
        </pc:picChg>
        <pc:picChg chg="add mod">
          <ac:chgData name="Rosmorduc Vinca" userId="ad80fc01-cf55-4376-a825-a887c8046f05" providerId="ADAL" clId="{84367EAD-DCBA-4C88-88A6-5E2CEF412C53}" dt="2021-08-16T15:04:02.659" v="506"/>
          <ac:picMkLst>
            <pc:docMk/>
            <pc:sldMk cId="3634653047" sldId="427"/>
            <ac:picMk id="15" creationId="{7125114F-05B4-4201-B947-525B8C591BFE}"/>
          </ac:picMkLst>
        </pc:picChg>
        <pc:picChg chg="add mod">
          <ac:chgData name="Rosmorduc Vinca" userId="ad80fc01-cf55-4376-a825-a887c8046f05" providerId="ADAL" clId="{84367EAD-DCBA-4C88-88A6-5E2CEF412C53}" dt="2021-08-16T15:05:27.081" v="511"/>
          <ac:picMkLst>
            <pc:docMk/>
            <pc:sldMk cId="3634653047" sldId="427"/>
            <ac:picMk id="16" creationId="{3611FDDE-0E90-46F2-A576-3C53504B4B0F}"/>
          </ac:picMkLst>
        </pc:picChg>
      </pc:sldChg>
      <pc:sldChg chg="addSp delSp modSp new mod modClrScheme chgLayout">
        <pc:chgData name="Rosmorduc Vinca" userId="ad80fc01-cf55-4376-a825-a887c8046f05" providerId="ADAL" clId="{84367EAD-DCBA-4C88-88A6-5E2CEF412C53}" dt="2021-08-16T13:19:03.861" v="225" actId="1076"/>
        <pc:sldMkLst>
          <pc:docMk/>
          <pc:sldMk cId="3972906635" sldId="428"/>
        </pc:sldMkLst>
        <pc:spChg chg="del mod ord">
          <ac:chgData name="Rosmorduc Vinca" userId="ad80fc01-cf55-4376-a825-a887c8046f05" providerId="ADAL" clId="{84367EAD-DCBA-4C88-88A6-5E2CEF412C53}" dt="2021-08-16T12:43:45.077" v="164" actId="700"/>
          <ac:spMkLst>
            <pc:docMk/>
            <pc:sldMk cId="3972906635" sldId="428"/>
            <ac:spMk id="2" creationId="{FC9F94DE-FE31-465F-9C2E-89D7F6DF0E08}"/>
          </ac:spMkLst>
        </pc:spChg>
        <pc:spChg chg="del">
          <ac:chgData name="Rosmorduc Vinca" userId="ad80fc01-cf55-4376-a825-a887c8046f05" providerId="ADAL" clId="{84367EAD-DCBA-4C88-88A6-5E2CEF412C53}" dt="2021-08-16T12:43:45.077" v="164" actId="700"/>
          <ac:spMkLst>
            <pc:docMk/>
            <pc:sldMk cId="3972906635" sldId="428"/>
            <ac:spMk id="3" creationId="{A3866BAB-63E1-450B-8F30-312F377FE093}"/>
          </ac:spMkLst>
        </pc:spChg>
        <pc:spChg chg="add mod ord">
          <ac:chgData name="Rosmorduc Vinca" userId="ad80fc01-cf55-4376-a825-a887c8046f05" providerId="ADAL" clId="{84367EAD-DCBA-4C88-88A6-5E2CEF412C53}" dt="2021-08-16T13:14:48.240" v="205"/>
          <ac:spMkLst>
            <pc:docMk/>
            <pc:sldMk cId="3972906635" sldId="428"/>
            <ac:spMk id="4" creationId="{20E06464-5B1C-48E3-A855-31B499FFBB89}"/>
          </ac:spMkLst>
        </pc:spChg>
        <pc:picChg chg="add mod">
          <ac:chgData name="Rosmorduc Vinca" userId="ad80fc01-cf55-4376-a825-a887c8046f05" providerId="ADAL" clId="{84367EAD-DCBA-4C88-88A6-5E2CEF412C53}" dt="2021-08-16T13:13:13.084" v="183" actId="14100"/>
          <ac:picMkLst>
            <pc:docMk/>
            <pc:sldMk cId="3972906635" sldId="428"/>
            <ac:picMk id="5" creationId="{AA459016-BBE3-4AF6-B796-32518E04D1D6}"/>
          </ac:picMkLst>
        </pc:picChg>
        <pc:picChg chg="add mod">
          <ac:chgData name="Rosmorduc Vinca" userId="ad80fc01-cf55-4376-a825-a887c8046f05" providerId="ADAL" clId="{84367EAD-DCBA-4C88-88A6-5E2CEF412C53}" dt="2021-08-16T12:44:18.342" v="172" actId="14100"/>
          <ac:picMkLst>
            <pc:docMk/>
            <pc:sldMk cId="3972906635" sldId="428"/>
            <ac:picMk id="6" creationId="{DCD10FC3-9B66-47F0-9CA5-480CC21FA56E}"/>
          </ac:picMkLst>
        </pc:picChg>
        <pc:picChg chg="add mod">
          <ac:chgData name="Rosmorduc Vinca" userId="ad80fc01-cf55-4376-a825-a887c8046f05" providerId="ADAL" clId="{84367EAD-DCBA-4C88-88A6-5E2CEF412C53}" dt="2021-08-16T13:13:29.733" v="187" actId="14100"/>
          <ac:picMkLst>
            <pc:docMk/>
            <pc:sldMk cId="3972906635" sldId="428"/>
            <ac:picMk id="7" creationId="{94C7C13E-1083-44A6-81C7-6C91F692ACC1}"/>
          </ac:picMkLst>
        </pc:picChg>
        <pc:picChg chg="add mod">
          <ac:chgData name="Rosmorduc Vinca" userId="ad80fc01-cf55-4376-a825-a887c8046f05" providerId="ADAL" clId="{84367EAD-DCBA-4C88-88A6-5E2CEF412C53}" dt="2021-08-16T13:14:23.051" v="200" actId="1076"/>
          <ac:picMkLst>
            <pc:docMk/>
            <pc:sldMk cId="3972906635" sldId="428"/>
            <ac:picMk id="8" creationId="{FF385631-86AD-4BB8-9A63-FBA34CE2344A}"/>
          </ac:picMkLst>
        </pc:picChg>
        <pc:picChg chg="add mod">
          <ac:chgData name="Rosmorduc Vinca" userId="ad80fc01-cf55-4376-a825-a887c8046f05" providerId="ADAL" clId="{84367EAD-DCBA-4C88-88A6-5E2CEF412C53}" dt="2021-08-16T13:19:03.861" v="225" actId="1076"/>
          <ac:picMkLst>
            <pc:docMk/>
            <pc:sldMk cId="3972906635" sldId="428"/>
            <ac:picMk id="9" creationId="{6FA04585-DBBE-4A3A-89D3-D6DA1A5BF6C5}"/>
          </ac:picMkLst>
        </pc:picChg>
        <pc:picChg chg="add mod">
          <ac:chgData name="Rosmorduc Vinca" userId="ad80fc01-cf55-4376-a825-a887c8046f05" providerId="ADAL" clId="{84367EAD-DCBA-4C88-88A6-5E2CEF412C53}" dt="2021-08-16T13:14:08.843" v="196" actId="14100"/>
          <ac:picMkLst>
            <pc:docMk/>
            <pc:sldMk cId="3972906635" sldId="428"/>
            <ac:picMk id="10" creationId="{5E62BB75-EC4A-4CAA-9646-CA9EA25F90B5}"/>
          </ac:picMkLst>
        </pc:picChg>
        <pc:picChg chg="add mod">
          <ac:chgData name="Rosmorduc Vinca" userId="ad80fc01-cf55-4376-a825-a887c8046f05" providerId="ADAL" clId="{84367EAD-DCBA-4C88-88A6-5E2CEF412C53}" dt="2021-08-16T13:14:33.297" v="204" actId="1076"/>
          <ac:picMkLst>
            <pc:docMk/>
            <pc:sldMk cId="3972906635" sldId="428"/>
            <ac:picMk id="11" creationId="{E3D7F135-A999-4B8A-B587-9604F120BDA7}"/>
          </ac:picMkLst>
        </pc:picChg>
      </pc:sldChg>
    </pc:docChg>
  </pc:docChgLst>
  <pc:docChgLst>
    <pc:chgData name="Rosmorduc Vinca" userId="ad80fc01-cf55-4376-a825-a887c8046f05" providerId="ADAL" clId="{CF8CA756-03E5-4817-840E-61A8228AF107}"/>
    <pc:docChg chg="undo custSel modSld">
      <pc:chgData name="Rosmorduc Vinca" userId="ad80fc01-cf55-4376-a825-a887c8046f05" providerId="ADAL" clId="{CF8CA756-03E5-4817-840E-61A8228AF107}" dt="2022-05-11T11:16:53.127" v="4555" actId="403"/>
      <pc:docMkLst>
        <pc:docMk/>
      </pc:docMkLst>
      <pc:sldChg chg="modSp mod modNotesTx">
        <pc:chgData name="Rosmorduc Vinca" userId="ad80fc01-cf55-4376-a825-a887c8046f05" providerId="ADAL" clId="{CF8CA756-03E5-4817-840E-61A8228AF107}" dt="2022-05-11T10:24:49.156" v="4459" actId="20577"/>
        <pc:sldMkLst>
          <pc:docMk/>
          <pc:sldMk cId="3474809479" sldId="267"/>
        </pc:sldMkLst>
        <pc:spChg chg="mod">
          <ac:chgData name="Rosmorduc Vinca" userId="ad80fc01-cf55-4376-a825-a887c8046f05" providerId="ADAL" clId="{CF8CA756-03E5-4817-840E-61A8228AF107}" dt="2022-05-11T10:24:49.156" v="4459" actId="20577"/>
          <ac:spMkLst>
            <pc:docMk/>
            <pc:sldMk cId="3474809479" sldId="267"/>
            <ac:spMk id="2" creationId="{35121380-B33B-47C3-8C06-98442DE61F24}"/>
          </ac:spMkLst>
        </pc:spChg>
        <pc:spChg chg="mod">
          <ac:chgData name="Rosmorduc Vinca" userId="ad80fc01-cf55-4376-a825-a887c8046f05" providerId="ADAL" clId="{CF8CA756-03E5-4817-840E-61A8228AF107}" dt="2022-05-11T09:12:25.744" v="905" actId="790"/>
          <ac:spMkLst>
            <pc:docMk/>
            <pc:sldMk cId="3474809479" sldId="267"/>
            <ac:spMk id="3" creationId="{E2CF2445-555D-4E6E-8004-6AC98EC1EE1B}"/>
          </ac:spMkLst>
        </pc:spChg>
      </pc:sldChg>
      <pc:sldChg chg="modSp mod modNotesTx">
        <pc:chgData name="Rosmorduc Vinca" userId="ad80fc01-cf55-4376-a825-a887c8046f05" providerId="ADAL" clId="{CF8CA756-03E5-4817-840E-61A8228AF107}" dt="2022-05-11T10:10:56.622" v="4317"/>
        <pc:sldMkLst>
          <pc:docMk/>
          <pc:sldMk cId="2110573363" sldId="297"/>
        </pc:sldMkLst>
        <pc:spChg chg="mod">
          <ac:chgData name="Rosmorduc Vinca" userId="ad80fc01-cf55-4376-a825-a887c8046f05" providerId="ADAL" clId="{CF8CA756-03E5-4817-840E-61A8228AF107}" dt="2022-05-11T09:54:12.203" v="3417" actId="790"/>
          <ac:spMkLst>
            <pc:docMk/>
            <pc:sldMk cId="2110573363" sldId="297"/>
            <ac:spMk id="2" creationId="{46DFA8CB-FDC2-4631-85F5-3076F5E26300}"/>
          </ac:spMkLst>
        </pc:spChg>
        <pc:spChg chg="mod">
          <ac:chgData name="Rosmorduc Vinca" userId="ad80fc01-cf55-4376-a825-a887c8046f05" providerId="ADAL" clId="{CF8CA756-03E5-4817-840E-61A8228AF107}" dt="2022-05-11T09:54:21.722" v="3418" actId="790"/>
          <ac:spMkLst>
            <pc:docMk/>
            <pc:sldMk cId="2110573363" sldId="297"/>
            <ac:spMk id="5" creationId="{15F77F4C-3E36-73A9-1517-9DA8D5BBC187}"/>
          </ac:spMkLst>
        </pc:spChg>
      </pc:sldChg>
      <pc:sldChg chg="modSp mod modNotesTx">
        <pc:chgData name="Rosmorduc Vinca" userId="ad80fc01-cf55-4376-a825-a887c8046f05" providerId="ADAL" clId="{CF8CA756-03E5-4817-840E-61A8228AF107}" dt="2022-05-11T08:56:58.881" v="97" actId="6549"/>
        <pc:sldMkLst>
          <pc:docMk/>
          <pc:sldMk cId="2992258412" sldId="302"/>
        </pc:sldMkLst>
        <pc:spChg chg="mod">
          <ac:chgData name="Rosmorduc Vinca" userId="ad80fc01-cf55-4376-a825-a887c8046f05" providerId="ADAL" clId="{CF8CA756-03E5-4817-840E-61A8228AF107}" dt="2022-05-11T08:56:39.308" v="85" actId="790"/>
          <ac:spMkLst>
            <pc:docMk/>
            <pc:sldMk cId="2992258412" sldId="302"/>
            <ac:spMk id="4" creationId="{C1091B80-2850-4478-BC58-18780F463644}"/>
          </ac:spMkLst>
        </pc:spChg>
        <pc:spChg chg="mod">
          <ac:chgData name="Rosmorduc Vinca" userId="ad80fc01-cf55-4376-a825-a887c8046f05" providerId="ADAL" clId="{CF8CA756-03E5-4817-840E-61A8228AF107}" dt="2022-05-11T08:56:39.308" v="85" actId="790"/>
          <ac:spMkLst>
            <pc:docMk/>
            <pc:sldMk cId="2992258412" sldId="302"/>
            <ac:spMk id="5" creationId="{79A467AC-3443-41FE-A47A-8D69BFC3D3B9}"/>
          </ac:spMkLst>
        </pc:spChg>
        <pc:spChg chg="mod">
          <ac:chgData name="Rosmorduc Vinca" userId="ad80fc01-cf55-4376-a825-a887c8046f05" providerId="ADAL" clId="{CF8CA756-03E5-4817-840E-61A8228AF107}" dt="2022-05-11T08:56:39.308" v="85" actId="790"/>
          <ac:spMkLst>
            <pc:docMk/>
            <pc:sldMk cId="2992258412" sldId="302"/>
            <ac:spMk id="8" creationId="{1969753D-77D7-46F9-94FD-8B554A953B5B}"/>
          </ac:spMkLst>
        </pc:spChg>
        <pc:spChg chg="mod">
          <ac:chgData name="Rosmorduc Vinca" userId="ad80fc01-cf55-4376-a825-a887c8046f05" providerId="ADAL" clId="{CF8CA756-03E5-4817-840E-61A8228AF107}" dt="2022-05-11T08:56:58.881" v="97" actId="6549"/>
          <ac:spMkLst>
            <pc:docMk/>
            <pc:sldMk cId="2992258412" sldId="302"/>
            <ac:spMk id="9" creationId="{38EB6290-1D23-4729-B1A6-3E87908CDC19}"/>
          </ac:spMkLst>
        </pc:spChg>
      </pc:sldChg>
      <pc:sldChg chg="modSp mod modNotesTx">
        <pc:chgData name="Rosmorduc Vinca" userId="ad80fc01-cf55-4376-a825-a887c8046f05" providerId="ADAL" clId="{CF8CA756-03E5-4817-840E-61A8228AF107}" dt="2022-05-11T10:28:54.153" v="4553" actId="20577"/>
        <pc:sldMkLst>
          <pc:docMk/>
          <pc:sldMk cId="2431353830" sldId="345"/>
        </pc:sldMkLst>
        <pc:spChg chg="mod">
          <ac:chgData name="Rosmorduc Vinca" userId="ad80fc01-cf55-4376-a825-a887c8046f05" providerId="ADAL" clId="{CF8CA756-03E5-4817-840E-61A8228AF107}" dt="2022-05-11T10:09:48.331" v="4299" actId="20577"/>
          <ac:spMkLst>
            <pc:docMk/>
            <pc:sldMk cId="2431353830" sldId="345"/>
            <ac:spMk id="4" creationId="{00000000-0000-0000-0000-000000000000}"/>
          </ac:spMkLst>
        </pc:spChg>
        <pc:spChg chg="mod">
          <ac:chgData name="Rosmorduc Vinca" userId="ad80fc01-cf55-4376-a825-a887c8046f05" providerId="ADAL" clId="{CF8CA756-03E5-4817-840E-61A8228AF107}" dt="2022-05-11T10:08:17.700" v="4173" actId="20577"/>
          <ac:spMkLst>
            <pc:docMk/>
            <pc:sldMk cId="2431353830" sldId="345"/>
            <ac:spMk id="5" creationId="{00000000-0000-0000-0000-000000000000}"/>
          </ac:spMkLst>
        </pc:spChg>
        <pc:spChg chg="mod">
          <ac:chgData name="Rosmorduc Vinca" userId="ad80fc01-cf55-4376-a825-a887c8046f05" providerId="ADAL" clId="{CF8CA756-03E5-4817-840E-61A8228AF107}" dt="2022-05-11T10:09:08.117" v="4227"/>
          <ac:spMkLst>
            <pc:docMk/>
            <pc:sldMk cId="2431353830" sldId="345"/>
            <ac:spMk id="15" creationId="{00000000-0000-0000-0000-000000000000}"/>
          </ac:spMkLst>
        </pc:spChg>
        <pc:spChg chg="mod">
          <ac:chgData name="Rosmorduc Vinca" userId="ad80fc01-cf55-4376-a825-a887c8046f05" providerId="ADAL" clId="{CF8CA756-03E5-4817-840E-61A8228AF107}" dt="2022-05-11T10:09:19.747" v="4253" actId="20577"/>
          <ac:spMkLst>
            <pc:docMk/>
            <pc:sldMk cId="2431353830" sldId="345"/>
            <ac:spMk id="16" creationId="{CB3BCDD3-0B31-47A2-9527-604298E48272}"/>
          </ac:spMkLst>
        </pc:spChg>
        <pc:spChg chg="mod">
          <ac:chgData name="Rosmorduc Vinca" userId="ad80fc01-cf55-4376-a825-a887c8046f05" providerId="ADAL" clId="{CF8CA756-03E5-4817-840E-61A8228AF107}" dt="2022-05-11T10:08:51.786" v="4213"/>
          <ac:spMkLst>
            <pc:docMk/>
            <pc:sldMk cId="2431353830" sldId="345"/>
            <ac:spMk id="17" creationId="{FBE54305-5F57-4E39-9915-E462CC8930C8}"/>
          </ac:spMkLst>
        </pc:spChg>
        <pc:spChg chg="mod">
          <ac:chgData name="Rosmorduc Vinca" userId="ad80fc01-cf55-4376-a825-a887c8046f05" providerId="ADAL" clId="{CF8CA756-03E5-4817-840E-61A8228AF107}" dt="2022-05-11T10:28:54.153" v="4553" actId="20577"/>
          <ac:spMkLst>
            <pc:docMk/>
            <pc:sldMk cId="2431353830" sldId="345"/>
            <ac:spMk id="19" creationId="{00000000-0000-0000-0000-000000000000}"/>
          </ac:spMkLst>
        </pc:spChg>
        <pc:spChg chg="mod">
          <ac:chgData name="Rosmorduc Vinca" userId="ad80fc01-cf55-4376-a825-a887c8046f05" providerId="ADAL" clId="{CF8CA756-03E5-4817-840E-61A8228AF107}" dt="2022-05-11T10:09:32.365" v="4272" actId="20577"/>
          <ac:spMkLst>
            <pc:docMk/>
            <pc:sldMk cId="2431353830" sldId="345"/>
            <ac:spMk id="6151" creationId="{00000000-0000-0000-0000-000000000000}"/>
          </ac:spMkLst>
        </pc:spChg>
        <pc:spChg chg="mod">
          <ac:chgData name="Rosmorduc Vinca" userId="ad80fc01-cf55-4376-a825-a887c8046f05" providerId="ADAL" clId="{CF8CA756-03E5-4817-840E-61A8228AF107}" dt="2022-05-11T10:09:41.852" v="4296" actId="20577"/>
          <ac:spMkLst>
            <pc:docMk/>
            <pc:sldMk cId="2431353830" sldId="345"/>
            <ac:spMk id="6153" creationId="{00000000-0000-0000-0000-000000000000}"/>
          </ac:spMkLst>
        </pc:spChg>
      </pc:sldChg>
      <pc:sldChg chg="modSp mod modNotesTx">
        <pc:chgData name="Rosmorduc Vinca" userId="ad80fc01-cf55-4376-a825-a887c8046f05" providerId="ADAL" clId="{CF8CA756-03E5-4817-840E-61A8228AF107}" dt="2022-05-11T10:28:10.975" v="4538" actId="6549"/>
        <pc:sldMkLst>
          <pc:docMk/>
          <pc:sldMk cId="287586995" sldId="404"/>
        </pc:sldMkLst>
        <pc:spChg chg="mod">
          <ac:chgData name="Rosmorduc Vinca" userId="ad80fc01-cf55-4376-a825-a887c8046f05" providerId="ADAL" clId="{CF8CA756-03E5-4817-840E-61A8228AF107}" dt="2022-05-11T10:00:15.810" v="3810" actId="790"/>
          <ac:spMkLst>
            <pc:docMk/>
            <pc:sldMk cId="287586995" sldId="404"/>
            <ac:spMk id="4" creationId="{183DF372-7FD6-49AD-A071-539667F67794}"/>
          </ac:spMkLst>
        </pc:spChg>
      </pc:sldChg>
      <pc:sldChg chg="modSp mod modNotesTx">
        <pc:chgData name="Rosmorduc Vinca" userId="ad80fc01-cf55-4376-a825-a887c8046f05" providerId="ADAL" clId="{CF8CA756-03E5-4817-840E-61A8228AF107}" dt="2022-05-11T11:16:53.127" v="4555" actId="403"/>
        <pc:sldMkLst>
          <pc:docMk/>
          <pc:sldMk cId="96891237" sldId="416"/>
        </pc:sldMkLst>
        <pc:spChg chg="mod">
          <ac:chgData name="Rosmorduc Vinca" userId="ad80fc01-cf55-4376-a825-a887c8046f05" providerId="ADAL" clId="{CF8CA756-03E5-4817-840E-61A8228AF107}" dt="2022-05-11T10:02:10.307" v="3839" actId="207"/>
          <ac:spMkLst>
            <pc:docMk/>
            <pc:sldMk cId="96891237" sldId="416"/>
            <ac:spMk id="2" creationId="{D4DA2AEB-E979-4EEE-9B4F-7326B79DF2C2}"/>
          </ac:spMkLst>
        </pc:spChg>
        <pc:spChg chg="mod">
          <ac:chgData name="Rosmorduc Vinca" userId="ad80fc01-cf55-4376-a825-a887c8046f05" providerId="ADAL" clId="{CF8CA756-03E5-4817-840E-61A8228AF107}" dt="2022-05-11T11:16:53.127" v="4555" actId="403"/>
          <ac:spMkLst>
            <pc:docMk/>
            <pc:sldMk cId="96891237" sldId="416"/>
            <ac:spMk id="3" creationId="{00000000-0000-0000-0000-000000000000}"/>
          </ac:spMkLst>
        </pc:spChg>
        <pc:spChg chg="mod">
          <ac:chgData name="Rosmorduc Vinca" userId="ad80fc01-cf55-4376-a825-a887c8046f05" providerId="ADAL" clId="{CF8CA756-03E5-4817-840E-61A8228AF107}" dt="2022-05-11T10:04:39.572" v="3983" actId="20577"/>
          <ac:spMkLst>
            <pc:docMk/>
            <pc:sldMk cId="96891237" sldId="416"/>
            <ac:spMk id="8" creationId="{00000000-0000-0000-0000-000000000000}"/>
          </ac:spMkLst>
        </pc:spChg>
      </pc:sldChg>
      <pc:sldChg chg="addSp modSp mod modNotesTx">
        <pc:chgData name="Rosmorduc Vinca" userId="ad80fc01-cf55-4376-a825-a887c8046f05" providerId="ADAL" clId="{CF8CA756-03E5-4817-840E-61A8228AF107}" dt="2022-05-11T10:25:38.550" v="4491" actId="20577"/>
        <pc:sldMkLst>
          <pc:docMk/>
          <pc:sldMk cId="2686682645" sldId="421"/>
        </pc:sldMkLst>
        <pc:spChg chg="mod">
          <ac:chgData name="Rosmorduc Vinca" userId="ad80fc01-cf55-4376-a825-a887c8046f05" providerId="ADAL" clId="{CF8CA756-03E5-4817-840E-61A8228AF107}" dt="2022-05-11T09:21:47.707" v="1332" actId="20577"/>
          <ac:spMkLst>
            <pc:docMk/>
            <pc:sldMk cId="2686682645" sldId="421"/>
            <ac:spMk id="4" creationId="{3CFF6B24-ECAB-4DBB-A91A-3929F0F4B409}"/>
          </ac:spMkLst>
        </pc:spChg>
        <pc:spChg chg="add mod">
          <ac:chgData name="Rosmorduc Vinca" userId="ad80fc01-cf55-4376-a825-a887c8046f05" providerId="ADAL" clId="{CF8CA756-03E5-4817-840E-61A8228AF107}" dt="2022-05-11T09:47:05.454" v="2692"/>
          <ac:spMkLst>
            <pc:docMk/>
            <pc:sldMk cId="2686682645" sldId="421"/>
            <ac:spMk id="7" creationId="{24684663-8D77-4A6E-7135-864C30DF2EEE}"/>
          </ac:spMkLst>
        </pc:spChg>
        <pc:spChg chg="add mod">
          <ac:chgData name="Rosmorduc Vinca" userId="ad80fc01-cf55-4376-a825-a887c8046f05" providerId="ADAL" clId="{CF8CA756-03E5-4817-840E-61A8228AF107}" dt="2022-05-11T09:47:09.843" v="2694" actId="1076"/>
          <ac:spMkLst>
            <pc:docMk/>
            <pc:sldMk cId="2686682645" sldId="421"/>
            <ac:spMk id="8" creationId="{876C05C0-5537-D216-C168-85AA6227121B}"/>
          </ac:spMkLst>
        </pc:spChg>
        <pc:spChg chg="add mod">
          <ac:chgData name="Rosmorduc Vinca" userId="ad80fc01-cf55-4376-a825-a887c8046f05" providerId="ADAL" clId="{CF8CA756-03E5-4817-840E-61A8228AF107}" dt="2022-05-11T09:47:20.979" v="2695"/>
          <ac:spMkLst>
            <pc:docMk/>
            <pc:sldMk cId="2686682645" sldId="421"/>
            <ac:spMk id="10" creationId="{F82E96BF-C341-4320-68D6-37235742D37F}"/>
          </ac:spMkLst>
        </pc:spChg>
        <pc:spChg chg="add mod">
          <ac:chgData name="Rosmorduc Vinca" userId="ad80fc01-cf55-4376-a825-a887c8046f05" providerId="ADAL" clId="{CF8CA756-03E5-4817-840E-61A8228AF107}" dt="2022-05-11T09:47:27.843" v="2697" actId="1076"/>
          <ac:spMkLst>
            <pc:docMk/>
            <pc:sldMk cId="2686682645" sldId="421"/>
            <ac:spMk id="11" creationId="{CA81D6FD-A419-5B56-C51D-3F8A54731123}"/>
          </ac:spMkLst>
        </pc:spChg>
      </pc:sldChg>
      <pc:sldChg chg="addSp modSp mod modNotesTx">
        <pc:chgData name="Rosmorduc Vinca" userId="ad80fc01-cf55-4376-a825-a887c8046f05" providerId="ADAL" clId="{CF8CA756-03E5-4817-840E-61A8228AF107}" dt="2022-05-11T10:27:10.154" v="4516" actId="790"/>
        <pc:sldMkLst>
          <pc:docMk/>
          <pc:sldMk cId="2604332295" sldId="423"/>
        </pc:sldMkLst>
        <pc:spChg chg="mod">
          <ac:chgData name="Rosmorduc Vinca" userId="ad80fc01-cf55-4376-a825-a887c8046f05" providerId="ADAL" clId="{CF8CA756-03E5-4817-840E-61A8228AF107}" dt="2022-05-11T09:30:09.992" v="1852"/>
          <ac:spMkLst>
            <pc:docMk/>
            <pc:sldMk cId="2604332295" sldId="423"/>
            <ac:spMk id="4" creationId="{3CFF6B24-ECAB-4DBB-A91A-3929F0F4B409}"/>
          </ac:spMkLst>
        </pc:spChg>
        <pc:spChg chg="mod">
          <ac:chgData name="Rosmorduc Vinca" userId="ad80fc01-cf55-4376-a825-a887c8046f05" providerId="ADAL" clId="{CF8CA756-03E5-4817-840E-61A8228AF107}" dt="2022-05-11T10:26:53.310" v="4514" actId="790"/>
          <ac:spMkLst>
            <pc:docMk/>
            <pc:sldMk cId="2604332295" sldId="423"/>
            <ac:spMk id="8" creationId="{24AED215-4C0A-4EBD-A28A-B1CF11BC1135}"/>
          </ac:spMkLst>
        </pc:spChg>
        <pc:spChg chg="mod">
          <ac:chgData name="Rosmorduc Vinca" userId="ad80fc01-cf55-4376-a825-a887c8046f05" providerId="ADAL" clId="{CF8CA756-03E5-4817-840E-61A8228AF107}" dt="2022-05-11T10:26:53.310" v="4514" actId="790"/>
          <ac:spMkLst>
            <pc:docMk/>
            <pc:sldMk cId="2604332295" sldId="423"/>
            <ac:spMk id="9" creationId="{4C7A55C9-4F42-4E98-8A75-B7885F895DDD}"/>
          </ac:spMkLst>
        </pc:spChg>
        <pc:spChg chg="mod">
          <ac:chgData name="Rosmorduc Vinca" userId="ad80fc01-cf55-4376-a825-a887c8046f05" providerId="ADAL" clId="{CF8CA756-03E5-4817-840E-61A8228AF107}" dt="2022-05-11T10:26:53.310" v="4514" actId="790"/>
          <ac:spMkLst>
            <pc:docMk/>
            <pc:sldMk cId="2604332295" sldId="423"/>
            <ac:spMk id="10" creationId="{2ADFB9AE-EF47-4EEC-BC86-3EA49DDC3BC8}"/>
          </ac:spMkLst>
        </pc:spChg>
        <pc:spChg chg="mod">
          <ac:chgData name="Rosmorduc Vinca" userId="ad80fc01-cf55-4376-a825-a887c8046f05" providerId="ADAL" clId="{CF8CA756-03E5-4817-840E-61A8228AF107}" dt="2022-05-11T10:26:53.310" v="4514" actId="790"/>
          <ac:spMkLst>
            <pc:docMk/>
            <pc:sldMk cId="2604332295" sldId="423"/>
            <ac:spMk id="11" creationId="{4191EC52-8F68-4937-8E62-7589ABB8EF27}"/>
          </ac:spMkLst>
        </pc:spChg>
        <pc:spChg chg="add mod">
          <ac:chgData name="Rosmorduc Vinca" userId="ad80fc01-cf55-4376-a825-a887c8046f05" providerId="ADAL" clId="{CF8CA756-03E5-4817-840E-61A8228AF107}" dt="2022-05-11T10:26:53.310" v="4514" actId="790"/>
          <ac:spMkLst>
            <pc:docMk/>
            <pc:sldMk cId="2604332295" sldId="423"/>
            <ac:spMk id="18" creationId="{5F39F4C8-4ED8-B64D-7046-2A6DBA6CC3C2}"/>
          </ac:spMkLst>
        </pc:spChg>
        <pc:spChg chg="mod">
          <ac:chgData name="Rosmorduc Vinca" userId="ad80fc01-cf55-4376-a825-a887c8046f05" providerId="ADAL" clId="{CF8CA756-03E5-4817-840E-61A8228AF107}" dt="2022-05-11T10:26:53.310" v="4514" actId="790"/>
          <ac:spMkLst>
            <pc:docMk/>
            <pc:sldMk cId="2604332295" sldId="423"/>
            <ac:spMk id="23" creationId="{D527C083-2972-45EB-B445-55506849871E}"/>
          </ac:spMkLst>
        </pc:spChg>
        <pc:spChg chg="mod">
          <ac:chgData name="Rosmorduc Vinca" userId="ad80fc01-cf55-4376-a825-a887c8046f05" providerId="ADAL" clId="{CF8CA756-03E5-4817-840E-61A8228AF107}" dt="2022-05-11T10:26:53.310" v="4514" actId="790"/>
          <ac:spMkLst>
            <pc:docMk/>
            <pc:sldMk cId="2604332295" sldId="423"/>
            <ac:spMk id="24" creationId="{CB92EB2C-5EEC-44F6-B5EF-237512ED7370}"/>
          </ac:spMkLst>
        </pc:spChg>
        <pc:spChg chg="mod">
          <ac:chgData name="Rosmorduc Vinca" userId="ad80fc01-cf55-4376-a825-a887c8046f05" providerId="ADAL" clId="{CF8CA756-03E5-4817-840E-61A8228AF107}" dt="2022-05-11T10:26:53.310" v="4514" actId="790"/>
          <ac:spMkLst>
            <pc:docMk/>
            <pc:sldMk cId="2604332295" sldId="423"/>
            <ac:spMk id="26" creationId="{7B380450-C94A-4A15-AEEC-EFA8FF84D651}"/>
          </ac:spMkLst>
        </pc:spChg>
        <pc:spChg chg="mod">
          <ac:chgData name="Rosmorduc Vinca" userId="ad80fc01-cf55-4376-a825-a887c8046f05" providerId="ADAL" clId="{CF8CA756-03E5-4817-840E-61A8228AF107}" dt="2022-05-11T10:26:53.310" v="4514" actId="790"/>
          <ac:spMkLst>
            <pc:docMk/>
            <pc:sldMk cId="2604332295" sldId="423"/>
            <ac:spMk id="29" creationId="{9295AEEE-F28F-443B-95BA-E7CF2C5003ED}"/>
          </ac:spMkLst>
        </pc:spChg>
        <pc:spChg chg="mod">
          <ac:chgData name="Rosmorduc Vinca" userId="ad80fc01-cf55-4376-a825-a887c8046f05" providerId="ADAL" clId="{CF8CA756-03E5-4817-840E-61A8228AF107}" dt="2022-05-11T10:26:53.310" v="4514" actId="790"/>
          <ac:spMkLst>
            <pc:docMk/>
            <pc:sldMk cId="2604332295" sldId="423"/>
            <ac:spMk id="30" creationId="{9176EE00-DE3D-47F8-8DA3-AAAF808EAF98}"/>
          </ac:spMkLst>
        </pc:spChg>
        <pc:spChg chg="mod">
          <ac:chgData name="Rosmorduc Vinca" userId="ad80fc01-cf55-4376-a825-a887c8046f05" providerId="ADAL" clId="{CF8CA756-03E5-4817-840E-61A8228AF107}" dt="2022-05-11T10:26:53.310" v="4514" actId="790"/>
          <ac:spMkLst>
            <pc:docMk/>
            <pc:sldMk cId="2604332295" sldId="423"/>
            <ac:spMk id="31" creationId="{4467A659-ED63-4E96-B092-39756DB10BEB}"/>
          </ac:spMkLst>
        </pc:spChg>
        <pc:picChg chg="ord">
          <ac:chgData name="Rosmorduc Vinca" userId="ad80fc01-cf55-4376-a825-a887c8046f05" providerId="ADAL" clId="{CF8CA756-03E5-4817-840E-61A8228AF107}" dt="2022-05-11T09:35:24.447" v="2521" actId="167"/>
          <ac:picMkLst>
            <pc:docMk/>
            <pc:sldMk cId="2604332295" sldId="423"/>
            <ac:picMk id="34" creationId="{44D8D8E8-47C0-435F-9481-2C7D541E7D4D}"/>
          </ac:picMkLst>
        </pc:picChg>
      </pc:sldChg>
      <pc:sldChg chg="addSp modSp mod modNotesTx">
        <pc:chgData name="Rosmorduc Vinca" userId="ad80fc01-cf55-4376-a825-a887c8046f05" providerId="ADAL" clId="{CF8CA756-03E5-4817-840E-61A8228AF107}" dt="2022-05-11T10:26:00.397" v="4502" actId="6549"/>
        <pc:sldMkLst>
          <pc:docMk/>
          <pc:sldMk cId="322485293" sldId="425"/>
        </pc:sldMkLst>
        <pc:spChg chg="mod">
          <ac:chgData name="Rosmorduc Vinca" userId="ad80fc01-cf55-4376-a825-a887c8046f05" providerId="ADAL" clId="{CF8CA756-03E5-4817-840E-61A8228AF107}" dt="2022-05-11T09:22:39.974" v="1438"/>
          <ac:spMkLst>
            <pc:docMk/>
            <pc:sldMk cId="322485293" sldId="425"/>
            <ac:spMk id="4" creationId="{3CFF6B24-ECAB-4DBB-A91A-3929F0F4B409}"/>
          </ac:spMkLst>
        </pc:spChg>
        <pc:spChg chg="mod">
          <ac:chgData name="Rosmorduc Vinca" userId="ad80fc01-cf55-4376-a825-a887c8046f05" providerId="ADAL" clId="{CF8CA756-03E5-4817-840E-61A8228AF107}" dt="2022-05-11T09:23:58.747" v="1511" actId="790"/>
          <ac:spMkLst>
            <pc:docMk/>
            <pc:sldMk cId="322485293" sldId="425"/>
            <ac:spMk id="5" creationId="{7981714D-45D5-41D3-81CB-1C4D2BF7DA66}"/>
          </ac:spMkLst>
        </pc:spChg>
        <pc:spChg chg="add mod">
          <ac:chgData name="Rosmorduc Vinca" userId="ad80fc01-cf55-4376-a825-a887c8046f05" providerId="ADAL" clId="{CF8CA756-03E5-4817-840E-61A8228AF107}" dt="2022-05-11T09:41:55.145" v="2617" actId="20577"/>
          <ac:spMkLst>
            <pc:docMk/>
            <pc:sldMk cId="322485293" sldId="425"/>
            <ac:spMk id="7" creationId="{0846AAD3-FA8F-3150-9559-9F00EF3ED5D8}"/>
          </ac:spMkLst>
        </pc:spChg>
      </pc:sldChg>
      <pc:sldChg chg="modSp mod modNotesTx">
        <pc:chgData name="Rosmorduc Vinca" userId="ad80fc01-cf55-4376-a825-a887c8046f05" providerId="ADAL" clId="{CF8CA756-03E5-4817-840E-61A8228AF107}" dt="2022-05-11T10:26:34.146" v="4513" actId="1076"/>
        <pc:sldMkLst>
          <pc:docMk/>
          <pc:sldMk cId="967723616" sldId="426"/>
        </pc:sldMkLst>
        <pc:spChg chg="mod">
          <ac:chgData name="Rosmorduc Vinca" userId="ad80fc01-cf55-4376-a825-a887c8046f05" providerId="ADAL" clId="{CF8CA756-03E5-4817-840E-61A8228AF107}" dt="2022-05-11T09:28:18.945" v="1735" actId="790"/>
          <ac:spMkLst>
            <pc:docMk/>
            <pc:sldMk cId="967723616" sldId="426"/>
            <ac:spMk id="4" creationId="{3CFF6B24-ECAB-4DBB-A91A-3929F0F4B409}"/>
          </ac:spMkLst>
        </pc:spChg>
        <pc:spChg chg="mod">
          <ac:chgData name="Rosmorduc Vinca" userId="ad80fc01-cf55-4376-a825-a887c8046f05" providerId="ADAL" clId="{CF8CA756-03E5-4817-840E-61A8228AF107}" dt="2022-05-11T10:26:16.779" v="4511" actId="1036"/>
          <ac:spMkLst>
            <pc:docMk/>
            <pc:sldMk cId="967723616" sldId="426"/>
            <ac:spMk id="5" creationId="{DED35C96-F9B7-4EE7-96D0-9CF9B5B4399A}"/>
          </ac:spMkLst>
        </pc:spChg>
        <pc:spChg chg="mod">
          <ac:chgData name="Rosmorduc Vinca" userId="ad80fc01-cf55-4376-a825-a887c8046f05" providerId="ADAL" clId="{CF8CA756-03E5-4817-840E-61A8228AF107}" dt="2022-05-11T09:28:18.945" v="1735" actId="790"/>
          <ac:spMkLst>
            <pc:docMk/>
            <pc:sldMk cId="967723616" sldId="426"/>
            <ac:spMk id="6" creationId="{AB49BB0B-A9E5-4AA6-926B-5542916F6E99}"/>
          </ac:spMkLst>
        </pc:spChg>
        <pc:spChg chg="mod">
          <ac:chgData name="Rosmorduc Vinca" userId="ad80fc01-cf55-4376-a825-a887c8046f05" providerId="ADAL" clId="{CF8CA756-03E5-4817-840E-61A8228AF107}" dt="2022-05-11T09:28:18.945" v="1735" actId="790"/>
          <ac:spMkLst>
            <pc:docMk/>
            <pc:sldMk cId="967723616" sldId="426"/>
            <ac:spMk id="11" creationId="{C8762C2E-B31E-446A-A6C1-C55F8AB2C2DB}"/>
          </ac:spMkLst>
        </pc:spChg>
        <pc:spChg chg="mod">
          <ac:chgData name="Rosmorduc Vinca" userId="ad80fc01-cf55-4376-a825-a887c8046f05" providerId="ADAL" clId="{CF8CA756-03E5-4817-840E-61A8228AF107}" dt="2022-05-11T09:28:18.945" v="1735" actId="790"/>
          <ac:spMkLst>
            <pc:docMk/>
            <pc:sldMk cId="967723616" sldId="426"/>
            <ac:spMk id="13" creationId="{A6EF5BCE-0BA0-405F-9294-211EA93D889E}"/>
          </ac:spMkLst>
        </pc:spChg>
        <pc:spChg chg="mod">
          <ac:chgData name="Rosmorduc Vinca" userId="ad80fc01-cf55-4376-a825-a887c8046f05" providerId="ADAL" clId="{CF8CA756-03E5-4817-840E-61A8228AF107}" dt="2022-05-11T09:41:40.108" v="2612" actId="27636"/>
          <ac:spMkLst>
            <pc:docMk/>
            <pc:sldMk cId="967723616" sldId="426"/>
            <ac:spMk id="14" creationId="{A94038F4-58CD-432D-86D7-4C268C3B8EE6}"/>
          </ac:spMkLst>
        </pc:spChg>
        <pc:spChg chg="mod">
          <ac:chgData name="Rosmorduc Vinca" userId="ad80fc01-cf55-4376-a825-a887c8046f05" providerId="ADAL" clId="{CF8CA756-03E5-4817-840E-61A8228AF107}" dt="2022-05-11T09:41:35.950" v="2610" actId="255"/>
          <ac:spMkLst>
            <pc:docMk/>
            <pc:sldMk cId="967723616" sldId="426"/>
            <ac:spMk id="16" creationId="{FDCAA8F6-FB25-4D06-BA77-845E3565E375}"/>
          </ac:spMkLst>
        </pc:spChg>
        <pc:spChg chg="mod">
          <ac:chgData name="Rosmorduc Vinca" userId="ad80fc01-cf55-4376-a825-a887c8046f05" providerId="ADAL" clId="{CF8CA756-03E5-4817-840E-61A8228AF107}" dt="2022-05-11T10:26:16.779" v="4511" actId="1036"/>
          <ac:spMkLst>
            <pc:docMk/>
            <pc:sldMk cId="967723616" sldId="426"/>
            <ac:spMk id="18" creationId="{2C54093C-7048-498C-B82D-207E212F20FA}"/>
          </ac:spMkLst>
        </pc:spChg>
        <pc:picChg chg="mod">
          <ac:chgData name="Rosmorduc Vinca" userId="ad80fc01-cf55-4376-a825-a887c8046f05" providerId="ADAL" clId="{CF8CA756-03E5-4817-840E-61A8228AF107}" dt="2022-05-11T10:26:16.779" v="4511" actId="1036"/>
          <ac:picMkLst>
            <pc:docMk/>
            <pc:sldMk cId="967723616" sldId="426"/>
            <ac:picMk id="3" creationId="{FB23CFB1-8615-48E4-9356-28965AF4E9BC}"/>
          </ac:picMkLst>
        </pc:picChg>
        <pc:picChg chg="mod">
          <ac:chgData name="Rosmorduc Vinca" userId="ad80fc01-cf55-4376-a825-a887c8046f05" providerId="ADAL" clId="{CF8CA756-03E5-4817-840E-61A8228AF107}" dt="2022-05-11T10:26:16.779" v="4511" actId="1036"/>
          <ac:picMkLst>
            <pc:docMk/>
            <pc:sldMk cId="967723616" sldId="426"/>
            <ac:picMk id="8" creationId="{6CFB3C98-7D77-4233-A252-7B82AF1492A6}"/>
          </ac:picMkLst>
        </pc:picChg>
        <pc:picChg chg="mod">
          <ac:chgData name="Rosmorduc Vinca" userId="ad80fc01-cf55-4376-a825-a887c8046f05" providerId="ADAL" clId="{CF8CA756-03E5-4817-840E-61A8228AF107}" dt="2022-05-11T10:26:34.146" v="4513" actId="1076"/>
          <ac:picMkLst>
            <pc:docMk/>
            <pc:sldMk cId="967723616" sldId="426"/>
            <ac:picMk id="10" creationId="{4BF15F86-8E1F-4E96-8FCF-C349ADB2E284}"/>
          </ac:picMkLst>
        </pc:picChg>
        <pc:picChg chg="mod">
          <ac:chgData name="Rosmorduc Vinca" userId="ad80fc01-cf55-4376-a825-a887c8046f05" providerId="ADAL" clId="{CF8CA756-03E5-4817-840E-61A8228AF107}" dt="2022-05-11T10:26:28.162" v="4512" actId="14100"/>
          <ac:picMkLst>
            <pc:docMk/>
            <pc:sldMk cId="967723616" sldId="426"/>
            <ac:picMk id="12" creationId="{A2BFED2E-1075-4848-9DE6-518DCEF654AB}"/>
          </ac:picMkLst>
        </pc:picChg>
      </pc:sldChg>
      <pc:sldChg chg="modSp mod modNotesTx">
        <pc:chgData name="Rosmorduc Vinca" userId="ad80fc01-cf55-4376-a825-a887c8046f05" providerId="ADAL" clId="{CF8CA756-03E5-4817-840E-61A8228AF107}" dt="2022-05-11T11:16:49.191" v="4554" actId="20577"/>
        <pc:sldMkLst>
          <pc:docMk/>
          <pc:sldMk cId="3634653047" sldId="427"/>
        </pc:sldMkLst>
        <pc:spChg chg="mod">
          <ac:chgData name="Rosmorduc Vinca" userId="ad80fc01-cf55-4376-a825-a887c8046f05" providerId="ADAL" clId="{CF8CA756-03E5-4817-840E-61A8228AF107}" dt="2022-05-11T11:16:49.191" v="4554" actId="20577"/>
          <ac:spMkLst>
            <pc:docMk/>
            <pc:sldMk cId="3634653047" sldId="427"/>
            <ac:spMk id="2" creationId="{DF77B8F4-4686-4C22-BD85-1F1923190DBE}"/>
          </ac:spMkLst>
        </pc:spChg>
        <pc:spChg chg="mod">
          <ac:chgData name="Rosmorduc Vinca" userId="ad80fc01-cf55-4376-a825-a887c8046f05" providerId="ADAL" clId="{CF8CA756-03E5-4817-840E-61A8228AF107}" dt="2022-05-11T10:07:40.132" v="4117" actId="790"/>
          <ac:spMkLst>
            <pc:docMk/>
            <pc:sldMk cId="3634653047" sldId="427"/>
            <ac:spMk id="26" creationId="{F7C464D5-E1FE-46FB-9EB8-AD64F52D3111}"/>
          </ac:spMkLst>
        </pc:spChg>
        <pc:spChg chg="mod">
          <ac:chgData name="Rosmorduc Vinca" userId="ad80fc01-cf55-4376-a825-a887c8046f05" providerId="ADAL" clId="{CF8CA756-03E5-4817-840E-61A8228AF107}" dt="2022-05-11T10:06:46.371" v="4116" actId="790"/>
          <ac:spMkLst>
            <pc:docMk/>
            <pc:sldMk cId="3634653047" sldId="427"/>
            <ac:spMk id="32" creationId="{136AFC37-B92C-4853-B323-997B8422A84E}"/>
          </ac:spMkLst>
        </pc:spChg>
        <pc:spChg chg="mod">
          <ac:chgData name="Rosmorduc Vinca" userId="ad80fc01-cf55-4376-a825-a887c8046f05" providerId="ADAL" clId="{CF8CA756-03E5-4817-840E-61A8228AF107}" dt="2022-05-11T10:07:40.132" v="4117" actId="790"/>
          <ac:spMkLst>
            <pc:docMk/>
            <pc:sldMk cId="3634653047" sldId="427"/>
            <ac:spMk id="34" creationId="{38D40E13-419C-4A27-BFD6-F7DEF9D00A3C}"/>
          </ac:spMkLst>
        </pc:spChg>
        <pc:spChg chg="mod">
          <ac:chgData name="Rosmorduc Vinca" userId="ad80fc01-cf55-4376-a825-a887c8046f05" providerId="ADAL" clId="{CF8CA756-03E5-4817-840E-61A8228AF107}" dt="2022-05-11T10:07:40.132" v="4117" actId="790"/>
          <ac:spMkLst>
            <pc:docMk/>
            <pc:sldMk cId="3634653047" sldId="427"/>
            <ac:spMk id="35" creationId="{22B5C31A-8CB5-45DF-8E62-050E3B65B7CE}"/>
          </ac:spMkLst>
        </pc:spChg>
        <pc:spChg chg="mod">
          <ac:chgData name="Rosmorduc Vinca" userId="ad80fc01-cf55-4376-a825-a887c8046f05" providerId="ADAL" clId="{CF8CA756-03E5-4817-840E-61A8228AF107}" dt="2022-05-11T10:07:40.132" v="4117" actId="790"/>
          <ac:spMkLst>
            <pc:docMk/>
            <pc:sldMk cId="3634653047" sldId="427"/>
            <ac:spMk id="36" creationId="{ACF61B9E-6453-4543-99AE-11DE0C0DDF06}"/>
          </ac:spMkLst>
        </pc:spChg>
        <pc:spChg chg="mod">
          <ac:chgData name="Rosmorduc Vinca" userId="ad80fc01-cf55-4376-a825-a887c8046f05" providerId="ADAL" clId="{CF8CA756-03E5-4817-840E-61A8228AF107}" dt="2022-05-11T10:07:40.132" v="4117" actId="790"/>
          <ac:spMkLst>
            <pc:docMk/>
            <pc:sldMk cId="3634653047" sldId="427"/>
            <ac:spMk id="37" creationId="{82211660-D8FB-49C7-97FE-39CFE7DA3E73}"/>
          </ac:spMkLst>
        </pc:spChg>
        <pc:spChg chg="mod">
          <ac:chgData name="Rosmorduc Vinca" userId="ad80fc01-cf55-4376-a825-a887c8046f05" providerId="ADAL" clId="{CF8CA756-03E5-4817-840E-61A8228AF107}" dt="2022-05-11T10:07:40.132" v="4117" actId="790"/>
          <ac:spMkLst>
            <pc:docMk/>
            <pc:sldMk cId="3634653047" sldId="427"/>
            <ac:spMk id="38" creationId="{C08FDAC1-A053-4F14-A6F8-EE20C36BBEB0}"/>
          </ac:spMkLst>
        </pc:spChg>
        <pc:spChg chg="mod">
          <ac:chgData name="Rosmorduc Vinca" userId="ad80fc01-cf55-4376-a825-a887c8046f05" providerId="ADAL" clId="{CF8CA756-03E5-4817-840E-61A8228AF107}" dt="2022-05-11T10:07:40.132" v="4117" actId="790"/>
          <ac:spMkLst>
            <pc:docMk/>
            <pc:sldMk cId="3634653047" sldId="427"/>
            <ac:spMk id="39" creationId="{C3AAAAB8-E165-4372-B1D7-20C1E1509D68}"/>
          </ac:spMkLst>
        </pc:spChg>
        <pc:spChg chg="mod">
          <ac:chgData name="Rosmorduc Vinca" userId="ad80fc01-cf55-4376-a825-a887c8046f05" providerId="ADAL" clId="{CF8CA756-03E5-4817-840E-61A8228AF107}" dt="2022-05-11T10:07:40.132" v="4117" actId="790"/>
          <ac:spMkLst>
            <pc:docMk/>
            <pc:sldMk cId="3634653047" sldId="427"/>
            <ac:spMk id="40" creationId="{31854C9B-9AA3-45E4-8A2F-43A37B71D995}"/>
          </ac:spMkLst>
        </pc:spChg>
        <pc:spChg chg="mod">
          <ac:chgData name="Rosmorduc Vinca" userId="ad80fc01-cf55-4376-a825-a887c8046f05" providerId="ADAL" clId="{CF8CA756-03E5-4817-840E-61A8228AF107}" dt="2022-05-11T10:04:04.171" v="3956"/>
          <ac:spMkLst>
            <pc:docMk/>
            <pc:sldMk cId="3634653047" sldId="427"/>
            <ac:spMk id="41" creationId="{BE96F4ED-E8DE-4692-9497-35B4E6A213B0}"/>
          </ac:spMkLst>
        </pc:spChg>
        <pc:spChg chg="mod">
          <ac:chgData name="Rosmorduc Vinca" userId="ad80fc01-cf55-4376-a825-a887c8046f05" providerId="ADAL" clId="{CF8CA756-03E5-4817-840E-61A8228AF107}" dt="2022-05-11T10:07:40.132" v="4117" actId="790"/>
          <ac:spMkLst>
            <pc:docMk/>
            <pc:sldMk cId="3634653047" sldId="427"/>
            <ac:spMk id="42" creationId="{0197B99F-7747-4B96-8EA4-9059EDB75CBC}"/>
          </ac:spMkLst>
        </pc:spChg>
        <pc:spChg chg="mod">
          <ac:chgData name="Rosmorduc Vinca" userId="ad80fc01-cf55-4376-a825-a887c8046f05" providerId="ADAL" clId="{CF8CA756-03E5-4817-840E-61A8228AF107}" dt="2022-05-11T10:04:59.867" v="3985"/>
          <ac:spMkLst>
            <pc:docMk/>
            <pc:sldMk cId="3634653047" sldId="427"/>
            <ac:spMk id="43" creationId="{87A5EB64-77EF-4B1D-9965-6F4CEF8708E1}"/>
          </ac:spMkLst>
        </pc:spChg>
        <pc:spChg chg="mod">
          <ac:chgData name="Rosmorduc Vinca" userId="ad80fc01-cf55-4376-a825-a887c8046f05" providerId="ADAL" clId="{CF8CA756-03E5-4817-840E-61A8228AF107}" dt="2022-05-11T10:05:20.633" v="3986"/>
          <ac:spMkLst>
            <pc:docMk/>
            <pc:sldMk cId="3634653047" sldId="427"/>
            <ac:spMk id="44" creationId="{441AB211-4994-4F78-BA4B-E7B356685AA2}"/>
          </ac:spMkLst>
        </pc:spChg>
        <pc:spChg chg="mod">
          <ac:chgData name="Rosmorduc Vinca" userId="ad80fc01-cf55-4376-a825-a887c8046f05" providerId="ADAL" clId="{CF8CA756-03E5-4817-840E-61A8228AF107}" dt="2022-05-11T10:07:40.132" v="4117" actId="790"/>
          <ac:spMkLst>
            <pc:docMk/>
            <pc:sldMk cId="3634653047" sldId="427"/>
            <ac:spMk id="45" creationId="{53B7957B-DC89-4242-8D1A-14093B9130D1}"/>
          </ac:spMkLst>
        </pc:spChg>
        <pc:spChg chg="mod">
          <ac:chgData name="Rosmorduc Vinca" userId="ad80fc01-cf55-4376-a825-a887c8046f05" providerId="ADAL" clId="{CF8CA756-03E5-4817-840E-61A8228AF107}" dt="2022-05-11T10:07:40.132" v="4117" actId="790"/>
          <ac:spMkLst>
            <pc:docMk/>
            <pc:sldMk cId="3634653047" sldId="427"/>
            <ac:spMk id="46" creationId="{5DD8E9F4-61F9-49A9-A140-A6BBAC2C2E4F}"/>
          </ac:spMkLst>
        </pc:spChg>
      </pc:sldChg>
      <pc:sldChg chg="addSp modSp mod modNotesTx">
        <pc:chgData name="Rosmorduc Vinca" userId="ad80fc01-cf55-4376-a825-a887c8046f05" providerId="ADAL" clId="{CF8CA756-03E5-4817-840E-61A8228AF107}" dt="2022-05-11T10:23:15.143" v="4423" actId="20577"/>
        <pc:sldMkLst>
          <pc:docMk/>
          <pc:sldMk cId="2333202940" sldId="428"/>
        </pc:sldMkLst>
        <pc:spChg chg="mod">
          <ac:chgData name="Rosmorduc Vinca" userId="ad80fc01-cf55-4376-a825-a887c8046f05" providerId="ADAL" clId="{CF8CA756-03E5-4817-840E-61A8228AF107}" dt="2022-05-11T10:21:41.876" v="4396" actId="313"/>
          <ac:spMkLst>
            <pc:docMk/>
            <pc:sldMk cId="2333202940" sldId="428"/>
            <ac:spMk id="2" creationId="{00000000-0000-0000-0000-000000000000}"/>
          </ac:spMkLst>
        </pc:spChg>
        <pc:spChg chg="mod">
          <ac:chgData name="Rosmorduc Vinca" userId="ad80fc01-cf55-4376-a825-a887c8046f05" providerId="ADAL" clId="{CF8CA756-03E5-4817-840E-61A8228AF107}" dt="2022-05-11T08:57:49.449" v="153" actId="790"/>
          <ac:spMkLst>
            <pc:docMk/>
            <pc:sldMk cId="2333202940" sldId="428"/>
            <ac:spMk id="3" creationId="{00000000-0000-0000-0000-000000000000}"/>
          </ac:spMkLst>
        </pc:spChg>
        <pc:spChg chg="mod">
          <ac:chgData name="Rosmorduc Vinca" userId="ad80fc01-cf55-4376-a825-a887c8046f05" providerId="ADAL" clId="{CF8CA756-03E5-4817-840E-61A8228AF107}" dt="2022-05-11T08:59:52.401" v="247" actId="790"/>
          <ac:spMkLst>
            <pc:docMk/>
            <pc:sldMk cId="2333202940" sldId="428"/>
            <ac:spMk id="8" creationId="{B27A5AD0-701A-46B8-A961-D8A599731FCD}"/>
          </ac:spMkLst>
        </pc:spChg>
        <pc:spChg chg="add mod">
          <ac:chgData name="Rosmorduc Vinca" userId="ad80fc01-cf55-4376-a825-a887c8046f05" providerId="ADAL" clId="{CF8CA756-03E5-4817-840E-61A8228AF107}" dt="2022-05-11T10:19:50.216" v="4323"/>
          <ac:spMkLst>
            <pc:docMk/>
            <pc:sldMk cId="2333202940" sldId="428"/>
            <ac:spMk id="9" creationId="{19325F05-CBFE-EF39-0C54-8C1D0797052C}"/>
          </ac:spMkLst>
        </pc:spChg>
        <pc:spChg chg="add mod">
          <ac:chgData name="Rosmorduc Vinca" userId="ad80fc01-cf55-4376-a825-a887c8046f05" providerId="ADAL" clId="{CF8CA756-03E5-4817-840E-61A8228AF107}" dt="2022-05-11T10:19:50.216" v="4323"/>
          <ac:spMkLst>
            <pc:docMk/>
            <pc:sldMk cId="2333202940" sldId="428"/>
            <ac:spMk id="10" creationId="{5056CC82-8AB9-79CF-B15E-26565B2F8B13}"/>
          </ac:spMkLst>
        </pc:spChg>
      </pc:sldChg>
      <pc:sldChg chg="modSp mod modNotesTx">
        <pc:chgData name="Rosmorduc Vinca" userId="ad80fc01-cf55-4376-a825-a887c8046f05" providerId="ADAL" clId="{CF8CA756-03E5-4817-840E-61A8228AF107}" dt="2022-05-11T10:23:35.618" v="4438" actId="20577"/>
        <pc:sldMkLst>
          <pc:docMk/>
          <pc:sldMk cId="1160060316" sldId="429"/>
        </pc:sldMkLst>
        <pc:spChg chg="mod">
          <ac:chgData name="Rosmorduc Vinca" userId="ad80fc01-cf55-4376-a825-a887c8046f05" providerId="ADAL" clId="{CF8CA756-03E5-4817-840E-61A8228AF107}" dt="2022-05-11T10:21:27.259" v="4388" actId="313"/>
          <ac:spMkLst>
            <pc:docMk/>
            <pc:sldMk cId="1160060316" sldId="429"/>
            <ac:spMk id="2" creationId="{00000000-0000-0000-0000-000000000000}"/>
          </ac:spMkLst>
        </pc:spChg>
        <pc:spChg chg="mod">
          <ac:chgData name="Rosmorduc Vinca" userId="ad80fc01-cf55-4376-a825-a887c8046f05" providerId="ADAL" clId="{CF8CA756-03E5-4817-840E-61A8228AF107}" dt="2022-05-11T10:20:26.467" v="4336" actId="20577"/>
          <ac:spMkLst>
            <pc:docMk/>
            <pc:sldMk cId="1160060316" sldId="429"/>
            <ac:spMk id="3" creationId="{00000000-0000-0000-0000-000000000000}"/>
          </ac:spMkLst>
        </pc:spChg>
        <pc:spChg chg="mod">
          <ac:chgData name="Rosmorduc Vinca" userId="ad80fc01-cf55-4376-a825-a887c8046f05" providerId="ADAL" clId="{CF8CA756-03E5-4817-840E-61A8228AF107}" dt="2022-05-11T10:20:29.887" v="4337" actId="20577"/>
          <ac:spMkLst>
            <pc:docMk/>
            <pc:sldMk cId="1160060316" sldId="429"/>
            <ac:spMk id="6" creationId="{F077BCE4-FE2D-41B3-A2D0-EF07C89ACA53}"/>
          </ac:spMkLst>
        </pc:spChg>
        <pc:spChg chg="mod">
          <ac:chgData name="Rosmorduc Vinca" userId="ad80fc01-cf55-4376-a825-a887c8046f05" providerId="ADAL" clId="{CF8CA756-03E5-4817-840E-61A8228AF107}" dt="2022-05-11T10:20:58.906" v="4373" actId="6549"/>
          <ac:spMkLst>
            <pc:docMk/>
            <pc:sldMk cId="1160060316" sldId="429"/>
            <ac:spMk id="7" creationId="{2357D834-28A1-430F-BE4B-820BF5490C49}"/>
          </ac:spMkLst>
        </pc:spChg>
        <pc:spChg chg="mod">
          <ac:chgData name="Rosmorduc Vinca" userId="ad80fc01-cf55-4376-a825-a887c8046f05" providerId="ADAL" clId="{CF8CA756-03E5-4817-840E-61A8228AF107}" dt="2022-05-11T10:20:41.291" v="4347" actId="20577"/>
          <ac:spMkLst>
            <pc:docMk/>
            <pc:sldMk cId="1160060316" sldId="429"/>
            <ac:spMk id="15" creationId="{C3BFE611-3AFC-455B-A254-3460DB90E987}"/>
          </ac:spMkLst>
        </pc:spChg>
        <pc:picChg chg="mod">
          <ac:chgData name="Rosmorduc Vinca" userId="ad80fc01-cf55-4376-a825-a887c8046f05" providerId="ADAL" clId="{CF8CA756-03E5-4817-840E-61A8228AF107}" dt="2022-05-11T09:01:39.456" v="294" actId="1076"/>
          <ac:picMkLst>
            <pc:docMk/>
            <pc:sldMk cId="1160060316" sldId="429"/>
            <ac:picMk id="4" creationId="{6CAED28A-89D5-440D-AF93-0877D209E14F}"/>
          </ac:picMkLst>
        </pc:picChg>
      </pc:sldChg>
      <pc:sldChg chg="modSp mod modNotesTx">
        <pc:chgData name="Rosmorduc Vinca" userId="ad80fc01-cf55-4376-a825-a887c8046f05" providerId="ADAL" clId="{CF8CA756-03E5-4817-840E-61A8228AF107}" dt="2022-05-11T10:24:03.443" v="4450" actId="20577"/>
        <pc:sldMkLst>
          <pc:docMk/>
          <pc:sldMk cId="754662141" sldId="430"/>
        </pc:sldMkLst>
        <pc:spChg chg="mod">
          <ac:chgData name="Rosmorduc Vinca" userId="ad80fc01-cf55-4376-a825-a887c8046f05" providerId="ADAL" clId="{CF8CA756-03E5-4817-840E-61A8228AF107}" dt="2022-05-11T10:22:35.598" v="4413" actId="313"/>
          <ac:spMkLst>
            <pc:docMk/>
            <pc:sldMk cId="754662141" sldId="430"/>
            <ac:spMk id="2" creationId="{00000000-0000-0000-0000-000000000000}"/>
          </ac:spMkLst>
        </pc:spChg>
        <pc:spChg chg="mod">
          <ac:chgData name="Rosmorduc Vinca" userId="ad80fc01-cf55-4376-a825-a887c8046f05" providerId="ADAL" clId="{CF8CA756-03E5-4817-840E-61A8228AF107}" dt="2022-05-11T09:08:35.220" v="688"/>
          <ac:spMkLst>
            <pc:docMk/>
            <pc:sldMk cId="754662141" sldId="430"/>
            <ac:spMk id="3" creationId="{00000000-0000-0000-0000-000000000000}"/>
          </ac:spMkLst>
        </pc:spChg>
      </pc:sldChg>
      <pc:sldChg chg="modSp mod modNotesTx">
        <pc:chgData name="Rosmorduc Vinca" userId="ad80fc01-cf55-4376-a825-a887c8046f05" providerId="ADAL" clId="{CF8CA756-03E5-4817-840E-61A8228AF107}" dt="2022-05-11T10:23:49.763" v="4445" actId="20577"/>
        <pc:sldMkLst>
          <pc:docMk/>
          <pc:sldMk cId="3894110835" sldId="432"/>
        </pc:sldMkLst>
        <pc:spChg chg="mod">
          <ac:chgData name="Rosmorduc Vinca" userId="ad80fc01-cf55-4376-a825-a887c8046f05" providerId="ADAL" clId="{CF8CA756-03E5-4817-840E-61A8228AF107}" dt="2022-05-11T10:21:58.044" v="4401" actId="313"/>
          <ac:spMkLst>
            <pc:docMk/>
            <pc:sldMk cId="3894110835" sldId="432"/>
            <ac:spMk id="2" creationId="{00000000-0000-0000-0000-000000000000}"/>
          </ac:spMkLst>
        </pc:spChg>
        <pc:spChg chg="mod">
          <ac:chgData name="Rosmorduc Vinca" userId="ad80fc01-cf55-4376-a825-a887c8046f05" providerId="ADAL" clId="{CF8CA756-03E5-4817-840E-61A8228AF107}" dt="2022-05-11T10:22:05.074" v="4408" actId="20577"/>
          <ac:spMkLst>
            <pc:docMk/>
            <pc:sldMk cId="3894110835" sldId="432"/>
            <ac:spMk id="3" creationId="{00000000-0000-0000-0000-000000000000}"/>
          </ac:spMkLst>
        </pc:spChg>
        <pc:spChg chg="mod">
          <ac:chgData name="Rosmorduc Vinca" userId="ad80fc01-cf55-4376-a825-a887c8046f05" providerId="ADAL" clId="{CF8CA756-03E5-4817-840E-61A8228AF107}" dt="2022-05-11T09:07:49.522" v="687" actId="790"/>
          <ac:spMkLst>
            <pc:docMk/>
            <pc:sldMk cId="3894110835" sldId="432"/>
            <ac:spMk id="10" creationId="{99540001-123E-4D03-814C-0AE3477602EA}"/>
          </ac:spMkLst>
        </pc:spChg>
        <pc:spChg chg="mod">
          <ac:chgData name="Rosmorduc Vinca" userId="ad80fc01-cf55-4376-a825-a887c8046f05" providerId="ADAL" clId="{CF8CA756-03E5-4817-840E-61A8228AF107}" dt="2022-05-11T09:07:49.522" v="687" actId="790"/>
          <ac:spMkLst>
            <pc:docMk/>
            <pc:sldMk cId="3894110835" sldId="432"/>
            <ac:spMk id="11" creationId="{6FE7A19E-4A38-4137-A004-6C9E5724198D}"/>
          </ac:spMkLst>
        </pc:spChg>
      </pc:sldChg>
      <pc:sldChg chg="addSp modSp mod modNotesTx">
        <pc:chgData name="Rosmorduc Vinca" userId="ad80fc01-cf55-4376-a825-a887c8046f05" providerId="ADAL" clId="{CF8CA756-03E5-4817-840E-61A8228AF107}" dt="2022-05-11T10:24:45.303" v="4458" actId="6549"/>
        <pc:sldMkLst>
          <pc:docMk/>
          <pc:sldMk cId="2032084423" sldId="433"/>
        </pc:sldMkLst>
        <pc:spChg chg="mod">
          <ac:chgData name="Rosmorduc Vinca" userId="ad80fc01-cf55-4376-a825-a887c8046f05" providerId="ADAL" clId="{CF8CA756-03E5-4817-840E-61A8228AF107}" dt="2022-05-11T10:24:45.303" v="4458" actId="6549"/>
          <ac:spMkLst>
            <pc:docMk/>
            <pc:sldMk cId="2032084423" sldId="433"/>
            <ac:spMk id="2" creationId="{35121380-B33B-47C3-8C06-98442DE61F24}"/>
          </ac:spMkLst>
        </pc:spChg>
        <pc:spChg chg="mod">
          <ac:chgData name="Rosmorduc Vinca" userId="ad80fc01-cf55-4376-a825-a887c8046f05" providerId="ADAL" clId="{CF8CA756-03E5-4817-840E-61A8228AF107}" dt="2022-05-11T09:12:42.303" v="907" actId="790"/>
          <ac:spMkLst>
            <pc:docMk/>
            <pc:sldMk cId="2032084423" sldId="433"/>
            <ac:spMk id="3" creationId="{E2CF2445-555D-4E6E-8004-6AC98EC1EE1B}"/>
          </ac:spMkLst>
        </pc:spChg>
        <pc:spChg chg="add mod">
          <ac:chgData name="Rosmorduc Vinca" userId="ad80fc01-cf55-4376-a825-a887c8046f05" providerId="ADAL" clId="{CF8CA756-03E5-4817-840E-61A8228AF107}" dt="2022-05-11T09:42:46.122" v="2630" actId="1037"/>
          <ac:spMkLst>
            <pc:docMk/>
            <pc:sldMk cId="2032084423" sldId="433"/>
            <ac:spMk id="6" creationId="{7EE593B4-EA7D-88B6-4323-0DB8C3CB6433}"/>
          </ac:spMkLst>
        </pc:spChg>
      </pc:sldChg>
      <pc:sldChg chg="addSp delSp modSp mod modNotesTx">
        <pc:chgData name="Rosmorduc Vinca" userId="ad80fc01-cf55-4376-a825-a887c8046f05" providerId="ADAL" clId="{CF8CA756-03E5-4817-840E-61A8228AF107}" dt="2022-05-11T10:24:54.900" v="4461" actId="20577"/>
        <pc:sldMkLst>
          <pc:docMk/>
          <pc:sldMk cId="3036458460" sldId="434"/>
        </pc:sldMkLst>
        <pc:spChg chg="mod">
          <ac:chgData name="Rosmorduc Vinca" userId="ad80fc01-cf55-4376-a825-a887c8046f05" providerId="ADAL" clId="{CF8CA756-03E5-4817-840E-61A8228AF107}" dt="2022-05-11T10:24:54.900" v="4461" actId="20577"/>
          <ac:spMkLst>
            <pc:docMk/>
            <pc:sldMk cId="3036458460" sldId="434"/>
            <ac:spMk id="2" creationId="{35121380-B33B-47C3-8C06-98442DE61F24}"/>
          </ac:spMkLst>
        </pc:spChg>
        <pc:spChg chg="mod">
          <ac:chgData name="Rosmorduc Vinca" userId="ad80fc01-cf55-4376-a825-a887c8046f05" providerId="ADAL" clId="{CF8CA756-03E5-4817-840E-61A8228AF107}" dt="2022-05-11T09:17:07.473" v="1165" actId="790"/>
          <ac:spMkLst>
            <pc:docMk/>
            <pc:sldMk cId="3036458460" sldId="434"/>
            <ac:spMk id="3" creationId="{E2CF2445-555D-4E6E-8004-6AC98EC1EE1B}"/>
          </ac:spMkLst>
        </pc:spChg>
        <pc:spChg chg="mod">
          <ac:chgData name="Rosmorduc Vinca" userId="ad80fc01-cf55-4376-a825-a887c8046f05" providerId="ADAL" clId="{CF8CA756-03E5-4817-840E-61A8228AF107}" dt="2022-05-11T09:17:07.473" v="1165" actId="790"/>
          <ac:spMkLst>
            <pc:docMk/>
            <pc:sldMk cId="3036458460" sldId="434"/>
            <ac:spMk id="12" creationId="{FE72F38C-73C9-491E-A8E2-04CF352DDC1C}"/>
          </ac:spMkLst>
        </pc:spChg>
        <pc:spChg chg="mod">
          <ac:chgData name="Rosmorduc Vinca" userId="ad80fc01-cf55-4376-a825-a887c8046f05" providerId="ADAL" clId="{CF8CA756-03E5-4817-840E-61A8228AF107}" dt="2022-05-11T09:17:07.473" v="1165" actId="790"/>
          <ac:spMkLst>
            <pc:docMk/>
            <pc:sldMk cId="3036458460" sldId="434"/>
            <ac:spMk id="13" creationId="{5DB61CA1-B150-4D32-8858-D2AC0EEF1E29}"/>
          </ac:spMkLst>
        </pc:spChg>
        <pc:spChg chg="mod">
          <ac:chgData name="Rosmorduc Vinca" userId="ad80fc01-cf55-4376-a825-a887c8046f05" providerId="ADAL" clId="{CF8CA756-03E5-4817-840E-61A8228AF107}" dt="2022-05-11T09:17:07.473" v="1165" actId="790"/>
          <ac:spMkLst>
            <pc:docMk/>
            <pc:sldMk cId="3036458460" sldId="434"/>
            <ac:spMk id="14" creationId="{39A6C2E1-6D9E-4AF5-96D9-6F53DA5581C9}"/>
          </ac:spMkLst>
        </pc:spChg>
        <pc:spChg chg="mod">
          <ac:chgData name="Rosmorduc Vinca" userId="ad80fc01-cf55-4376-a825-a887c8046f05" providerId="ADAL" clId="{CF8CA756-03E5-4817-840E-61A8228AF107}" dt="2022-05-11T09:17:07.473" v="1165" actId="790"/>
          <ac:spMkLst>
            <pc:docMk/>
            <pc:sldMk cId="3036458460" sldId="434"/>
            <ac:spMk id="15" creationId="{DF7AEEEB-C2B0-493F-BE0C-0614920E93AD}"/>
          </ac:spMkLst>
        </pc:spChg>
        <pc:spChg chg="add mod">
          <ac:chgData name="Rosmorduc Vinca" userId="ad80fc01-cf55-4376-a825-a887c8046f05" providerId="ADAL" clId="{CF8CA756-03E5-4817-840E-61A8228AF107}" dt="2022-05-11T09:43:42.641" v="2650"/>
          <ac:spMkLst>
            <pc:docMk/>
            <pc:sldMk cId="3036458460" sldId="434"/>
            <ac:spMk id="16" creationId="{EA838957-7856-07DF-6ED1-3F210B640D43}"/>
          </ac:spMkLst>
        </pc:spChg>
        <pc:spChg chg="add del mod">
          <ac:chgData name="Rosmorduc Vinca" userId="ad80fc01-cf55-4376-a825-a887c8046f05" providerId="ADAL" clId="{CF8CA756-03E5-4817-840E-61A8228AF107}" dt="2022-05-11T09:43:28.534" v="2640"/>
          <ac:spMkLst>
            <pc:docMk/>
            <pc:sldMk cId="3036458460" sldId="434"/>
            <ac:spMk id="17" creationId="{DB26A0D0-6E5C-2BB0-6A7A-13CC794A0EA8}"/>
          </ac:spMkLst>
        </pc:spChg>
        <pc:spChg chg="add del mod">
          <ac:chgData name="Rosmorduc Vinca" userId="ad80fc01-cf55-4376-a825-a887c8046f05" providerId="ADAL" clId="{CF8CA756-03E5-4817-840E-61A8228AF107}" dt="2022-05-11T09:43:28.071" v="2639"/>
          <ac:spMkLst>
            <pc:docMk/>
            <pc:sldMk cId="3036458460" sldId="434"/>
            <ac:spMk id="18" creationId="{7959DA36-4BCB-CE6F-8DF1-713B5732E351}"/>
          </ac:spMkLst>
        </pc:spChg>
        <pc:spChg chg="add del mod">
          <ac:chgData name="Rosmorduc Vinca" userId="ad80fc01-cf55-4376-a825-a887c8046f05" providerId="ADAL" clId="{CF8CA756-03E5-4817-840E-61A8228AF107}" dt="2022-05-11T09:43:27.658" v="2638"/>
          <ac:spMkLst>
            <pc:docMk/>
            <pc:sldMk cId="3036458460" sldId="434"/>
            <ac:spMk id="19" creationId="{0B1F68D1-A757-CBC3-5D90-DA8A9008A18B}"/>
          </ac:spMkLst>
        </pc:spChg>
        <pc:spChg chg="add del mod">
          <ac:chgData name="Rosmorduc Vinca" userId="ad80fc01-cf55-4376-a825-a887c8046f05" providerId="ADAL" clId="{CF8CA756-03E5-4817-840E-61A8228AF107}" dt="2022-05-11T09:44:04.580" v="2658" actId="21"/>
          <ac:spMkLst>
            <pc:docMk/>
            <pc:sldMk cId="3036458460" sldId="434"/>
            <ac:spMk id="20" creationId="{D4F5092B-A2B1-9646-F864-EA0A9C5C3363}"/>
          </ac:spMkLst>
        </pc:spChg>
        <pc:spChg chg="add mod">
          <ac:chgData name="Rosmorduc Vinca" userId="ad80fc01-cf55-4376-a825-a887c8046f05" providerId="ADAL" clId="{CF8CA756-03E5-4817-840E-61A8228AF107}" dt="2022-05-11T09:44:00.545" v="2657" actId="1076"/>
          <ac:spMkLst>
            <pc:docMk/>
            <pc:sldMk cId="3036458460" sldId="434"/>
            <ac:spMk id="21" creationId="{FF10C35D-0A86-5B13-712E-9E76F46F4B6B}"/>
          </ac:spMkLst>
        </pc:spChg>
        <pc:spChg chg="add mod">
          <ac:chgData name="Rosmorduc Vinca" userId="ad80fc01-cf55-4376-a825-a887c8046f05" providerId="ADAL" clId="{CF8CA756-03E5-4817-840E-61A8228AF107}" dt="2022-05-11T09:43:55.801" v="2656" actId="1076"/>
          <ac:spMkLst>
            <pc:docMk/>
            <pc:sldMk cId="3036458460" sldId="434"/>
            <ac:spMk id="22" creationId="{AC3E7653-41B5-A655-D155-DE4D0A473259}"/>
          </ac:spMkLst>
        </pc:spChg>
        <pc:spChg chg="add mod">
          <ac:chgData name="Rosmorduc Vinca" userId="ad80fc01-cf55-4376-a825-a887c8046f05" providerId="ADAL" clId="{CF8CA756-03E5-4817-840E-61A8228AF107}" dt="2022-05-11T09:43:51.459" v="2655" actId="1076"/>
          <ac:spMkLst>
            <pc:docMk/>
            <pc:sldMk cId="3036458460" sldId="434"/>
            <ac:spMk id="23" creationId="{087F83EF-7A25-811B-E4D1-ACC3B5F74017}"/>
          </ac:spMkLst>
        </pc:spChg>
      </pc:sldChg>
      <pc:sldChg chg="addSp delSp modSp mod modNotesTx">
        <pc:chgData name="Rosmorduc Vinca" userId="ad80fc01-cf55-4376-a825-a887c8046f05" providerId="ADAL" clId="{CF8CA756-03E5-4817-840E-61A8228AF107}" dt="2022-05-11T10:24:59.619" v="4465" actId="20577"/>
        <pc:sldMkLst>
          <pc:docMk/>
          <pc:sldMk cId="3827796178" sldId="435"/>
        </pc:sldMkLst>
        <pc:spChg chg="mod">
          <ac:chgData name="Rosmorduc Vinca" userId="ad80fc01-cf55-4376-a825-a887c8046f05" providerId="ADAL" clId="{CF8CA756-03E5-4817-840E-61A8228AF107}" dt="2022-05-11T10:24:59.619" v="4465" actId="20577"/>
          <ac:spMkLst>
            <pc:docMk/>
            <pc:sldMk cId="3827796178" sldId="435"/>
            <ac:spMk id="2" creationId="{35121380-B33B-47C3-8C06-98442DE61F24}"/>
          </ac:spMkLst>
        </pc:spChg>
        <pc:spChg chg="mod">
          <ac:chgData name="Rosmorduc Vinca" userId="ad80fc01-cf55-4376-a825-a887c8046f05" providerId="ADAL" clId="{CF8CA756-03E5-4817-840E-61A8228AF107}" dt="2022-05-11T09:16:47.769" v="1163" actId="790"/>
          <ac:spMkLst>
            <pc:docMk/>
            <pc:sldMk cId="3827796178" sldId="435"/>
            <ac:spMk id="3" creationId="{E2CF2445-555D-4E6E-8004-6AC98EC1EE1B}"/>
          </ac:spMkLst>
        </pc:spChg>
        <pc:spChg chg="add mod">
          <ac:chgData name="Rosmorduc Vinca" userId="ad80fc01-cf55-4376-a825-a887c8046f05" providerId="ADAL" clId="{CF8CA756-03E5-4817-840E-61A8228AF107}" dt="2022-05-11T09:45:03.993" v="2666" actId="1076"/>
          <ac:spMkLst>
            <pc:docMk/>
            <pc:sldMk cId="3827796178" sldId="435"/>
            <ac:spMk id="8" creationId="{672D01FF-2D4A-5C75-8A15-BF24597948A4}"/>
          </ac:spMkLst>
        </pc:spChg>
        <pc:spChg chg="add mod">
          <ac:chgData name="Rosmorduc Vinca" userId="ad80fc01-cf55-4376-a825-a887c8046f05" providerId="ADAL" clId="{CF8CA756-03E5-4817-840E-61A8228AF107}" dt="2022-05-11T09:45:27.092" v="2667"/>
          <ac:spMkLst>
            <pc:docMk/>
            <pc:sldMk cId="3827796178" sldId="435"/>
            <ac:spMk id="10" creationId="{18723522-6829-770F-2965-F28D2C54378E}"/>
          </ac:spMkLst>
        </pc:spChg>
        <pc:picChg chg="del">
          <ac:chgData name="Rosmorduc Vinca" userId="ad80fc01-cf55-4376-a825-a887c8046f05" providerId="ADAL" clId="{CF8CA756-03E5-4817-840E-61A8228AF107}" dt="2022-05-11T09:10:02.824" v="791" actId="478"/>
          <ac:picMkLst>
            <pc:docMk/>
            <pc:sldMk cId="3827796178" sldId="435"/>
            <ac:picMk id="7" creationId="{C3C22E08-C182-4912-AAEC-FE99F0F7BB67}"/>
          </ac:picMkLst>
        </pc:picChg>
      </pc:sldChg>
      <pc:sldChg chg="addSp modSp mod modNotesTx">
        <pc:chgData name="Rosmorduc Vinca" userId="ad80fc01-cf55-4376-a825-a887c8046f05" providerId="ADAL" clId="{CF8CA756-03E5-4817-840E-61A8228AF107}" dt="2022-05-11T10:25:20.150" v="4481" actId="20577"/>
        <pc:sldMkLst>
          <pc:docMk/>
          <pc:sldMk cId="1525278852" sldId="436"/>
        </pc:sldMkLst>
        <pc:spChg chg="mod">
          <ac:chgData name="Rosmorduc Vinca" userId="ad80fc01-cf55-4376-a825-a887c8046f05" providerId="ADAL" clId="{CF8CA756-03E5-4817-840E-61A8228AF107}" dt="2022-05-11T10:25:08.254" v="4469" actId="20577"/>
          <ac:spMkLst>
            <pc:docMk/>
            <pc:sldMk cId="1525278852" sldId="436"/>
            <ac:spMk id="2" creationId="{35121380-B33B-47C3-8C06-98442DE61F24}"/>
          </ac:spMkLst>
        </pc:spChg>
        <pc:spChg chg="mod">
          <ac:chgData name="Rosmorduc Vinca" userId="ad80fc01-cf55-4376-a825-a887c8046f05" providerId="ADAL" clId="{CF8CA756-03E5-4817-840E-61A8228AF107}" dt="2022-05-11T10:25:20.150" v="4481" actId="20577"/>
          <ac:spMkLst>
            <pc:docMk/>
            <pc:sldMk cId="1525278852" sldId="436"/>
            <ac:spMk id="3" creationId="{E2CF2445-555D-4E6E-8004-6AC98EC1EE1B}"/>
          </ac:spMkLst>
        </pc:spChg>
        <pc:spChg chg="add mod">
          <ac:chgData name="Rosmorduc Vinca" userId="ad80fc01-cf55-4376-a825-a887c8046f05" providerId="ADAL" clId="{CF8CA756-03E5-4817-840E-61A8228AF107}" dt="2022-05-11T09:45:48.498" v="2691" actId="20577"/>
          <ac:spMkLst>
            <pc:docMk/>
            <pc:sldMk cId="1525278852" sldId="436"/>
            <ac:spMk id="6" creationId="{92DE2B42-E6C6-9582-DE7B-F73EB9900D3B}"/>
          </ac:spMkLst>
        </pc:spChg>
      </pc:sldChg>
      <pc:sldChg chg="modSp mod modNotesTx">
        <pc:chgData name="Rosmorduc Vinca" userId="ad80fc01-cf55-4376-a825-a887c8046f05" providerId="ADAL" clId="{CF8CA756-03E5-4817-840E-61A8228AF107}" dt="2022-05-11T10:27:20.931" v="4521" actId="20577"/>
        <pc:sldMkLst>
          <pc:docMk/>
          <pc:sldMk cId="3364480136" sldId="437"/>
        </pc:sldMkLst>
        <pc:spChg chg="mod">
          <ac:chgData name="Rosmorduc Vinca" userId="ad80fc01-cf55-4376-a825-a887c8046f05" providerId="ADAL" clId="{CF8CA756-03E5-4817-840E-61A8228AF107}" dt="2022-05-11T09:52:55.314" v="3387" actId="790"/>
          <ac:spMkLst>
            <pc:docMk/>
            <pc:sldMk cId="3364480136" sldId="437"/>
            <ac:spMk id="2" creationId="{2DBB8F0B-4374-493E-8EF2-5859B74804F4}"/>
          </ac:spMkLst>
        </pc:spChg>
        <pc:spChg chg="mod">
          <ac:chgData name="Rosmorduc Vinca" userId="ad80fc01-cf55-4376-a825-a887c8046f05" providerId="ADAL" clId="{CF8CA756-03E5-4817-840E-61A8228AF107}" dt="2022-05-11T09:53:19.902" v="3393" actId="313"/>
          <ac:spMkLst>
            <pc:docMk/>
            <pc:sldMk cId="3364480136" sldId="437"/>
            <ac:spMk id="3" creationId="{4547428B-1FC5-4FF4-814A-373484445120}"/>
          </ac:spMkLst>
        </pc:spChg>
      </pc:sldChg>
      <pc:sldChg chg="modSp mod modNotesTx">
        <pc:chgData name="Rosmorduc Vinca" userId="ad80fc01-cf55-4376-a825-a887c8046f05" providerId="ADAL" clId="{CF8CA756-03E5-4817-840E-61A8228AF107}" dt="2022-05-11T10:25:30.682" v="4486" actId="20577"/>
        <pc:sldMkLst>
          <pc:docMk/>
          <pc:sldMk cId="344889949" sldId="438"/>
        </pc:sldMkLst>
        <pc:spChg chg="mod">
          <ac:chgData name="Rosmorduc Vinca" userId="ad80fc01-cf55-4376-a825-a887c8046f05" providerId="ADAL" clId="{CF8CA756-03E5-4817-840E-61A8228AF107}" dt="2022-05-11T09:19:28.258" v="1180" actId="790"/>
          <ac:spMkLst>
            <pc:docMk/>
            <pc:sldMk cId="344889949" sldId="438"/>
            <ac:spMk id="4" creationId="{914745A6-2285-4344-AA21-9CE5BAAA748C}"/>
          </ac:spMkLst>
        </pc:spChg>
      </pc:sldChg>
      <pc:sldChg chg="modSp mod modNotesTx">
        <pc:chgData name="Rosmorduc Vinca" userId="ad80fc01-cf55-4376-a825-a887c8046f05" providerId="ADAL" clId="{CF8CA756-03E5-4817-840E-61A8228AF107}" dt="2022-05-11T10:27:55.089" v="4534" actId="20577"/>
        <pc:sldMkLst>
          <pc:docMk/>
          <pc:sldMk cId="3576614329" sldId="439"/>
        </pc:sldMkLst>
        <pc:spChg chg="mod">
          <ac:chgData name="Rosmorduc Vinca" userId="ad80fc01-cf55-4376-a825-a887c8046f05" providerId="ADAL" clId="{CF8CA756-03E5-4817-840E-61A8228AF107}" dt="2022-05-11T09:57:59.945" v="3746" actId="790"/>
          <ac:spMkLst>
            <pc:docMk/>
            <pc:sldMk cId="3576614329" sldId="439"/>
            <ac:spMk id="2" creationId="{B7740813-54FB-4317-AEBF-7D156A30DBA4}"/>
          </ac:spMkLst>
        </pc:spChg>
        <pc:spChg chg="mod">
          <ac:chgData name="Rosmorduc Vinca" userId="ad80fc01-cf55-4376-a825-a887c8046f05" providerId="ADAL" clId="{CF8CA756-03E5-4817-840E-61A8228AF107}" dt="2022-05-11T10:27:55.089" v="4534" actId="20577"/>
          <ac:spMkLst>
            <pc:docMk/>
            <pc:sldMk cId="3576614329" sldId="439"/>
            <ac:spMk id="3" creationId="{2B52997D-DD52-4CE6-A725-55E51F884F6C}"/>
          </ac:spMkLst>
        </pc:spChg>
        <pc:spChg chg="mod">
          <ac:chgData name="Rosmorduc Vinca" userId="ad80fc01-cf55-4376-a825-a887c8046f05" providerId="ADAL" clId="{CF8CA756-03E5-4817-840E-61A8228AF107}" dt="2022-05-11T09:59:41.403" v="3749" actId="790"/>
          <ac:spMkLst>
            <pc:docMk/>
            <pc:sldMk cId="3576614329" sldId="439"/>
            <ac:spMk id="13" creationId="{BE8ACED9-EC38-DB9C-3B82-E9E164FB2359}"/>
          </ac:spMkLst>
        </pc:spChg>
      </pc:sldChg>
    </pc:docChg>
  </pc:docChgLst>
  <pc:docChgLst>
    <pc:chgData name="Rosmorduc Vinca" userId="ad80fc01-cf55-4376-a825-a887c8046f05" providerId="ADAL" clId="{F948C8DC-EF09-473B-91BA-9EC0B5E875C6}"/>
    <pc:docChg chg="undo custSel addSld modSld sldOrd">
      <pc:chgData name="Rosmorduc Vinca" userId="ad80fc01-cf55-4376-a825-a887c8046f05" providerId="ADAL" clId="{F948C8DC-EF09-473B-91BA-9EC0B5E875C6}" dt="2020-06-24T08:52:26.044" v="140" actId="113"/>
      <pc:docMkLst>
        <pc:docMk/>
      </pc:docMkLst>
      <pc:sldChg chg="modSp add mod ord">
        <pc:chgData name="Rosmorduc Vinca" userId="ad80fc01-cf55-4376-a825-a887c8046f05" providerId="ADAL" clId="{F948C8DC-EF09-473B-91BA-9EC0B5E875C6}" dt="2020-06-24T08:33:23.651" v="26"/>
        <pc:sldMkLst>
          <pc:docMk/>
          <pc:sldMk cId="2339949006" sldId="303"/>
        </pc:sldMkLst>
        <pc:spChg chg="mod">
          <ac:chgData name="Rosmorduc Vinca" userId="ad80fc01-cf55-4376-a825-a887c8046f05" providerId="ADAL" clId="{F948C8DC-EF09-473B-91BA-9EC0B5E875C6}" dt="2020-06-24T08:33:05.672" v="2" actId="14100"/>
          <ac:spMkLst>
            <pc:docMk/>
            <pc:sldMk cId="2339949006" sldId="303"/>
            <ac:spMk id="10" creationId="{1921C0A3-1AD8-431D-8F9F-42D0B241300F}"/>
          </ac:spMkLst>
        </pc:spChg>
      </pc:sldChg>
      <pc:sldChg chg="modSp add mod ord">
        <pc:chgData name="Rosmorduc Vinca" userId="ad80fc01-cf55-4376-a825-a887c8046f05" providerId="ADAL" clId="{F948C8DC-EF09-473B-91BA-9EC0B5E875C6}" dt="2020-06-24T08:39:14.719" v="114" actId="20577"/>
        <pc:sldMkLst>
          <pc:docMk/>
          <pc:sldMk cId="4064224476" sldId="304"/>
        </pc:sldMkLst>
        <pc:spChg chg="mod">
          <ac:chgData name="Rosmorduc Vinca" userId="ad80fc01-cf55-4376-a825-a887c8046f05" providerId="ADAL" clId="{F948C8DC-EF09-473B-91BA-9EC0B5E875C6}" dt="2020-06-24T08:33:14.900" v="23" actId="20577"/>
          <ac:spMkLst>
            <pc:docMk/>
            <pc:sldMk cId="4064224476" sldId="304"/>
            <ac:spMk id="2" creationId="{E4E1E357-9318-494B-AFC2-13817D1A0CC9}"/>
          </ac:spMkLst>
        </pc:spChg>
        <pc:spChg chg="mod">
          <ac:chgData name="Rosmorduc Vinca" userId="ad80fc01-cf55-4376-a825-a887c8046f05" providerId="ADAL" clId="{F948C8DC-EF09-473B-91BA-9EC0B5E875C6}" dt="2020-06-24T08:39:14.719" v="114" actId="20577"/>
          <ac:spMkLst>
            <pc:docMk/>
            <pc:sldMk cId="4064224476" sldId="304"/>
            <ac:spMk id="3" creationId="{A46BB814-0796-43C8-85BE-9F79EA8F726B}"/>
          </ac:spMkLst>
        </pc:spChg>
      </pc:sldChg>
      <pc:sldChg chg="modSp new mod">
        <pc:chgData name="Rosmorduc Vinca" userId="ad80fc01-cf55-4376-a825-a887c8046f05" providerId="ADAL" clId="{F948C8DC-EF09-473B-91BA-9EC0B5E875C6}" dt="2020-06-24T08:52:26.044" v="140" actId="113"/>
        <pc:sldMkLst>
          <pc:docMk/>
          <pc:sldMk cId="2921410534" sldId="305"/>
        </pc:sldMkLst>
        <pc:spChg chg="mod">
          <ac:chgData name="Rosmorduc Vinca" userId="ad80fc01-cf55-4376-a825-a887c8046f05" providerId="ADAL" clId="{F948C8DC-EF09-473B-91BA-9EC0B5E875C6}" dt="2020-06-24T08:51:53.321" v="132" actId="20577"/>
          <ac:spMkLst>
            <pc:docMk/>
            <pc:sldMk cId="2921410534" sldId="305"/>
            <ac:spMk id="2" creationId="{DA3FD61D-C722-4C05-B81E-BBD5DD373641}"/>
          </ac:spMkLst>
        </pc:spChg>
        <pc:spChg chg="mod">
          <ac:chgData name="Rosmorduc Vinca" userId="ad80fc01-cf55-4376-a825-a887c8046f05" providerId="ADAL" clId="{F948C8DC-EF09-473B-91BA-9EC0B5E875C6}" dt="2020-06-24T08:52:26.044" v="140" actId="113"/>
          <ac:spMkLst>
            <pc:docMk/>
            <pc:sldMk cId="2921410534" sldId="305"/>
            <ac:spMk id="3" creationId="{384DA8E5-2FEA-475B-8E4D-01F35FBE59A0}"/>
          </ac:spMkLst>
        </pc:spChg>
      </pc:sldChg>
    </pc:docChg>
  </pc:docChgLst>
  <pc:docChgLst>
    <pc:chgData name="Rosmorduc Vinca" userId="ad80fc01-cf55-4376-a825-a887c8046f05" providerId="ADAL" clId="{5222896A-39E9-4953-9DF2-C82259DED18B}"/>
    <pc:docChg chg="custSel modSld">
      <pc:chgData name="Rosmorduc Vinca" userId="ad80fc01-cf55-4376-a825-a887c8046f05" providerId="ADAL" clId="{5222896A-39E9-4953-9DF2-C82259DED18B}" dt="2020-12-08T15:51:07.726" v="152" actId="20577"/>
      <pc:docMkLst>
        <pc:docMk/>
      </pc:docMkLst>
      <pc:sldChg chg="addSp modSp mod modNotesTx">
        <pc:chgData name="Rosmorduc Vinca" userId="ad80fc01-cf55-4376-a825-a887c8046f05" providerId="ADAL" clId="{5222896A-39E9-4953-9DF2-C82259DED18B}" dt="2020-12-08T15:36:10.187" v="37" actId="20577"/>
        <pc:sldMkLst>
          <pc:docMk/>
          <pc:sldMk cId="2173658493" sldId="272"/>
        </pc:sldMkLst>
        <pc:spChg chg="add mod">
          <ac:chgData name="Rosmorduc Vinca" userId="ad80fc01-cf55-4376-a825-a887c8046f05" providerId="ADAL" clId="{5222896A-39E9-4953-9DF2-C82259DED18B}" dt="2020-12-08T15:36:02.399" v="36" actId="20577"/>
          <ac:spMkLst>
            <pc:docMk/>
            <pc:sldMk cId="2173658493" sldId="272"/>
            <ac:spMk id="2" creationId="{1DF4F9D1-93BA-405F-A8DF-BD08D0B94A97}"/>
          </ac:spMkLst>
        </pc:spChg>
      </pc:sldChg>
      <pc:sldChg chg="addSp delSp modSp mod">
        <pc:chgData name="Rosmorduc Vinca" userId="ad80fc01-cf55-4376-a825-a887c8046f05" providerId="ADAL" clId="{5222896A-39E9-4953-9DF2-C82259DED18B}" dt="2020-12-08T15:39:27.819" v="103"/>
        <pc:sldMkLst>
          <pc:docMk/>
          <pc:sldMk cId="193784716" sldId="279"/>
        </pc:sldMkLst>
        <pc:spChg chg="add del mod">
          <ac:chgData name="Rosmorduc Vinca" userId="ad80fc01-cf55-4376-a825-a887c8046f05" providerId="ADAL" clId="{5222896A-39E9-4953-9DF2-C82259DED18B}" dt="2020-12-08T15:39:27.819" v="103"/>
          <ac:spMkLst>
            <pc:docMk/>
            <pc:sldMk cId="193784716" sldId="279"/>
            <ac:spMk id="2" creationId="{47C2C9CC-2EE0-4F3E-937D-BBE05AA24250}"/>
          </ac:spMkLst>
        </pc:spChg>
        <pc:spChg chg="add mod">
          <ac:chgData name="Rosmorduc Vinca" userId="ad80fc01-cf55-4376-a825-a887c8046f05" providerId="ADAL" clId="{5222896A-39E9-4953-9DF2-C82259DED18B}" dt="2020-12-08T15:39:20.614" v="101" actId="20577"/>
          <ac:spMkLst>
            <pc:docMk/>
            <pc:sldMk cId="193784716" sldId="279"/>
            <ac:spMk id="6" creationId="{94C89D3C-88CE-4C54-810B-FE2EE0D1E743}"/>
          </ac:spMkLst>
        </pc:spChg>
      </pc:sldChg>
      <pc:sldChg chg="addSp modSp mod">
        <pc:chgData name="Rosmorduc Vinca" userId="ad80fc01-cf55-4376-a825-a887c8046f05" providerId="ADAL" clId="{5222896A-39E9-4953-9DF2-C82259DED18B}" dt="2020-12-08T15:41:01.641" v="151" actId="20577"/>
        <pc:sldMkLst>
          <pc:docMk/>
          <pc:sldMk cId="2412915436" sldId="280"/>
        </pc:sldMkLst>
        <pc:spChg chg="add mod">
          <ac:chgData name="Rosmorduc Vinca" userId="ad80fc01-cf55-4376-a825-a887c8046f05" providerId="ADAL" clId="{5222896A-39E9-4953-9DF2-C82259DED18B}" dt="2020-12-08T15:41:01.641" v="151" actId="20577"/>
          <ac:spMkLst>
            <pc:docMk/>
            <pc:sldMk cId="2412915436" sldId="280"/>
            <ac:spMk id="5" creationId="{327BAFF9-8542-4ED3-A879-2C790A51D9CE}"/>
          </ac:spMkLst>
        </pc:spChg>
      </pc:sldChg>
      <pc:sldChg chg="modNotesTx">
        <pc:chgData name="Rosmorduc Vinca" userId="ad80fc01-cf55-4376-a825-a887c8046f05" providerId="ADAL" clId="{5222896A-39E9-4953-9DF2-C82259DED18B}" dt="2020-12-08T15:51:07.726" v="152" actId="20577"/>
        <pc:sldMkLst>
          <pc:docMk/>
          <pc:sldMk cId="1261208274" sldId="282"/>
        </pc:sldMkLst>
      </pc:sldChg>
    </pc:docChg>
  </pc:docChgLst>
  <pc:docChgLst>
    <pc:chgData name="Vinca Rosmorduc" userId="ad80fc01-cf55-4376-a825-a887c8046f05" providerId="ADAL" clId="{29E7D92E-0238-4AC2-BD65-44A8F5D30E17}"/>
    <pc:docChg chg="custSel modSld">
      <pc:chgData name="Vinca Rosmorduc" userId="ad80fc01-cf55-4376-a825-a887c8046f05" providerId="ADAL" clId="{29E7D92E-0238-4AC2-BD65-44A8F5D30E17}" dt="2021-09-23T13:43:04.816" v="1049" actId="20577"/>
      <pc:docMkLst>
        <pc:docMk/>
      </pc:docMkLst>
      <pc:sldChg chg="modSp mod modNotesTx">
        <pc:chgData name="Vinca Rosmorduc" userId="ad80fc01-cf55-4376-a825-a887c8046f05" providerId="ADAL" clId="{29E7D92E-0238-4AC2-BD65-44A8F5D30E17}" dt="2021-09-23T13:39:19.717" v="683" actId="20577"/>
        <pc:sldMkLst>
          <pc:docMk/>
          <pc:sldMk cId="2604332295" sldId="423"/>
        </pc:sldMkLst>
        <pc:spChg chg="mod">
          <ac:chgData name="Vinca Rosmorduc" userId="ad80fc01-cf55-4376-a825-a887c8046f05" providerId="ADAL" clId="{29E7D92E-0238-4AC2-BD65-44A8F5D30E17}" dt="2021-09-23T13:34:04.629" v="252" actId="6549"/>
          <ac:spMkLst>
            <pc:docMk/>
            <pc:sldMk cId="2604332295" sldId="423"/>
            <ac:spMk id="31" creationId="{4467A659-ED63-4E96-B092-39756DB10BEB}"/>
          </ac:spMkLst>
        </pc:spChg>
      </pc:sldChg>
      <pc:sldChg chg="modSp mod">
        <pc:chgData name="Vinca Rosmorduc" userId="ad80fc01-cf55-4376-a825-a887c8046f05" providerId="ADAL" clId="{29E7D92E-0238-4AC2-BD65-44A8F5D30E17}" dt="2021-09-23T13:33:53.054" v="251" actId="27636"/>
        <pc:sldMkLst>
          <pc:docMk/>
          <pc:sldMk cId="967723616" sldId="426"/>
        </pc:sldMkLst>
        <pc:spChg chg="mod">
          <ac:chgData name="Vinca Rosmorduc" userId="ad80fc01-cf55-4376-a825-a887c8046f05" providerId="ADAL" clId="{29E7D92E-0238-4AC2-BD65-44A8F5D30E17}" dt="2021-09-23T13:33:53.054" v="251" actId="27636"/>
          <ac:spMkLst>
            <pc:docMk/>
            <pc:sldMk cId="967723616" sldId="426"/>
            <ac:spMk id="14" creationId="{A94038F4-58CD-432D-86D7-4C268C3B8EE6}"/>
          </ac:spMkLst>
        </pc:spChg>
      </pc:sldChg>
      <pc:sldChg chg="modSp mod">
        <pc:chgData name="Vinca Rosmorduc" userId="ad80fc01-cf55-4376-a825-a887c8046f05" providerId="ADAL" clId="{29E7D92E-0238-4AC2-BD65-44A8F5D30E17}" dt="2021-09-23T13:43:04.816" v="1049" actId="20577"/>
        <pc:sldMkLst>
          <pc:docMk/>
          <pc:sldMk cId="3634653047" sldId="427"/>
        </pc:sldMkLst>
        <pc:spChg chg="mod">
          <ac:chgData name="Vinca Rosmorduc" userId="ad80fc01-cf55-4376-a825-a887c8046f05" providerId="ADAL" clId="{29E7D92E-0238-4AC2-BD65-44A8F5D30E17}" dt="2021-09-23T13:43:04.816" v="1049" actId="20577"/>
          <ac:spMkLst>
            <pc:docMk/>
            <pc:sldMk cId="3634653047" sldId="427"/>
            <ac:spMk id="45" creationId="{53B7957B-DC89-4242-8D1A-14093B9130D1}"/>
          </ac:spMkLst>
        </pc:spChg>
      </pc:sldChg>
      <pc:sldChg chg="modSp mod">
        <pc:chgData name="Vinca Rosmorduc" userId="ad80fc01-cf55-4376-a825-a887c8046f05" providerId="ADAL" clId="{29E7D92E-0238-4AC2-BD65-44A8F5D30E17}" dt="2021-09-23T13:31:24.156" v="163" actId="20577"/>
        <pc:sldMkLst>
          <pc:docMk/>
          <pc:sldMk cId="1160060316" sldId="429"/>
        </pc:sldMkLst>
        <pc:spChg chg="mod">
          <ac:chgData name="Vinca Rosmorduc" userId="ad80fc01-cf55-4376-a825-a887c8046f05" providerId="ADAL" clId="{29E7D92E-0238-4AC2-BD65-44A8F5D30E17}" dt="2021-09-23T13:29:55.929" v="34" actId="20577"/>
          <ac:spMkLst>
            <pc:docMk/>
            <pc:sldMk cId="1160060316" sldId="429"/>
            <ac:spMk id="3" creationId="{00000000-0000-0000-0000-000000000000}"/>
          </ac:spMkLst>
        </pc:spChg>
        <pc:spChg chg="mod">
          <ac:chgData name="Vinca Rosmorduc" userId="ad80fc01-cf55-4376-a825-a887c8046f05" providerId="ADAL" clId="{29E7D92E-0238-4AC2-BD65-44A8F5D30E17}" dt="2021-09-23T13:31:24.156" v="163" actId="20577"/>
          <ac:spMkLst>
            <pc:docMk/>
            <pc:sldMk cId="1160060316" sldId="429"/>
            <ac:spMk id="6" creationId="{F077BCE4-FE2D-41B3-A2D0-EF07C89ACA53}"/>
          </ac:spMkLst>
        </pc:spChg>
        <pc:picChg chg="mod">
          <ac:chgData name="Vinca Rosmorduc" userId="ad80fc01-cf55-4376-a825-a887c8046f05" providerId="ADAL" clId="{29E7D92E-0238-4AC2-BD65-44A8F5D30E17}" dt="2021-09-23T13:30:00.920" v="35" actId="1076"/>
          <ac:picMkLst>
            <pc:docMk/>
            <pc:sldMk cId="1160060316" sldId="429"/>
            <ac:picMk id="4" creationId="{6CAED28A-89D5-440D-AF93-0877D209E14F}"/>
          </ac:picMkLst>
        </pc:picChg>
      </pc:sldChg>
      <pc:sldChg chg="modSp mod">
        <pc:chgData name="Vinca Rosmorduc" userId="ad80fc01-cf55-4376-a825-a887c8046f05" providerId="ADAL" clId="{29E7D92E-0238-4AC2-BD65-44A8F5D30E17}" dt="2021-09-23T13:32:08.852" v="210" actId="20577"/>
        <pc:sldMkLst>
          <pc:docMk/>
          <pc:sldMk cId="754662141" sldId="430"/>
        </pc:sldMkLst>
        <pc:spChg chg="mod">
          <ac:chgData name="Vinca Rosmorduc" userId="ad80fc01-cf55-4376-a825-a887c8046f05" providerId="ADAL" clId="{29E7D92E-0238-4AC2-BD65-44A8F5D30E17}" dt="2021-09-23T13:32:08.852" v="210" actId="20577"/>
          <ac:spMkLst>
            <pc:docMk/>
            <pc:sldMk cId="754662141" sldId="430"/>
            <ac:spMk id="3" creationId="{00000000-0000-0000-0000-000000000000}"/>
          </ac:spMkLst>
        </pc:spChg>
      </pc:sldChg>
      <pc:sldChg chg="modSp mod">
        <pc:chgData name="Vinca Rosmorduc" userId="ad80fc01-cf55-4376-a825-a887c8046f05" providerId="ADAL" clId="{29E7D92E-0238-4AC2-BD65-44A8F5D30E17}" dt="2021-09-23T13:32:34.657" v="215" actId="1076"/>
        <pc:sldMkLst>
          <pc:docMk/>
          <pc:sldMk cId="3827796178" sldId="435"/>
        </pc:sldMkLst>
        <pc:picChg chg="mod">
          <ac:chgData name="Vinca Rosmorduc" userId="ad80fc01-cf55-4376-a825-a887c8046f05" providerId="ADAL" clId="{29E7D92E-0238-4AC2-BD65-44A8F5D30E17}" dt="2021-09-23T13:32:34.657" v="215" actId="1076"/>
          <ac:picMkLst>
            <pc:docMk/>
            <pc:sldMk cId="3827796178" sldId="435"/>
            <ac:picMk id="5" creationId="{B4BC567A-7817-448A-AE9B-AE2002947510}"/>
          </ac:picMkLst>
        </pc:picChg>
      </pc:sldChg>
      <pc:sldChg chg="modSp mod">
        <pc:chgData name="Vinca Rosmorduc" userId="ad80fc01-cf55-4376-a825-a887c8046f05" providerId="ADAL" clId="{29E7D92E-0238-4AC2-BD65-44A8F5D30E17}" dt="2021-09-23T13:33:38.289" v="249" actId="1076"/>
        <pc:sldMkLst>
          <pc:docMk/>
          <pc:sldMk cId="1525278852" sldId="436"/>
        </pc:sldMkLst>
        <pc:spChg chg="mod">
          <ac:chgData name="Vinca Rosmorduc" userId="ad80fc01-cf55-4376-a825-a887c8046f05" providerId="ADAL" clId="{29E7D92E-0238-4AC2-BD65-44A8F5D30E17}" dt="2021-09-23T13:33:24.859" v="245" actId="20577"/>
          <ac:spMkLst>
            <pc:docMk/>
            <pc:sldMk cId="1525278852" sldId="436"/>
            <ac:spMk id="3" creationId="{E2CF2445-555D-4E6E-8004-6AC98EC1EE1B}"/>
          </ac:spMkLst>
        </pc:spChg>
        <pc:picChg chg="mod">
          <ac:chgData name="Vinca Rosmorduc" userId="ad80fc01-cf55-4376-a825-a887c8046f05" providerId="ADAL" clId="{29E7D92E-0238-4AC2-BD65-44A8F5D30E17}" dt="2021-09-23T13:33:38.289" v="249" actId="1076"/>
          <ac:picMkLst>
            <pc:docMk/>
            <pc:sldMk cId="1525278852" sldId="436"/>
            <ac:picMk id="5" creationId="{735AD3EA-0C55-4CC7-9AFD-2E39073EF6AD}"/>
          </ac:picMkLst>
        </pc:picChg>
      </pc:sldChg>
      <pc:sldChg chg="modSp mod modNotesTx">
        <pc:chgData name="Vinca Rosmorduc" userId="ad80fc01-cf55-4376-a825-a887c8046f05" providerId="ADAL" clId="{29E7D92E-0238-4AC2-BD65-44A8F5D30E17}" dt="2021-09-23T13:41:22.847" v="956" actId="20577"/>
        <pc:sldMkLst>
          <pc:docMk/>
          <pc:sldMk cId="3364480136" sldId="437"/>
        </pc:sldMkLst>
        <pc:spChg chg="mod">
          <ac:chgData name="Vinca Rosmorduc" userId="ad80fc01-cf55-4376-a825-a887c8046f05" providerId="ADAL" clId="{29E7D92E-0238-4AC2-BD65-44A8F5D30E17}" dt="2021-09-23T13:40:03.853" v="737" actId="20577"/>
          <ac:spMkLst>
            <pc:docMk/>
            <pc:sldMk cId="3364480136" sldId="437"/>
            <ac:spMk id="2" creationId="{2DBB8F0B-4374-493E-8EF2-5859B74804F4}"/>
          </ac:spMkLst>
        </pc:spChg>
        <pc:spChg chg="mod">
          <ac:chgData name="Vinca Rosmorduc" userId="ad80fc01-cf55-4376-a825-a887c8046f05" providerId="ADAL" clId="{29E7D92E-0238-4AC2-BD65-44A8F5D30E17}" dt="2021-09-23T13:41:22.847" v="956" actId="20577"/>
          <ac:spMkLst>
            <pc:docMk/>
            <pc:sldMk cId="3364480136" sldId="437"/>
            <ac:spMk id="3" creationId="{4547428B-1FC5-4FF4-814A-373484445120}"/>
          </ac:spMkLst>
        </pc:spChg>
      </pc:sldChg>
      <pc:sldChg chg="modSp mod modNotesTx">
        <pc:chgData name="Vinca Rosmorduc" userId="ad80fc01-cf55-4376-a825-a887c8046f05" providerId="ADAL" clId="{29E7D92E-0238-4AC2-BD65-44A8F5D30E17}" dt="2021-09-23T13:42:06.913" v="976" actId="20577"/>
        <pc:sldMkLst>
          <pc:docMk/>
          <pc:sldMk cId="3576614329" sldId="439"/>
        </pc:sldMkLst>
        <pc:spChg chg="mod">
          <ac:chgData name="Vinca Rosmorduc" userId="ad80fc01-cf55-4376-a825-a887c8046f05" providerId="ADAL" clId="{29E7D92E-0238-4AC2-BD65-44A8F5D30E17}" dt="2021-09-23T13:34:38.828" v="272" actId="20577"/>
          <ac:spMkLst>
            <pc:docMk/>
            <pc:sldMk cId="3576614329" sldId="439"/>
            <ac:spMk id="2" creationId="{B7740813-54FB-4317-AEBF-7D156A30DBA4}"/>
          </ac:spMkLst>
        </pc:spChg>
        <pc:spChg chg="mod">
          <ac:chgData name="Vinca Rosmorduc" userId="ad80fc01-cf55-4376-a825-a887c8046f05" providerId="ADAL" clId="{29E7D92E-0238-4AC2-BD65-44A8F5D30E17}" dt="2021-09-23T13:42:06.913" v="976" actId="20577"/>
          <ac:spMkLst>
            <pc:docMk/>
            <pc:sldMk cId="3576614329" sldId="439"/>
            <ac:spMk id="3" creationId="{2B52997D-DD52-4CE6-A725-55E51F884F6C}"/>
          </ac:spMkLst>
        </pc:spChg>
      </pc:sldChg>
    </pc:docChg>
  </pc:docChgLst>
  <pc:docChgLst>
    <pc:chgData name="Rosmorduc Vinca" userId="ad80fc01-cf55-4376-a825-a887c8046f05" providerId="ADAL" clId="{7F97B891-4BE3-4C01-9C10-48A38E97FCAB}"/>
    <pc:docChg chg="custSel modSld">
      <pc:chgData name="Rosmorduc Vinca" userId="ad80fc01-cf55-4376-a825-a887c8046f05" providerId="ADAL" clId="{7F97B891-4BE3-4C01-9C10-48A38E97FCAB}" dt="2021-08-19T14:56:40.588" v="32" actId="20577"/>
      <pc:docMkLst>
        <pc:docMk/>
      </pc:docMkLst>
      <pc:sldChg chg="modSp mod">
        <pc:chgData name="Rosmorduc Vinca" userId="ad80fc01-cf55-4376-a825-a887c8046f05" providerId="ADAL" clId="{7F97B891-4BE3-4C01-9C10-48A38E97FCAB}" dt="2021-08-19T14:56:40.588" v="32" actId="20577"/>
        <pc:sldMkLst>
          <pc:docMk/>
          <pc:sldMk cId="3474809479" sldId="267"/>
        </pc:sldMkLst>
        <pc:spChg chg="mod">
          <ac:chgData name="Rosmorduc Vinca" userId="ad80fc01-cf55-4376-a825-a887c8046f05" providerId="ADAL" clId="{7F97B891-4BE3-4C01-9C10-48A38E97FCAB}" dt="2021-08-19T14:56:40.588" v="32" actId="20577"/>
          <ac:spMkLst>
            <pc:docMk/>
            <pc:sldMk cId="3474809479" sldId="267"/>
            <ac:spMk id="3" creationId="{E2CF2445-555D-4E6E-8004-6AC98EC1EE1B}"/>
          </ac:spMkLst>
        </pc:spChg>
      </pc:sldChg>
      <pc:sldChg chg="modSp mod">
        <pc:chgData name="Rosmorduc Vinca" userId="ad80fc01-cf55-4376-a825-a887c8046f05" providerId="ADAL" clId="{7F97B891-4BE3-4C01-9C10-48A38E97FCAB}" dt="2021-08-19T14:55:58.323" v="1" actId="6549"/>
        <pc:sldMkLst>
          <pc:docMk/>
          <pc:sldMk cId="2132647560" sldId="275"/>
        </pc:sldMkLst>
        <pc:spChg chg="mod">
          <ac:chgData name="Rosmorduc Vinca" userId="ad80fc01-cf55-4376-a825-a887c8046f05" providerId="ADAL" clId="{7F97B891-4BE3-4C01-9C10-48A38E97FCAB}" dt="2021-08-19T14:55:58.323" v="1" actId="6549"/>
          <ac:spMkLst>
            <pc:docMk/>
            <pc:sldMk cId="2132647560" sldId="275"/>
            <ac:spMk id="5" creationId="{00000000-0000-0000-0000-000000000000}"/>
          </ac:spMkLst>
        </pc:spChg>
      </pc:sldChg>
    </pc:docChg>
  </pc:docChgLst>
  <pc:docChgLst>
    <pc:chgData name="Rosmorduc Vinca" userId="ad80fc01-cf55-4376-a825-a887c8046f05" providerId="ADAL" clId="{03761AFB-1C51-4553-B197-9F9AFBE96BC5}"/>
    <pc:docChg chg="undo custSel modSld">
      <pc:chgData name="Rosmorduc Vinca" userId="ad80fc01-cf55-4376-a825-a887c8046f05" providerId="ADAL" clId="{03761AFB-1C51-4553-B197-9F9AFBE96BC5}" dt="2022-05-11T07:14:38.189" v="525" actId="20577"/>
      <pc:docMkLst>
        <pc:docMk/>
      </pc:docMkLst>
      <pc:sldChg chg="addSp delSp modSp mod">
        <pc:chgData name="Rosmorduc Vinca" userId="ad80fc01-cf55-4376-a825-a887c8046f05" providerId="ADAL" clId="{03761AFB-1C51-4553-B197-9F9AFBE96BC5}" dt="2022-05-11T07:02:08.212" v="469" actId="1037"/>
        <pc:sldMkLst>
          <pc:docMk/>
          <pc:sldMk cId="3634653047" sldId="427"/>
        </pc:sldMkLst>
        <pc:spChg chg="del">
          <ac:chgData name="Rosmorduc Vinca" userId="ad80fc01-cf55-4376-a825-a887c8046f05" providerId="ADAL" clId="{03761AFB-1C51-4553-B197-9F9AFBE96BC5}" dt="2022-05-10T13:59:43.935" v="4" actId="478"/>
          <ac:spMkLst>
            <pc:docMk/>
            <pc:sldMk cId="3634653047" sldId="427"/>
            <ac:spMk id="17" creationId="{60FA25DF-D49C-4984-BE86-72C723F07323}"/>
          </ac:spMkLst>
        </pc:spChg>
        <pc:spChg chg="mod topLvl">
          <ac:chgData name="Rosmorduc Vinca" userId="ad80fc01-cf55-4376-a825-a887c8046f05" providerId="ADAL" clId="{03761AFB-1C51-4553-B197-9F9AFBE96BC5}" dt="2022-05-11T06:58:08.451" v="422" actId="1076"/>
          <ac:spMkLst>
            <pc:docMk/>
            <pc:sldMk cId="3634653047" sldId="427"/>
            <ac:spMk id="18" creationId="{F7BBBF14-741C-4CBE-ACE8-6533973A3291}"/>
          </ac:spMkLst>
        </pc:spChg>
        <pc:spChg chg="mod topLvl">
          <ac:chgData name="Rosmorduc Vinca" userId="ad80fc01-cf55-4376-a825-a887c8046f05" providerId="ADAL" clId="{03761AFB-1C51-4553-B197-9F9AFBE96BC5}" dt="2022-05-11T06:50:45.706" v="356" actId="1076"/>
          <ac:spMkLst>
            <pc:docMk/>
            <pc:sldMk cId="3634653047" sldId="427"/>
            <ac:spMk id="19" creationId="{C4172DAD-5472-4074-9B13-D0571D24119B}"/>
          </ac:spMkLst>
        </pc:spChg>
        <pc:spChg chg="add del mod topLvl">
          <ac:chgData name="Rosmorduc Vinca" userId="ad80fc01-cf55-4376-a825-a887c8046f05" providerId="ADAL" clId="{03761AFB-1C51-4553-B197-9F9AFBE96BC5}" dt="2022-05-11T06:55:47.371" v="390" actId="1076"/>
          <ac:spMkLst>
            <pc:docMk/>
            <pc:sldMk cId="3634653047" sldId="427"/>
            <ac:spMk id="20" creationId="{A6A3040D-0A46-46DF-A445-B775927CB935}"/>
          </ac:spMkLst>
        </pc:spChg>
        <pc:spChg chg="mod topLvl">
          <ac:chgData name="Rosmorduc Vinca" userId="ad80fc01-cf55-4376-a825-a887c8046f05" providerId="ADAL" clId="{03761AFB-1C51-4553-B197-9F9AFBE96BC5}" dt="2022-05-11T06:53:21.401" v="372" actId="1076"/>
          <ac:spMkLst>
            <pc:docMk/>
            <pc:sldMk cId="3634653047" sldId="427"/>
            <ac:spMk id="22" creationId="{E46B4318-1E85-42BF-9878-155FCA5C6EA6}"/>
          </ac:spMkLst>
        </pc:spChg>
        <pc:spChg chg="mod topLvl">
          <ac:chgData name="Rosmorduc Vinca" userId="ad80fc01-cf55-4376-a825-a887c8046f05" providerId="ADAL" clId="{03761AFB-1C51-4553-B197-9F9AFBE96BC5}" dt="2022-05-11T06:53:38.594" v="375" actId="1076"/>
          <ac:spMkLst>
            <pc:docMk/>
            <pc:sldMk cId="3634653047" sldId="427"/>
            <ac:spMk id="23" creationId="{502A61A5-68C6-473C-99DA-EEFCD7AFDC18}"/>
          </ac:spMkLst>
        </pc:spChg>
        <pc:spChg chg="mod topLvl">
          <ac:chgData name="Rosmorduc Vinca" userId="ad80fc01-cf55-4376-a825-a887c8046f05" providerId="ADAL" clId="{03761AFB-1C51-4553-B197-9F9AFBE96BC5}" dt="2022-05-11T06:58:02.690" v="421" actId="1076"/>
          <ac:spMkLst>
            <pc:docMk/>
            <pc:sldMk cId="3634653047" sldId="427"/>
            <ac:spMk id="24" creationId="{7F40D69A-4D4A-4D6A-A1F5-9BB4DA0CD736}"/>
          </ac:spMkLst>
        </pc:spChg>
        <pc:spChg chg="mod topLvl">
          <ac:chgData name="Rosmorduc Vinca" userId="ad80fc01-cf55-4376-a825-a887c8046f05" providerId="ADAL" clId="{03761AFB-1C51-4553-B197-9F9AFBE96BC5}" dt="2022-05-11T06:55:27.594" v="387" actId="1076"/>
          <ac:spMkLst>
            <pc:docMk/>
            <pc:sldMk cId="3634653047" sldId="427"/>
            <ac:spMk id="25" creationId="{15B027BD-B25E-4C70-8D02-3838677CD8CB}"/>
          </ac:spMkLst>
        </pc:spChg>
        <pc:spChg chg="mod">
          <ac:chgData name="Rosmorduc Vinca" userId="ad80fc01-cf55-4376-a825-a887c8046f05" providerId="ADAL" clId="{03761AFB-1C51-4553-B197-9F9AFBE96BC5}" dt="2022-05-10T14:42:59.143" v="120" actId="164"/>
          <ac:spMkLst>
            <pc:docMk/>
            <pc:sldMk cId="3634653047" sldId="427"/>
            <ac:spMk id="26" creationId="{F7C464D5-E1FE-46FB-9EB8-AD64F52D3111}"/>
          </ac:spMkLst>
        </pc:spChg>
        <pc:spChg chg="mod topLvl">
          <ac:chgData name="Rosmorduc Vinca" userId="ad80fc01-cf55-4376-a825-a887c8046f05" providerId="ADAL" clId="{03761AFB-1C51-4553-B197-9F9AFBE96BC5}" dt="2022-05-11T06:58:50.571" v="430" actId="1076"/>
          <ac:spMkLst>
            <pc:docMk/>
            <pc:sldMk cId="3634653047" sldId="427"/>
            <ac:spMk id="27" creationId="{AEBCBDC8-4592-4C5C-B2AA-AF50A89B97F0}"/>
          </ac:spMkLst>
        </pc:spChg>
        <pc:spChg chg="mod topLvl">
          <ac:chgData name="Rosmorduc Vinca" userId="ad80fc01-cf55-4376-a825-a887c8046f05" providerId="ADAL" clId="{03761AFB-1C51-4553-B197-9F9AFBE96BC5}" dt="2022-05-11T07:00:33.229" v="458" actId="1035"/>
          <ac:spMkLst>
            <pc:docMk/>
            <pc:sldMk cId="3634653047" sldId="427"/>
            <ac:spMk id="28" creationId="{5D6BA98F-992C-4D1A-B5BD-3788B9E2FDC1}"/>
          </ac:spMkLst>
        </pc:spChg>
        <pc:spChg chg="mod topLvl">
          <ac:chgData name="Rosmorduc Vinca" userId="ad80fc01-cf55-4376-a825-a887c8046f05" providerId="ADAL" clId="{03761AFB-1C51-4553-B197-9F9AFBE96BC5}" dt="2022-05-11T06:46:11.460" v="321" actId="1035"/>
          <ac:spMkLst>
            <pc:docMk/>
            <pc:sldMk cId="3634653047" sldId="427"/>
            <ac:spMk id="29" creationId="{DF641208-0343-4BE3-99A3-49A76A32EF36}"/>
          </ac:spMkLst>
        </pc:spChg>
        <pc:spChg chg="mod topLvl">
          <ac:chgData name="Rosmorduc Vinca" userId="ad80fc01-cf55-4376-a825-a887c8046f05" providerId="ADAL" clId="{03761AFB-1C51-4553-B197-9F9AFBE96BC5}" dt="2022-05-11T06:45:38.583" v="310" actId="108"/>
          <ac:spMkLst>
            <pc:docMk/>
            <pc:sldMk cId="3634653047" sldId="427"/>
            <ac:spMk id="30" creationId="{AB34B189-68E6-436A-8475-B0D8451FD52C}"/>
          </ac:spMkLst>
        </pc:spChg>
        <pc:spChg chg="mod topLvl">
          <ac:chgData name="Rosmorduc Vinca" userId="ad80fc01-cf55-4376-a825-a887c8046f05" providerId="ADAL" clId="{03761AFB-1C51-4553-B197-9F9AFBE96BC5}" dt="2022-05-11T06:45:32.930" v="309" actId="1076"/>
          <ac:spMkLst>
            <pc:docMk/>
            <pc:sldMk cId="3634653047" sldId="427"/>
            <ac:spMk id="31" creationId="{F59F03E5-FFC4-410A-9F48-8D870C0FD011}"/>
          </ac:spMkLst>
        </pc:spChg>
        <pc:spChg chg="mod topLvl">
          <ac:chgData name="Rosmorduc Vinca" userId="ad80fc01-cf55-4376-a825-a887c8046f05" providerId="ADAL" clId="{03761AFB-1C51-4553-B197-9F9AFBE96BC5}" dt="2022-05-11T06:43:30.291" v="289" actId="165"/>
          <ac:spMkLst>
            <pc:docMk/>
            <pc:sldMk cId="3634653047" sldId="427"/>
            <ac:spMk id="32" creationId="{136AFC37-B92C-4853-B323-997B8422A84E}"/>
          </ac:spMkLst>
        </pc:spChg>
        <pc:spChg chg="mod topLvl">
          <ac:chgData name="Rosmorduc Vinca" userId="ad80fc01-cf55-4376-a825-a887c8046f05" providerId="ADAL" clId="{03761AFB-1C51-4553-B197-9F9AFBE96BC5}" dt="2022-05-11T06:44:13.974" v="297" actId="165"/>
          <ac:spMkLst>
            <pc:docMk/>
            <pc:sldMk cId="3634653047" sldId="427"/>
            <ac:spMk id="34" creationId="{38D40E13-419C-4A27-BFD6-F7DEF9D00A3C}"/>
          </ac:spMkLst>
        </pc:spChg>
        <pc:spChg chg="mod topLvl">
          <ac:chgData name="Rosmorduc Vinca" userId="ad80fc01-cf55-4376-a825-a887c8046f05" providerId="ADAL" clId="{03761AFB-1C51-4553-B197-9F9AFBE96BC5}" dt="2022-05-11T06:45:53.111" v="312" actId="165"/>
          <ac:spMkLst>
            <pc:docMk/>
            <pc:sldMk cId="3634653047" sldId="427"/>
            <ac:spMk id="35" creationId="{22B5C31A-8CB5-45DF-8E62-050E3B65B7CE}"/>
          </ac:spMkLst>
        </pc:spChg>
        <pc:spChg chg="mod topLvl">
          <ac:chgData name="Rosmorduc Vinca" userId="ad80fc01-cf55-4376-a825-a887c8046f05" providerId="ADAL" clId="{03761AFB-1C51-4553-B197-9F9AFBE96BC5}" dt="2022-05-11T06:56:51.107" v="408" actId="1076"/>
          <ac:spMkLst>
            <pc:docMk/>
            <pc:sldMk cId="3634653047" sldId="427"/>
            <ac:spMk id="36" creationId="{ACF61B9E-6453-4543-99AE-11DE0C0DDF06}"/>
          </ac:spMkLst>
        </pc:spChg>
        <pc:spChg chg="mod">
          <ac:chgData name="Rosmorduc Vinca" userId="ad80fc01-cf55-4376-a825-a887c8046f05" providerId="ADAL" clId="{03761AFB-1C51-4553-B197-9F9AFBE96BC5}" dt="2022-05-10T14:42:59.143" v="120" actId="164"/>
          <ac:spMkLst>
            <pc:docMk/>
            <pc:sldMk cId="3634653047" sldId="427"/>
            <ac:spMk id="37" creationId="{82211660-D8FB-49C7-97FE-39CFE7DA3E73}"/>
          </ac:spMkLst>
        </pc:spChg>
        <pc:spChg chg="mod topLvl">
          <ac:chgData name="Rosmorduc Vinca" userId="ad80fc01-cf55-4376-a825-a887c8046f05" providerId="ADAL" clId="{03761AFB-1C51-4553-B197-9F9AFBE96BC5}" dt="2022-05-11T06:58:58.491" v="432" actId="27636"/>
          <ac:spMkLst>
            <pc:docMk/>
            <pc:sldMk cId="3634653047" sldId="427"/>
            <ac:spMk id="38" creationId="{C08FDAC1-A053-4F14-A6F8-EE20C36BBEB0}"/>
          </ac:spMkLst>
        </pc:spChg>
        <pc:spChg chg="add del mod topLvl">
          <ac:chgData name="Rosmorduc Vinca" userId="ad80fc01-cf55-4376-a825-a887c8046f05" providerId="ADAL" clId="{03761AFB-1C51-4553-B197-9F9AFBE96BC5}" dt="2022-05-11T06:56:02.682" v="398" actId="1076"/>
          <ac:spMkLst>
            <pc:docMk/>
            <pc:sldMk cId="3634653047" sldId="427"/>
            <ac:spMk id="39" creationId="{C3AAAAB8-E165-4372-B1D7-20C1E1509D68}"/>
          </ac:spMkLst>
        </pc:spChg>
        <pc:spChg chg="mod topLvl">
          <ac:chgData name="Rosmorduc Vinca" userId="ad80fc01-cf55-4376-a825-a887c8046f05" providerId="ADAL" clId="{03761AFB-1C51-4553-B197-9F9AFBE96BC5}" dt="2022-05-11T06:53:32.135" v="374" actId="207"/>
          <ac:spMkLst>
            <pc:docMk/>
            <pc:sldMk cId="3634653047" sldId="427"/>
            <ac:spMk id="40" creationId="{31854C9B-9AA3-45E4-8A2F-43A37B71D995}"/>
          </ac:spMkLst>
        </pc:spChg>
        <pc:spChg chg="mod topLvl">
          <ac:chgData name="Rosmorduc Vinca" userId="ad80fc01-cf55-4376-a825-a887c8046f05" providerId="ADAL" clId="{03761AFB-1C51-4553-B197-9F9AFBE96BC5}" dt="2022-05-11T06:56:14.915" v="403" actId="1076"/>
          <ac:spMkLst>
            <pc:docMk/>
            <pc:sldMk cId="3634653047" sldId="427"/>
            <ac:spMk id="41" creationId="{BE96F4ED-E8DE-4692-9497-35B4E6A213B0}"/>
          </ac:spMkLst>
        </pc:spChg>
        <pc:spChg chg="mod topLvl">
          <ac:chgData name="Rosmorduc Vinca" userId="ad80fc01-cf55-4376-a825-a887c8046f05" providerId="ADAL" clId="{03761AFB-1C51-4553-B197-9F9AFBE96BC5}" dt="2022-05-11T06:54:05.299" v="382" actId="1076"/>
          <ac:spMkLst>
            <pc:docMk/>
            <pc:sldMk cId="3634653047" sldId="427"/>
            <ac:spMk id="42" creationId="{0197B99F-7747-4B96-8EA4-9059EDB75CBC}"/>
          </ac:spMkLst>
        </pc:spChg>
        <pc:spChg chg="mod topLvl">
          <ac:chgData name="Rosmorduc Vinca" userId="ad80fc01-cf55-4376-a825-a887c8046f05" providerId="ADAL" clId="{03761AFB-1C51-4553-B197-9F9AFBE96BC5}" dt="2022-05-11T06:49:50.377" v="339" actId="1076"/>
          <ac:spMkLst>
            <pc:docMk/>
            <pc:sldMk cId="3634653047" sldId="427"/>
            <ac:spMk id="43" creationId="{87A5EB64-77EF-4B1D-9965-6F4CEF8708E1}"/>
          </ac:spMkLst>
        </pc:spChg>
        <pc:spChg chg="mod topLvl">
          <ac:chgData name="Rosmorduc Vinca" userId="ad80fc01-cf55-4376-a825-a887c8046f05" providerId="ADAL" clId="{03761AFB-1C51-4553-B197-9F9AFBE96BC5}" dt="2022-05-11T06:50:45.706" v="356" actId="1076"/>
          <ac:spMkLst>
            <pc:docMk/>
            <pc:sldMk cId="3634653047" sldId="427"/>
            <ac:spMk id="44" creationId="{441AB211-4994-4F78-BA4B-E7B356685AA2}"/>
          </ac:spMkLst>
        </pc:spChg>
        <pc:spChg chg="mod">
          <ac:chgData name="Rosmorduc Vinca" userId="ad80fc01-cf55-4376-a825-a887c8046f05" providerId="ADAL" clId="{03761AFB-1C51-4553-B197-9F9AFBE96BC5}" dt="2022-05-11T07:02:08.212" v="469" actId="1037"/>
          <ac:spMkLst>
            <pc:docMk/>
            <pc:sldMk cId="3634653047" sldId="427"/>
            <ac:spMk id="45" creationId="{53B7957B-DC89-4242-8D1A-14093B9130D1}"/>
          </ac:spMkLst>
        </pc:spChg>
        <pc:spChg chg="mod topLvl">
          <ac:chgData name="Rosmorduc Vinca" userId="ad80fc01-cf55-4376-a825-a887c8046f05" providerId="ADAL" clId="{03761AFB-1C51-4553-B197-9F9AFBE96BC5}" dt="2022-05-11T06:48:22.830" v="329" actId="165"/>
          <ac:spMkLst>
            <pc:docMk/>
            <pc:sldMk cId="3634653047" sldId="427"/>
            <ac:spMk id="46" creationId="{5DD8E9F4-61F9-49A9-A140-A6BBAC2C2E4F}"/>
          </ac:spMkLst>
        </pc:spChg>
        <pc:spChg chg="add del mod">
          <ac:chgData name="Rosmorduc Vinca" userId="ad80fc01-cf55-4376-a825-a887c8046f05" providerId="ADAL" clId="{03761AFB-1C51-4553-B197-9F9AFBE96BC5}" dt="2022-05-11T06:41:25.517" v="280" actId="478"/>
          <ac:spMkLst>
            <pc:docMk/>
            <pc:sldMk cId="3634653047" sldId="427"/>
            <ac:spMk id="59" creationId="{2C71A627-29EC-C197-9974-13330842A43C}"/>
          </ac:spMkLst>
        </pc:spChg>
        <pc:spChg chg="add del mod">
          <ac:chgData name="Rosmorduc Vinca" userId="ad80fc01-cf55-4376-a825-a887c8046f05" providerId="ADAL" clId="{03761AFB-1C51-4553-B197-9F9AFBE96BC5}" dt="2022-05-10T14:45:30.672" v="142" actId="478"/>
          <ac:spMkLst>
            <pc:docMk/>
            <pc:sldMk cId="3634653047" sldId="427"/>
            <ac:spMk id="59" creationId="{9B0D7A50-C6A9-C433-91A2-DF6BA740A100}"/>
          </ac:spMkLst>
        </pc:spChg>
        <pc:spChg chg="add del mod">
          <ac:chgData name="Rosmorduc Vinca" userId="ad80fc01-cf55-4376-a825-a887c8046f05" providerId="ADAL" clId="{03761AFB-1C51-4553-B197-9F9AFBE96BC5}" dt="2022-05-11T06:49:53.330" v="340" actId="478"/>
          <ac:spMkLst>
            <pc:docMk/>
            <pc:sldMk cId="3634653047" sldId="427"/>
            <ac:spMk id="61" creationId="{1EA26C4B-D9D6-5BD5-91FB-296AD577B458}"/>
          </ac:spMkLst>
        </pc:spChg>
        <pc:spChg chg="add del mod">
          <ac:chgData name="Rosmorduc Vinca" userId="ad80fc01-cf55-4376-a825-a887c8046f05" providerId="ADAL" clId="{03761AFB-1C51-4553-B197-9F9AFBE96BC5}" dt="2022-05-11T06:41:34.476" v="281" actId="478"/>
          <ac:spMkLst>
            <pc:docMk/>
            <pc:sldMk cId="3634653047" sldId="427"/>
            <ac:spMk id="62" creationId="{89DB855F-8BD7-49A0-D241-1702AF218F92}"/>
          </ac:spMkLst>
        </pc:spChg>
        <pc:grpChg chg="add del mod">
          <ac:chgData name="Rosmorduc Vinca" userId="ad80fc01-cf55-4376-a825-a887c8046f05" providerId="ADAL" clId="{03761AFB-1C51-4553-B197-9F9AFBE96BC5}" dt="2022-05-11T06:36:29.804" v="228" actId="165"/>
          <ac:grpSpMkLst>
            <pc:docMk/>
            <pc:sldMk cId="3634653047" sldId="427"/>
            <ac:grpSpMk id="3" creationId="{5FE2ABAA-7E65-42AF-DFB9-FECAC53224D1}"/>
          </ac:grpSpMkLst>
        </pc:grpChg>
        <pc:grpChg chg="add del mod">
          <ac:chgData name="Rosmorduc Vinca" userId="ad80fc01-cf55-4376-a825-a887c8046f05" providerId="ADAL" clId="{03761AFB-1C51-4553-B197-9F9AFBE96BC5}" dt="2022-05-11T06:44:13.974" v="297" actId="165"/>
          <ac:grpSpMkLst>
            <pc:docMk/>
            <pc:sldMk cId="3634653047" sldId="427"/>
            <ac:grpSpMk id="4" creationId="{3596EF55-60A6-2D03-FF7C-9FE94B3C19B4}"/>
          </ac:grpSpMkLst>
        </pc:grpChg>
        <pc:grpChg chg="add del mod">
          <ac:chgData name="Rosmorduc Vinca" userId="ad80fc01-cf55-4376-a825-a887c8046f05" providerId="ADAL" clId="{03761AFB-1C51-4553-B197-9F9AFBE96BC5}" dt="2022-05-11T06:43:30.291" v="289" actId="165"/>
          <ac:grpSpMkLst>
            <pc:docMk/>
            <pc:sldMk cId="3634653047" sldId="427"/>
            <ac:grpSpMk id="17" creationId="{88B09165-E815-C69F-E0EB-22B4F0439E9E}"/>
          </ac:grpSpMkLst>
        </pc:grpChg>
        <pc:grpChg chg="add del mod">
          <ac:chgData name="Rosmorduc Vinca" userId="ad80fc01-cf55-4376-a825-a887c8046f05" providerId="ADAL" clId="{03761AFB-1C51-4553-B197-9F9AFBE96BC5}" dt="2022-05-11T06:45:53.111" v="312" actId="165"/>
          <ac:grpSpMkLst>
            <pc:docMk/>
            <pc:sldMk cId="3634653047" sldId="427"/>
            <ac:grpSpMk id="33" creationId="{D7C6CAC3-0AF4-2263-540C-37280C5B1A8A}"/>
          </ac:grpSpMkLst>
        </pc:grpChg>
        <pc:grpChg chg="add del mod">
          <ac:chgData name="Rosmorduc Vinca" userId="ad80fc01-cf55-4376-a825-a887c8046f05" providerId="ADAL" clId="{03761AFB-1C51-4553-B197-9F9AFBE96BC5}" dt="2022-05-11T06:48:22.830" v="329" actId="165"/>
          <ac:grpSpMkLst>
            <pc:docMk/>
            <pc:sldMk cId="3634653047" sldId="427"/>
            <ac:grpSpMk id="47" creationId="{686A215F-2B47-7266-BFD0-3485FF17E746}"/>
          </ac:grpSpMkLst>
        </pc:grpChg>
        <pc:grpChg chg="add mod">
          <ac:chgData name="Rosmorduc Vinca" userId="ad80fc01-cf55-4376-a825-a887c8046f05" providerId="ADAL" clId="{03761AFB-1C51-4553-B197-9F9AFBE96BC5}" dt="2022-05-11T06:57:28.033" v="415" actId="1076"/>
          <ac:grpSpMkLst>
            <pc:docMk/>
            <pc:sldMk cId="3634653047" sldId="427"/>
            <ac:grpSpMk id="48" creationId="{71BBD640-4561-66AA-A766-D430B20F5635}"/>
          </ac:grpSpMkLst>
        </pc:grpChg>
        <pc:grpChg chg="add del mod">
          <ac:chgData name="Rosmorduc Vinca" userId="ad80fc01-cf55-4376-a825-a887c8046f05" providerId="ADAL" clId="{03761AFB-1C51-4553-B197-9F9AFBE96BC5}" dt="2022-05-11T06:37:00.712" v="234" actId="165"/>
          <ac:grpSpMkLst>
            <pc:docMk/>
            <pc:sldMk cId="3634653047" sldId="427"/>
            <ac:grpSpMk id="49" creationId="{C367E0EF-99EB-CD0D-1FB3-089191334394}"/>
          </ac:grpSpMkLst>
        </pc:grpChg>
        <pc:grpChg chg="add del mod">
          <ac:chgData name="Rosmorduc Vinca" userId="ad80fc01-cf55-4376-a825-a887c8046f05" providerId="ADAL" clId="{03761AFB-1C51-4553-B197-9F9AFBE96BC5}" dt="2022-05-11T06:50:19.934" v="342" actId="165"/>
          <ac:grpSpMkLst>
            <pc:docMk/>
            <pc:sldMk cId="3634653047" sldId="427"/>
            <ac:grpSpMk id="50" creationId="{271D13AA-73FF-D2C9-94D6-A93EB715808E}"/>
          </ac:grpSpMkLst>
        </pc:grpChg>
        <pc:grpChg chg="add del mod">
          <ac:chgData name="Rosmorduc Vinca" userId="ad80fc01-cf55-4376-a825-a887c8046f05" providerId="ADAL" clId="{03761AFB-1C51-4553-B197-9F9AFBE96BC5}" dt="2022-05-11T06:43:00.246" v="286" actId="165"/>
          <ac:grpSpMkLst>
            <pc:docMk/>
            <pc:sldMk cId="3634653047" sldId="427"/>
            <ac:grpSpMk id="51" creationId="{3CFCC31D-F0D8-2408-B470-6DA79AD4ED65}"/>
          </ac:grpSpMkLst>
        </pc:grpChg>
        <pc:grpChg chg="add del mod">
          <ac:chgData name="Rosmorduc Vinca" userId="ad80fc01-cf55-4376-a825-a887c8046f05" providerId="ADAL" clId="{03761AFB-1C51-4553-B197-9F9AFBE96BC5}" dt="2022-05-11T06:38:54.621" v="261" actId="165"/>
          <ac:grpSpMkLst>
            <pc:docMk/>
            <pc:sldMk cId="3634653047" sldId="427"/>
            <ac:grpSpMk id="52" creationId="{978F864B-04C1-BE09-9732-42886AE4E61A}"/>
          </ac:grpSpMkLst>
        </pc:grpChg>
        <pc:grpChg chg="add del mod">
          <ac:chgData name="Rosmorduc Vinca" userId="ad80fc01-cf55-4376-a825-a887c8046f05" providerId="ADAL" clId="{03761AFB-1C51-4553-B197-9F9AFBE96BC5}" dt="2022-05-11T06:37:54.494" v="242" actId="165"/>
          <ac:grpSpMkLst>
            <pc:docMk/>
            <pc:sldMk cId="3634653047" sldId="427"/>
            <ac:grpSpMk id="53" creationId="{6D5E3DB8-31E1-9249-0269-8C96D4E2F7C9}"/>
          </ac:grpSpMkLst>
        </pc:grpChg>
        <pc:grpChg chg="add del mod">
          <ac:chgData name="Rosmorduc Vinca" userId="ad80fc01-cf55-4376-a825-a887c8046f05" providerId="ADAL" clId="{03761AFB-1C51-4553-B197-9F9AFBE96BC5}" dt="2022-05-11T06:56:32.030" v="405" actId="165"/>
          <ac:grpSpMkLst>
            <pc:docMk/>
            <pc:sldMk cId="3634653047" sldId="427"/>
            <ac:grpSpMk id="54" creationId="{ABB2E3BE-95D4-C73B-E5A8-18F8A8978F89}"/>
          </ac:grpSpMkLst>
        </pc:grpChg>
        <pc:grpChg chg="add del mod">
          <ac:chgData name="Rosmorduc Vinca" userId="ad80fc01-cf55-4376-a825-a887c8046f05" providerId="ADAL" clId="{03761AFB-1C51-4553-B197-9F9AFBE96BC5}" dt="2022-05-11T06:58:27.903" v="424" actId="165"/>
          <ac:grpSpMkLst>
            <pc:docMk/>
            <pc:sldMk cId="3634653047" sldId="427"/>
            <ac:grpSpMk id="55" creationId="{60A0A15C-4657-37BF-75A1-31E324E4FFB5}"/>
          </ac:grpSpMkLst>
        </pc:grpChg>
        <pc:grpChg chg="add del mod">
          <ac:chgData name="Rosmorduc Vinca" userId="ad80fc01-cf55-4376-a825-a887c8046f05" providerId="ADAL" clId="{03761AFB-1C51-4553-B197-9F9AFBE96BC5}" dt="2022-05-10T14:45:17.735" v="136" actId="165"/>
          <ac:grpSpMkLst>
            <pc:docMk/>
            <pc:sldMk cId="3634653047" sldId="427"/>
            <ac:grpSpMk id="56" creationId="{40D96487-CDDB-287F-CF9A-BEDB9257390D}"/>
          </ac:grpSpMkLst>
        </pc:grpChg>
        <pc:grpChg chg="add mod">
          <ac:chgData name="Rosmorduc Vinca" userId="ad80fc01-cf55-4376-a825-a887c8046f05" providerId="ADAL" clId="{03761AFB-1C51-4553-B197-9F9AFBE96BC5}" dt="2022-05-10T14:45:27.288" v="140" actId="338"/>
          <ac:grpSpMkLst>
            <pc:docMk/>
            <pc:sldMk cId="3634653047" sldId="427"/>
            <ac:grpSpMk id="57" creationId="{672A6D05-283F-2080-6AB7-E5BA0AEB0D3C}"/>
          </ac:grpSpMkLst>
        </pc:grpChg>
        <pc:grpChg chg="add mod">
          <ac:chgData name="Rosmorduc Vinca" userId="ad80fc01-cf55-4376-a825-a887c8046f05" providerId="ADAL" clId="{03761AFB-1C51-4553-B197-9F9AFBE96BC5}" dt="2022-05-10T14:45:51.124" v="147" actId="338"/>
          <ac:grpSpMkLst>
            <pc:docMk/>
            <pc:sldMk cId="3634653047" sldId="427"/>
            <ac:grpSpMk id="60" creationId="{026EA949-9124-FD9A-7F64-5A99346CAFFD}"/>
          </ac:grpSpMkLst>
        </pc:grpChg>
        <pc:picChg chg="del mod topLvl">
          <ac:chgData name="Rosmorduc Vinca" userId="ad80fc01-cf55-4376-a825-a887c8046f05" providerId="ADAL" clId="{03761AFB-1C51-4553-B197-9F9AFBE96BC5}" dt="2022-05-11T06:36:33.687" v="229" actId="478"/>
          <ac:picMkLst>
            <pc:docMk/>
            <pc:sldMk cId="3634653047" sldId="427"/>
            <ac:picMk id="5" creationId="{7F4CF24D-5319-46C0-A18B-4E63BAA72DAB}"/>
          </ac:picMkLst>
        </pc:picChg>
        <pc:picChg chg="mod topLvl modCrop">
          <ac:chgData name="Rosmorduc Vinca" userId="ad80fc01-cf55-4376-a825-a887c8046f05" providerId="ADAL" clId="{03761AFB-1C51-4553-B197-9F9AFBE96BC5}" dt="2022-05-11T06:45:12.086" v="306" actId="1038"/>
          <ac:picMkLst>
            <pc:docMk/>
            <pc:sldMk cId="3634653047" sldId="427"/>
            <ac:picMk id="6" creationId="{50EBB363-897B-403E-AD2A-0634BA53272F}"/>
          </ac:picMkLst>
        </pc:picChg>
        <pc:picChg chg="mod topLvl modCrop">
          <ac:chgData name="Rosmorduc Vinca" userId="ad80fc01-cf55-4376-a825-a887c8046f05" providerId="ADAL" clId="{03761AFB-1C51-4553-B197-9F9AFBE96BC5}" dt="2022-05-11T06:46:29.042" v="323" actId="1037"/>
          <ac:picMkLst>
            <pc:docMk/>
            <pc:sldMk cId="3634653047" sldId="427"/>
            <ac:picMk id="7" creationId="{C26C0B62-8FA4-4F93-B9F6-778E7708E494}"/>
          </ac:picMkLst>
        </pc:picChg>
        <pc:picChg chg="del mod topLvl">
          <ac:chgData name="Rosmorduc Vinca" userId="ad80fc01-cf55-4376-a825-a887c8046f05" providerId="ADAL" clId="{03761AFB-1C51-4553-B197-9F9AFBE96BC5}" dt="2022-05-11T06:59:35.806" v="448" actId="478"/>
          <ac:picMkLst>
            <pc:docMk/>
            <pc:sldMk cId="3634653047" sldId="427"/>
            <ac:picMk id="8" creationId="{008F5D53-FCE3-4AF7-A380-7764B55F78D0}"/>
          </ac:picMkLst>
        </pc:picChg>
        <pc:picChg chg="mod topLvl">
          <ac:chgData name="Rosmorduc Vinca" userId="ad80fc01-cf55-4376-a825-a887c8046f05" providerId="ADAL" clId="{03761AFB-1C51-4553-B197-9F9AFBE96BC5}" dt="2022-05-11T06:58:44.724" v="429" actId="1036"/>
          <ac:picMkLst>
            <pc:docMk/>
            <pc:sldMk cId="3634653047" sldId="427"/>
            <ac:picMk id="9" creationId="{EF5477B4-9968-4A74-8F59-1E7F2743B4CD}"/>
          </ac:picMkLst>
        </pc:picChg>
        <pc:picChg chg="mod modCrop">
          <ac:chgData name="Rosmorduc Vinca" userId="ad80fc01-cf55-4376-a825-a887c8046f05" providerId="ADAL" clId="{03761AFB-1C51-4553-B197-9F9AFBE96BC5}" dt="2022-05-10T14:42:59.143" v="120" actId="164"/>
          <ac:picMkLst>
            <pc:docMk/>
            <pc:sldMk cId="3634653047" sldId="427"/>
            <ac:picMk id="10" creationId="{E8CAE01F-E8AE-47A4-8587-EAFF5056CAAF}"/>
          </ac:picMkLst>
        </pc:picChg>
        <pc:picChg chg="del mod topLvl">
          <ac:chgData name="Rosmorduc Vinca" userId="ad80fc01-cf55-4376-a825-a887c8046f05" providerId="ADAL" clId="{03761AFB-1C51-4553-B197-9F9AFBE96BC5}" dt="2022-05-11T06:39:17.579" v="265" actId="478"/>
          <ac:picMkLst>
            <pc:docMk/>
            <pc:sldMk cId="3634653047" sldId="427"/>
            <ac:picMk id="11" creationId="{DC4A51F4-20D3-4D79-B163-0ED9A1C49964}"/>
          </ac:picMkLst>
        </pc:picChg>
        <pc:picChg chg="mod topLvl modCrop">
          <ac:chgData name="Rosmorduc Vinca" userId="ad80fc01-cf55-4376-a825-a887c8046f05" providerId="ADAL" clId="{03761AFB-1C51-4553-B197-9F9AFBE96BC5}" dt="2022-05-11T06:57:58.162" v="420" actId="732"/>
          <ac:picMkLst>
            <pc:docMk/>
            <pc:sldMk cId="3634653047" sldId="427"/>
            <ac:picMk id="12" creationId="{B963AD3D-27F7-4344-A68C-CF2128173C7A}"/>
          </ac:picMkLst>
        </pc:picChg>
        <pc:picChg chg="del mod topLvl">
          <ac:chgData name="Rosmorduc Vinca" userId="ad80fc01-cf55-4376-a825-a887c8046f05" providerId="ADAL" clId="{03761AFB-1C51-4553-B197-9F9AFBE96BC5}" dt="2022-05-11T06:37:30.128" v="241" actId="478"/>
          <ac:picMkLst>
            <pc:docMk/>
            <pc:sldMk cId="3634653047" sldId="427"/>
            <ac:picMk id="13" creationId="{6E744888-8A9A-4217-9E5A-E4C10CDE0294}"/>
          </ac:picMkLst>
        </pc:picChg>
        <pc:picChg chg="del mod topLvl">
          <ac:chgData name="Rosmorduc Vinca" userId="ad80fc01-cf55-4376-a825-a887c8046f05" providerId="ADAL" clId="{03761AFB-1C51-4553-B197-9F9AFBE96BC5}" dt="2022-05-11T06:38:50.473" v="260" actId="478"/>
          <ac:picMkLst>
            <pc:docMk/>
            <pc:sldMk cId="3634653047" sldId="427"/>
            <ac:picMk id="14" creationId="{87633423-225C-4275-ACBB-D745AF7DE04F}"/>
          </ac:picMkLst>
        </pc:picChg>
        <pc:picChg chg="mod topLvl modCrop">
          <ac:chgData name="Rosmorduc Vinca" userId="ad80fc01-cf55-4376-a825-a887c8046f05" providerId="ADAL" clId="{03761AFB-1C51-4553-B197-9F9AFBE96BC5}" dt="2022-05-11T06:54:36.301" v="385" actId="1037"/>
          <ac:picMkLst>
            <pc:docMk/>
            <pc:sldMk cId="3634653047" sldId="427"/>
            <ac:picMk id="15" creationId="{7125114F-05B4-4201-B947-525B8C591BFE}"/>
          </ac:picMkLst>
        </pc:picChg>
        <pc:picChg chg="add del mod">
          <ac:chgData name="Rosmorduc Vinca" userId="ad80fc01-cf55-4376-a825-a887c8046f05" providerId="ADAL" clId="{03761AFB-1C51-4553-B197-9F9AFBE96BC5}" dt="2022-05-11T06:40:35.489" v="276" actId="478"/>
          <ac:picMkLst>
            <pc:docMk/>
            <pc:sldMk cId="3634653047" sldId="427"/>
            <ac:picMk id="16" creationId="{3611FDDE-0E90-46F2-A576-3C53504B4B0F}"/>
          </ac:picMkLst>
        </pc:picChg>
        <pc:picChg chg="del mod topLvl modCrop">
          <ac:chgData name="Rosmorduc Vinca" userId="ad80fc01-cf55-4376-a825-a887c8046f05" providerId="ADAL" clId="{03761AFB-1C51-4553-B197-9F9AFBE96BC5}" dt="2022-05-11T06:51:59.956" v="365" actId="478"/>
          <ac:picMkLst>
            <pc:docMk/>
            <pc:sldMk cId="3634653047" sldId="427"/>
            <ac:picMk id="21" creationId="{8AE16320-A9C0-4CD6-A6F0-6510EB5D734E}"/>
          </ac:picMkLst>
        </pc:picChg>
        <pc:picChg chg="add mod ord">
          <ac:chgData name="Rosmorduc Vinca" userId="ad80fc01-cf55-4376-a825-a887c8046f05" providerId="ADAL" clId="{03761AFB-1C51-4553-B197-9F9AFBE96BC5}" dt="2022-05-11T06:55:56.947" v="397" actId="1076"/>
          <ac:picMkLst>
            <pc:docMk/>
            <pc:sldMk cId="3634653047" sldId="427"/>
            <ac:picMk id="57" creationId="{0FDEC19B-28F2-9B8A-2068-D23B12B74D75}"/>
          </ac:picMkLst>
        </pc:picChg>
        <pc:picChg chg="add mod ord">
          <ac:chgData name="Rosmorduc Vinca" userId="ad80fc01-cf55-4376-a825-a887c8046f05" providerId="ADAL" clId="{03761AFB-1C51-4553-B197-9F9AFBE96BC5}" dt="2022-05-11T06:55:32.607" v="388" actId="1038"/>
          <ac:picMkLst>
            <pc:docMk/>
            <pc:sldMk cId="3634653047" sldId="427"/>
            <ac:picMk id="63" creationId="{C2299A70-335E-FBF3-F1A0-E4B3FF90AB83}"/>
          </ac:picMkLst>
        </pc:picChg>
        <pc:picChg chg="add mod ord">
          <ac:chgData name="Rosmorduc Vinca" userId="ad80fc01-cf55-4376-a825-a887c8046f05" providerId="ADAL" clId="{03761AFB-1C51-4553-B197-9F9AFBE96BC5}" dt="2022-05-11T06:50:03.474" v="341" actId="14100"/>
          <ac:picMkLst>
            <pc:docMk/>
            <pc:sldMk cId="3634653047" sldId="427"/>
            <ac:picMk id="64" creationId="{C46CBAC3-42B6-D0B0-AB27-59EDEEE29893}"/>
          </ac:picMkLst>
        </pc:picChg>
        <pc:picChg chg="add mod ord modCrop">
          <ac:chgData name="Rosmorduc Vinca" userId="ad80fc01-cf55-4376-a825-a887c8046f05" providerId="ADAL" clId="{03761AFB-1C51-4553-B197-9F9AFBE96BC5}" dt="2022-05-11T06:55:19.628" v="386" actId="732"/>
          <ac:picMkLst>
            <pc:docMk/>
            <pc:sldMk cId="3634653047" sldId="427"/>
            <ac:picMk id="66" creationId="{02E66E6B-5FCD-5BF0-4219-F7C6A923BAD6}"/>
          </ac:picMkLst>
        </pc:picChg>
        <pc:picChg chg="add mod ord">
          <ac:chgData name="Rosmorduc Vinca" userId="ad80fc01-cf55-4376-a825-a887c8046f05" providerId="ADAL" clId="{03761AFB-1C51-4553-B197-9F9AFBE96BC5}" dt="2022-05-11T07:00:38.157" v="460" actId="1036"/>
          <ac:picMkLst>
            <pc:docMk/>
            <pc:sldMk cId="3634653047" sldId="427"/>
            <ac:picMk id="67" creationId="{DE825B49-4E05-2469-D258-B8D9035D99E7}"/>
          </ac:picMkLst>
        </pc:picChg>
        <pc:picChg chg="add mod ord modCrop">
          <ac:chgData name="Rosmorduc Vinca" userId="ad80fc01-cf55-4376-a825-a887c8046f05" providerId="ADAL" clId="{03761AFB-1C51-4553-B197-9F9AFBE96BC5}" dt="2022-05-11T06:58:16.377" v="423" actId="732"/>
          <ac:picMkLst>
            <pc:docMk/>
            <pc:sldMk cId="3634653047" sldId="427"/>
            <ac:picMk id="68" creationId="{ADDB458D-02B3-E4FE-CDAB-14C4E33A2B7E}"/>
          </ac:picMkLst>
        </pc:picChg>
        <pc:picChg chg="add mod ord topLvl">
          <ac:chgData name="Rosmorduc Vinca" userId="ad80fc01-cf55-4376-a825-a887c8046f05" providerId="ADAL" clId="{03761AFB-1C51-4553-B197-9F9AFBE96BC5}" dt="2022-05-11T06:51:15.491" v="357" actId="1035"/>
          <ac:picMkLst>
            <pc:docMk/>
            <pc:sldMk cId="3634653047" sldId="427"/>
            <ac:picMk id="70" creationId="{77149316-020C-4B86-3172-7B26EAB72C7C}"/>
          </ac:picMkLst>
        </pc:picChg>
      </pc:sldChg>
      <pc:sldChg chg="addSp modSp">
        <pc:chgData name="Rosmorduc Vinca" userId="ad80fc01-cf55-4376-a825-a887c8046f05" providerId="ADAL" clId="{03761AFB-1C51-4553-B197-9F9AFBE96BC5}" dt="2022-05-10T13:55:22.986" v="1" actId="571"/>
        <pc:sldMkLst>
          <pc:docMk/>
          <pc:sldMk cId="2333202940" sldId="428"/>
        </pc:sldMkLst>
        <pc:picChg chg="add mod">
          <ac:chgData name="Rosmorduc Vinca" userId="ad80fc01-cf55-4376-a825-a887c8046f05" providerId="ADAL" clId="{03761AFB-1C51-4553-B197-9F9AFBE96BC5}" dt="2022-05-10T13:55:22.986" v="1" actId="571"/>
          <ac:picMkLst>
            <pc:docMk/>
            <pc:sldMk cId="2333202940" sldId="428"/>
            <ac:picMk id="9" creationId="{F3F0FCFC-6E07-0BD8-CDF1-5CA64D7EEA23}"/>
          </ac:picMkLst>
        </pc:picChg>
        <pc:picChg chg="add mod">
          <ac:chgData name="Rosmorduc Vinca" userId="ad80fc01-cf55-4376-a825-a887c8046f05" providerId="ADAL" clId="{03761AFB-1C51-4553-B197-9F9AFBE96BC5}" dt="2022-05-10T13:55:22.986" v="1" actId="571"/>
          <ac:picMkLst>
            <pc:docMk/>
            <pc:sldMk cId="2333202940" sldId="428"/>
            <ac:picMk id="10" creationId="{28D156F1-9753-5D0A-B1E7-9355CED0E83F}"/>
          </ac:picMkLst>
        </pc:picChg>
      </pc:sldChg>
      <pc:sldChg chg="modSp mod">
        <pc:chgData name="Rosmorduc Vinca" userId="ad80fc01-cf55-4376-a825-a887c8046f05" providerId="ADAL" clId="{03761AFB-1C51-4553-B197-9F9AFBE96BC5}" dt="2022-05-10T13:56:29.007" v="3" actId="790"/>
        <pc:sldMkLst>
          <pc:docMk/>
          <pc:sldMk cId="1525278852" sldId="436"/>
        </pc:sldMkLst>
        <pc:spChg chg="mod">
          <ac:chgData name="Rosmorduc Vinca" userId="ad80fc01-cf55-4376-a825-a887c8046f05" providerId="ADAL" clId="{03761AFB-1C51-4553-B197-9F9AFBE96BC5}" dt="2022-05-10T13:56:29.007" v="3" actId="790"/>
          <ac:spMkLst>
            <pc:docMk/>
            <pc:sldMk cId="1525278852" sldId="436"/>
            <ac:spMk id="3" creationId="{E2CF2445-555D-4E6E-8004-6AC98EC1EE1B}"/>
          </ac:spMkLst>
        </pc:spChg>
      </pc:sldChg>
      <pc:sldChg chg="modSp mod">
        <pc:chgData name="Rosmorduc Vinca" userId="ad80fc01-cf55-4376-a825-a887c8046f05" providerId="ADAL" clId="{03761AFB-1C51-4553-B197-9F9AFBE96BC5}" dt="2022-05-11T07:14:38.189" v="525" actId="20577"/>
        <pc:sldMkLst>
          <pc:docMk/>
          <pc:sldMk cId="3576614329" sldId="439"/>
        </pc:sldMkLst>
        <pc:spChg chg="mod">
          <ac:chgData name="Rosmorduc Vinca" userId="ad80fc01-cf55-4376-a825-a887c8046f05" providerId="ADAL" clId="{03761AFB-1C51-4553-B197-9F9AFBE96BC5}" dt="2022-05-11T07:14:38.189" v="525" actId="20577"/>
          <ac:spMkLst>
            <pc:docMk/>
            <pc:sldMk cId="3576614329" sldId="439"/>
            <ac:spMk id="3" creationId="{2B52997D-DD52-4CE6-A725-55E51F884F6C}"/>
          </ac:spMkLst>
        </pc:spChg>
      </pc:sldChg>
    </pc:docChg>
  </pc:docChgLst>
  <pc:docChgLst>
    <pc:chgData name="Rosmorduc Vinca" userId="ad80fc01-cf55-4376-a825-a887c8046f05" providerId="ADAL" clId="{B7137C1F-F0C5-49EA-B3A3-EA58A042E30E}"/>
    <pc:docChg chg="modSld">
      <pc:chgData name="Rosmorduc Vinca" userId="ad80fc01-cf55-4376-a825-a887c8046f05" providerId="ADAL" clId="{B7137C1F-F0C5-49EA-B3A3-EA58A042E30E}" dt="2019-10-14T13:20:36.260" v="130" actId="20577"/>
      <pc:docMkLst>
        <pc:docMk/>
      </pc:docMkLst>
      <pc:sldChg chg="modSp">
        <pc:chgData name="Rosmorduc Vinca" userId="ad80fc01-cf55-4376-a825-a887c8046f05" providerId="ADAL" clId="{B7137C1F-F0C5-49EA-B3A3-EA58A042E30E}" dt="2019-10-14T13:12:24.890" v="31" actId="20577"/>
        <pc:sldMkLst>
          <pc:docMk/>
          <pc:sldMk cId="2995212432" sldId="259"/>
        </pc:sldMkLst>
        <pc:spChg chg="mod">
          <ac:chgData name="Rosmorduc Vinca" userId="ad80fc01-cf55-4376-a825-a887c8046f05" providerId="ADAL" clId="{B7137C1F-F0C5-49EA-B3A3-EA58A042E30E}" dt="2019-10-14T13:12:24.890" v="31" actId="20577"/>
          <ac:spMkLst>
            <pc:docMk/>
            <pc:sldMk cId="2995212432" sldId="259"/>
            <ac:spMk id="3" creationId="{D46808DE-226A-4FE4-8F64-0FE6959B85EF}"/>
          </ac:spMkLst>
        </pc:spChg>
      </pc:sldChg>
      <pc:sldChg chg="modSp">
        <pc:chgData name="Rosmorduc Vinca" userId="ad80fc01-cf55-4376-a825-a887c8046f05" providerId="ADAL" clId="{B7137C1F-F0C5-49EA-B3A3-EA58A042E30E}" dt="2019-10-14T13:12:41.229" v="36" actId="20577"/>
        <pc:sldMkLst>
          <pc:docMk/>
          <pc:sldMk cId="2496709650" sldId="260"/>
        </pc:sldMkLst>
        <pc:spChg chg="mod">
          <ac:chgData name="Rosmorduc Vinca" userId="ad80fc01-cf55-4376-a825-a887c8046f05" providerId="ADAL" clId="{B7137C1F-F0C5-49EA-B3A3-EA58A042E30E}" dt="2019-10-14T13:12:41.229" v="36" actId="20577"/>
          <ac:spMkLst>
            <pc:docMk/>
            <pc:sldMk cId="2496709650" sldId="260"/>
            <ac:spMk id="3" creationId="{ADD3902E-125F-4F81-9D1F-AC9C67A6732A}"/>
          </ac:spMkLst>
        </pc:spChg>
      </pc:sldChg>
      <pc:sldChg chg="modSp">
        <pc:chgData name="Rosmorduc Vinca" userId="ad80fc01-cf55-4376-a825-a887c8046f05" providerId="ADAL" clId="{B7137C1F-F0C5-49EA-B3A3-EA58A042E30E}" dt="2019-10-14T13:15:49.422" v="67" actId="20577"/>
        <pc:sldMkLst>
          <pc:docMk/>
          <pc:sldMk cId="2740819147" sldId="261"/>
        </pc:sldMkLst>
        <pc:spChg chg="mod">
          <ac:chgData name="Rosmorduc Vinca" userId="ad80fc01-cf55-4376-a825-a887c8046f05" providerId="ADAL" clId="{B7137C1F-F0C5-49EA-B3A3-EA58A042E30E}" dt="2019-10-14T13:15:49.422" v="67" actId="20577"/>
          <ac:spMkLst>
            <pc:docMk/>
            <pc:sldMk cId="2740819147" sldId="261"/>
            <ac:spMk id="3" creationId="{2610890F-474F-4C33-AE8D-93557FE04DA5}"/>
          </ac:spMkLst>
        </pc:spChg>
      </pc:sldChg>
      <pc:sldChg chg="modSp">
        <pc:chgData name="Rosmorduc Vinca" userId="ad80fc01-cf55-4376-a825-a887c8046f05" providerId="ADAL" clId="{B7137C1F-F0C5-49EA-B3A3-EA58A042E30E}" dt="2019-10-14T13:16:06.803" v="99" actId="20577"/>
        <pc:sldMkLst>
          <pc:docMk/>
          <pc:sldMk cId="799816907" sldId="263"/>
        </pc:sldMkLst>
        <pc:spChg chg="mod">
          <ac:chgData name="Rosmorduc Vinca" userId="ad80fc01-cf55-4376-a825-a887c8046f05" providerId="ADAL" clId="{B7137C1F-F0C5-49EA-B3A3-EA58A042E30E}" dt="2019-10-14T13:16:06.803" v="99" actId="20577"/>
          <ac:spMkLst>
            <pc:docMk/>
            <pc:sldMk cId="799816907" sldId="263"/>
            <ac:spMk id="3" creationId="{77F925BF-0B63-4095-A624-3F01637C5F71}"/>
          </ac:spMkLst>
        </pc:spChg>
      </pc:sldChg>
      <pc:sldChg chg="modSp">
        <pc:chgData name="Rosmorduc Vinca" userId="ad80fc01-cf55-4376-a825-a887c8046f05" providerId="ADAL" clId="{B7137C1F-F0C5-49EA-B3A3-EA58A042E30E}" dt="2019-10-14T13:17:41.037" v="115"/>
        <pc:sldMkLst>
          <pc:docMk/>
          <pc:sldMk cId="2425913541" sldId="265"/>
        </pc:sldMkLst>
        <pc:spChg chg="mod">
          <ac:chgData name="Rosmorduc Vinca" userId="ad80fc01-cf55-4376-a825-a887c8046f05" providerId="ADAL" clId="{B7137C1F-F0C5-49EA-B3A3-EA58A042E30E}" dt="2019-10-14T13:17:41.037" v="115"/>
          <ac:spMkLst>
            <pc:docMk/>
            <pc:sldMk cId="2425913541" sldId="265"/>
            <ac:spMk id="3" creationId="{A2FDE467-E01A-49CA-B7EF-4DD12D75BCC2}"/>
          </ac:spMkLst>
        </pc:spChg>
      </pc:sldChg>
      <pc:sldChg chg="modSp">
        <pc:chgData name="Rosmorduc Vinca" userId="ad80fc01-cf55-4376-a825-a887c8046f05" providerId="ADAL" clId="{B7137C1F-F0C5-49EA-B3A3-EA58A042E30E}" dt="2019-10-14T13:20:36.260" v="130" actId="20577"/>
        <pc:sldMkLst>
          <pc:docMk/>
          <pc:sldMk cId="2866678128" sldId="270"/>
        </pc:sldMkLst>
        <pc:spChg chg="mod">
          <ac:chgData name="Rosmorduc Vinca" userId="ad80fc01-cf55-4376-a825-a887c8046f05" providerId="ADAL" clId="{B7137C1F-F0C5-49EA-B3A3-EA58A042E30E}" dt="2019-10-14T13:20:36.260" v="130" actId="20577"/>
          <ac:spMkLst>
            <pc:docMk/>
            <pc:sldMk cId="2866678128" sldId="270"/>
            <ac:spMk id="3" creationId="{17E8167A-DA32-4E76-A279-AF10197E8553}"/>
          </ac:spMkLst>
        </pc:spChg>
      </pc:sldChg>
    </pc:docChg>
  </pc:docChgLst>
  <pc:docChgLst>
    <pc:chgData name="Rosmorduc Vinca" userId="ad80fc01-cf55-4376-a825-a887c8046f05" providerId="ADAL" clId="{3DDBDA65-C0F3-44B9-A258-014CED242B9E}"/>
    <pc:docChg chg="custSel modSld">
      <pc:chgData name="Rosmorduc Vinca" userId="ad80fc01-cf55-4376-a825-a887c8046f05" providerId="ADAL" clId="{3DDBDA65-C0F3-44B9-A258-014CED242B9E}" dt="2021-08-30T09:44:31.809" v="29" actId="20577"/>
      <pc:docMkLst>
        <pc:docMk/>
      </pc:docMkLst>
      <pc:sldChg chg="modSp mod">
        <pc:chgData name="Rosmorduc Vinca" userId="ad80fc01-cf55-4376-a825-a887c8046f05" providerId="ADAL" clId="{3DDBDA65-C0F3-44B9-A258-014CED242B9E}" dt="2021-08-30T09:44:31.809" v="29" actId="20577"/>
        <pc:sldMkLst>
          <pc:docMk/>
          <pc:sldMk cId="2992258412" sldId="302"/>
        </pc:sldMkLst>
        <pc:spChg chg="mod">
          <ac:chgData name="Rosmorduc Vinca" userId="ad80fc01-cf55-4376-a825-a887c8046f05" providerId="ADAL" clId="{3DDBDA65-C0F3-44B9-A258-014CED242B9E}" dt="2021-08-30T09:44:31.809" v="29" actId="20577"/>
          <ac:spMkLst>
            <pc:docMk/>
            <pc:sldMk cId="2992258412" sldId="302"/>
            <ac:spMk id="5" creationId="{79A467AC-3443-41FE-A47A-8D69BFC3D3B9}"/>
          </ac:spMkLst>
        </pc:spChg>
      </pc:sldChg>
    </pc:docChg>
  </pc:docChgLst>
  <pc:docChgLst>
    <pc:chgData name="Rosmorduc Vinca" userId="ad80fc01-cf55-4376-a825-a887c8046f05" providerId="ADAL" clId="{0CC7773D-0640-41AE-8DD2-66D5E758F5C5}"/>
    <pc:docChg chg="undo custSel addSld delSld modSld">
      <pc:chgData name="Rosmorduc Vinca" userId="ad80fc01-cf55-4376-a825-a887c8046f05" providerId="ADAL" clId="{0CC7773D-0640-41AE-8DD2-66D5E758F5C5}" dt="2020-11-17T12:38:33.556" v="436" actId="164"/>
      <pc:docMkLst>
        <pc:docMk/>
      </pc:docMkLst>
      <pc:sldChg chg="addSp delSp modSp mod">
        <pc:chgData name="Rosmorduc Vinca" userId="ad80fc01-cf55-4376-a825-a887c8046f05" providerId="ADAL" clId="{0CC7773D-0640-41AE-8DD2-66D5E758F5C5}" dt="2020-11-17T12:24:52.688" v="205" actId="20577"/>
        <pc:sldMkLst>
          <pc:docMk/>
          <pc:sldMk cId="2355705892" sldId="257"/>
        </pc:sldMkLst>
        <pc:spChg chg="mod">
          <ac:chgData name="Rosmorduc Vinca" userId="ad80fc01-cf55-4376-a825-a887c8046f05" providerId="ADAL" clId="{0CC7773D-0640-41AE-8DD2-66D5E758F5C5}" dt="2020-11-17T12:24:52.688" v="205" actId="20577"/>
          <ac:spMkLst>
            <pc:docMk/>
            <pc:sldMk cId="2355705892" sldId="257"/>
            <ac:spMk id="2" creationId="{27B539F8-37B9-45B6-9D73-7677C8EA1591}"/>
          </ac:spMkLst>
        </pc:spChg>
        <pc:spChg chg="mod">
          <ac:chgData name="Rosmorduc Vinca" userId="ad80fc01-cf55-4376-a825-a887c8046f05" providerId="ADAL" clId="{0CC7773D-0640-41AE-8DD2-66D5E758F5C5}" dt="2020-11-17T12:22:41.019" v="171" actId="5793"/>
          <ac:spMkLst>
            <pc:docMk/>
            <pc:sldMk cId="2355705892" sldId="257"/>
            <ac:spMk id="3" creationId="{CD8F3308-85B0-45C5-9024-E39D82C7474D}"/>
          </ac:spMkLst>
        </pc:spChg>
        <pc:spChg chg="add del mod">
          <ac:chgData name="Rosmorduc Vinca" userId="ad80fc01-cf55-4376-a825-a887c8046f05" providerId="ADAL" clId="{0CC7773D-0640-41AE-8DD2-66D5E758F5C5}" dt="2020-11-17T12:22:38.951" v="170"/>
          <ac:spMkLst>
            <pc:docMk/>
            <pc:sldMk cId="2355705892" sldId="257"/>
            <ac:spMk id="4" creationId="{CC7C6E02-5CF8-49BD-B620-1B81E17102BF}"/>
          </ac:spMkLst>
        </pc:spChg>
        <pc:spChg chg="add del mod">
          <ac:chgData name="Rosmorduc Vinca" userId="ad80fc01-cf55-4376-a825-a887c8046f05" providerId="ADAL" clId="{0CC7773D-0640-41AE-8DD2-66D5E758F5C5}" dt="2020-11-17T12:22:38.951" v="170"/>
          <ac:spMkLst>
            <pc:docMk/>
            <pc:sldMk cId="2355705892" sldId="257"/>
            <ac:spMk id="5" creationId="{0DADE786-526E-4366-A183-0ED8334B0C9E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24:56.348" v="207" actId="5793"/>
        <pc:sldMkLst>
          <pc:docMk/>
          <pc:sldMk cId="1575152333" sldId="258"/>
        </pc:sldMkLst>
        <pc:spChg chg="mod">
          <ac:chgData name="Rosmorduc Vinca" userId="ad80fc01-cf55-4376-a825-a887c8046f05" providerId="ADAL" clId="{0CC7773D-0640-41AE-8DD2-66D5E758F5C5}" dt="2020-11-17T12:24:56.348" v="207" actId="5793"/>
          <ac:spMkLst>
            <pc:docMk/>
            <pc:sldMk cId="1575152333" sldId="258"/>
            <ac:spMk id="2" creationId="{F4A97856-E9DC-4F99-9C5D-33BD59B16289}"/>
          </ac:spMkLst>
        </pc:spChg>
        <pc:spChg chg="mod">
          <ac:chgData name="Rosmorduc Vinca" userId="ad80fc01-cf55-4376-a825-a887c8046f05" providerId="ADAL" clId="{0CC7773D-0640-41AE-8DD2-66D5E758F5C5}" dt="2020-11-17T12:23:38.899" v="194" actId="20577"/>
          <ac:spMkLst>
            <pc:docMk/>
            <pc:sldMk cId="1575152333" sldId="258"/>
            <ac:spMk id="3" creationId="{BB6F14E7-F914-4624-840C-3BF425909E40}"/>
          </ac:spMkLst>
        </pc:spChg>
        <pc:spChg chg="add del mod">
          <ac:chgData name="Rosmorduc Vinca" userId="ad80fc01-cf55-4376-a825-a887c8046f05" providerId="ADAL" clId="{0CC7773D-0640-41AE-8DD2-66D5E758F5C5}" dt="2020-11-17T12:23:26.378" v="189"/>
          <ac:spMkLst>
            <pc:docMk/>
            <pc:sldMk cId="1575152333" sldId="258"/>
            <ac:spMk id="4" creationId="{0C9F826C-E542-4944-9A47-82AC0AFA2095}"/>
          </ac:spMkLst>
        </pc:spChg>
        <pc:spChg chg="add del mod">
          <ac:chgData name="Rosmorduc Vinca" userId="ad80fc01-cf55-4376-a825-a887c8046f05" providerId="ADAL" clId="{0CC7773D-0640-41AE-8DD2-66D5E758F5C5}" dt="2020-11-17T12:23:26.378" v="189"/>
          <ac:spMkLst>
            <pc:docMk/>
            <pc:sldMk cId="1575152333" sldId="258"/>
            <ac:spMk id="5" creationId="{BFD604E5-0296-402D-A6FB-D820A4528FD5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25:04.848" v="210" actId="5793"/>
        <pc:sldMkLst>
          <pc:docMk/>
          <pc:sldMk cId="2995212432" sldId="259"/>
        </pc:sldMkLst>
        <pc:spChg chg="mod">
          <ac:chgData name="Rosmorduc Vinca" userId="ad80fc01-cf55-4376-a825-a887c8046f05" providerId="ADAL" clId="{0CC7773D-0640-41AE-8DD2-66D5E758F5C5}" dt="2020-11-17T12:24:59.374" v="208" actId="20577"/>
          <ac:spMkLst>
            <pc:docMk/>
            <pc:sldMk cId="2995212432" sldId="259"/>
            <ac:spMk id="2" creationId="{773E40B1-3132-428B-A52A-C3CCBA0C9E2E}"/>
          </ac:spMkLst>
        </pc:spChg>
        <pc:spChg chg="mod">
          <ac:chgData name="Rosmorduc Vinca" userId="ad80fc01-cf55-4376-a825-a887c8046f05" providerId="ADAL" clId="{0CC7773D-0640-41AE-8DD2-66D5E758F5C5}" dt="2020-11-17T12:25:04.848" v="210" actId="5793"/>
          <ac:spMkLst>
            <pc:docMk/>
            <pc:sldMk cId="2995212432" sldId="259"/>
            <ac:spMk id="3" creationId="{D46808DE-226A-4FE4-8F64-0FE6959B85EF}"/>
          </ac:spMkLst>
        </pc:spChg>
        <pc:spChg chg="add del mod">
          <ac:chgData name="Rosmorduc Vinca" userId="ad80fc01-cf55-4376-a825-a887c8046f05" providerId="ADAL" clId="{0CC7773D-0640-41AE-8DD2-66D5E758F5C5}" dt="2020-11-17T12:25:02.069" v="209"/>
          <ac:spMkLst>
            <pc:docMk/>
            <pc:sldMk cId="2995212432" sldId="259"/>
            <ac:spMk id="4" creationId="{5B1586AC-3F37-4C51-BFF7-21EF4DBC12FB}"/>
          </ac:spMkLst>
        </pc:spChg>
        <pc:spChg chg="add del mod">
          <ac:chgData name="Rosmorduc Vinca" userId="ad80fc01-cf55-4376-a825-a887c8046f05" providerId="ADAL" clId="{0CC7773D-0640-41AE-8DD2-66D5E758F5C5}" dt="2020-11-17T12:25:02.069" v="209"/>
          <ac:spMkLst>
            <pc:docMk/>
            <pc:sldMk cId="2995212432" sldId="259"/>
            <ac:spMk id="5" creationId="{528E88BF-89A7-4D34-97D6-9C6F92B5BBB4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26:06.727" v="229" actId="5793"/>
        <pc:sldMkLst>
          <pc:docMk/>
          <pc:sldMk cId="2496709650" sldId="260"/>
        </pc:sldMkLst>
        <pc:spChg chg="mod">
          <ac:chgData name="Rosmorduc Vinca" userId="ad80fc01-cf55-4376-a825-a887c8046f05" providerId="ADAL" clId="{0CC7773D-0640-41AE-8DD2-66D5E758F5C5}" dt="2020-11-17T12:26:00.939" v="227" actId="20577"/>
          <ac:spMkLst>
            <pc:docMk/>
            <pc:sldMk cId="2496709650" sldId="260"/>
            <ac:spMk id="2" creationId="{7634BC5F-4378-46BA-99B5-0B38D3167FE8}"/>
          </ac:spMkLst>
        </pc:spChg>
        <pc:spChg chg="mod">
          <ac:chgData name="Rosmorduc Vinca" userId="ad80fc01-cf55-4376-a825-a887c8046f05" providerId="ADAL" clId="{0CC7773D-0640-41AE-8DD2-66D5E758F5C5}" dt="2020-11-17T12:26:06.727" v="229" actId="5793"/>
          <ac:spMkLst>
            <pc:docMk/>
            <pc:sldMk cId="2496709650" sldId="260"/>
            <ac:spMk id="3" creationId="{ADD3902E-125F-4F81-9D1F-AC9C67A6732A}"/>
          </ac:spMkLst>
        </pc:spChg>
        <pc:spChg chg="add del mod">
          <ac:chgData name="Rosmorduc Vinca" userId="ad80fc01-cf55-4376-a825-a887c8046f05" providerId="ADAL" clId="{0CC7773D-0640-41AE-8DD2-66D5E758F5C5}" dt="2020-11-17T12:26:04.624" v="228"/>
          <ac:spMkLst>
            <pc:docMk/>
            <pc:sldMk cId="2496709650" sldId="260"/>
            <ac:spMk id="4" creationId="{644217EA-166B-454D-996C-45AFBBB45CCA}"/>
          </ac:spMkLst>
        </pc:spChg>
        <pc:spChg chg="add del mod">
          <ac:chgData name="Rosmorduc Vinca" userId="ad80fc01-cf55-4376-a825-a887c8046f05" providerId="ADAL" clId="{0CC7773D-0640-41AE-8DD2-66D5E758F5C5}" dt="2020-11-17T12:26:04.624" v="228"/>
          <ac:spMkLst>
            <pc:docMk/>
            <pc:sldMk cId="2496709650" sldId="260"/>
            <ac:spMk id="5" creationId="{59E5C21C-BED1-428F-BA8F-2269D0B3CD87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26:51.140" v="254" actId="5793"/>
        <pc:sldMkLst>
          <pc:docMk/>
          <pc:sldMk cId="2740819147" sldId="261"/>
        </pc:sldMkLst>
        <pc:spChg chg="mod">
          <ac:chgData name="Rosmorduc Vinca" userId="ad80fc01-cf55-4376-a825-a887c8046f05" providerId="ADAL" clId="{0CC7773D-0640-41AE-8DD2-66D5E758F5C5}" dt="2020-11-17T12:26:44.963" v="252" actId="20577"/>
          <ac:spMkLst>
            <pc:docMk/>
            <pc:sldMk cId="2740819147" sldId="261"/>
            <ac:spMk id="2" creationId="{01CA075D-7AD1-495D-94D0-8BFA1454275D}"/>
          </ac:spMkLst>
        </pc:spChg>
        <pc:spChg chg="mod">
          <ac:chgData name="Rosmorduc Vinca" userId="ad80fc01-cf55-4376-a825-a887c8046f05" providerId="ADAL" clId="{0CC7773D-0640-41AE-8DD2-66D5E758F5C5}" dt="2020-11-17T12:26:51.140" v="254" actId="5793"/>
          <ac:spMkLst>
            <pc:docMk/>
            <pc:sldMk cId="2740819147" sldId="261"/>
            <ac:spMk id="3" creationId="{2610890F-474F-4C33-AE8D-93557FE04DA5}"/>
          </ac:spMkLst>
        </pc:spChg>
        <pc:spChg chg="add del mod">
          <ac:chgData name="Rosmorduc Vinca" userId="ad80fc01-cf55-4376-a825-a887c8046f05" providerId="ADAL" clId="{0CC7773D-0640-41AE-8DD2-66D5E758F5C5}" dt="2020-11-17T12:26:48.886" v="253"/>
          <ac:spMkLst>
            <pc:docMk/>
            <pc:sldMk cId="2740819147" sldId="261"/>
            <ac:spMk id="4" creationId="{E6609458-0C74-488A-AC22-AEF462C8D849}"/>
          </ac:spMkLst>
        </pc:spChg>
        <pc:spChg chg="add del mod">
          <ac:chgData name="Rosmorduc Vinca" userId="ad80fc01-cf55-4376-a825-a887c8046f05" providerId="ADAL" clId="{0CC7773D-0640-41AE-8DD2-66D5E758F5C5}" dt="2020-11-17T12:26:48.886" v="253"/>
          <ac:spMkLst>
            <pc:docMk/>
            <pc:sldMk cId="2740819147" sldId="261"/>
            <ac:spMk id="5" creationId="{43B20FA4-8D1D-451B-B913-18FE8F85EE40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28:02.989" v="268" actId="5793"/>
        <pc:sldMkLst>
          <pc:docMk/>
          <pc:sldMk cId="3777714117" sldId="262"/>
        </pc:sldMkLst>
        <pc:spChg chg="mod">
          <ac:chgData name="Rosmorduc Vinca" userId="ad80fc01-cf55-4376-a825-a887c8046f05" providerId="ADAL" clId="{0CC7773D-0640-41AE-8DD2-66D5E758F5C5}" dt="2020-11-17T12:27:52.534" v="262" actId="20577"/>
          <ac:spMkLst>
            <pc:docMk/>
            <pc:sldMk cId="3777714117" sldId="262"/>
            <ac:spMk id="2" creationId="{8FAA3F96-CA28-46FE-AEAF-AF08282AD290}"/>
          </ac:spMkLst>
        </pc:spChg>
        <pc:spChg chg="mod">
          <ac:chgData name="Rosmorduc Vinca" userId="ad80fc01-cf55-4376-a825-a887c8046f05" providerId="ADAL" clId="{0CC7773D-0640-41AE-8DD2-66D5E758F5C5}" dt="2020-11-17T12:28:02.989" v="268" actId="5793"/>
          <ac:spMkLst>
            <pc:docMk/>
            <pc:sldMk cId="3777714117" sldId="262"/>
            <ac:spMk id="3" creationId="{88BB9E82-D679-4473-A063-D603C8E778B9}"/>
          </ac:spMkLst>
        </pc:spChg>
        <pc:spChg chg="add del mod">
          <ac:chgData name="Rosmorduc Vinca" userId="ad80fc01-cf55-4376-a825-a887c8046f05" providerId="ADAL" clId="{0CC7773D-0640-41AE-8DD2-66D5E758F5C5}" dt="2020-11-17T12:27:57.195" v="263"/>
          <ac:spMkLst>
            <pc:docMk/>
            <pc:sldMk cId="3777714117" sldId="262"/>
            <ac:spMk id="4" creationId="{C16B18CC-AC63-4548-A0D8-0FE218EF6F37}"/>
          </ac:spMkLst>
        </pc:spChg>
        <pc:spChg chg="add del mod">
          <ac:chgData name="Rosmorduc Vinca" userId="ad80fc01-cf55-4376-a825-a887c8046f05" providerId="ADAL" clId="{0CC7773D-0640-41AE-8DD2-66D5E758F5C5}" dt="2020-11-17T12:27:57.195" v="263"/>
          <ac:spMkLst>
            <pc:docMk/>
            <pc:sldMk cId="3777714117" sldId="262"/>
            <ac:spMk id="5" creationId="{D8CA256A-D0C4-46DE-915D-99DEF6F7FFC4}"/>
          </ac:spMkLst>
        </pc:spChg>
      </pc:sldChg>
      <pc:sldChg chg="modSp mod">
        <pc:chgData name="Rosmorduc Vinca" userId="ad80fc01-cf55-4376-a825-a887c8046f05" providerId="ADAL" clId="{0CC7773D-0640-41AE-8DD2-66D5E758F5C5}" dt="2020-11-17T12:29:09.002" v="280" actId="20577"/>
        <pc:sldMkLst>
          <pc:docMk/>
          <pc:sldMk cId="799816907" sldId="263"/>
        </pc:sldMkLst>
        <pc:spChg chg="mod">
          <ac:chgData name="Rosmorduc Vinca" userId="ad80fc01-cf55-4376-a825-a887c8046f05" providerId="ADAL" clId="{0CC7773D-0640-41AE-8DD2-66D5E758F5C5}" dt="2020-11-17T12:29:09.002" v="280" actId="20577"/>
          <ac:spMkLst>
            <pc:docMk/>
            <pc:sldMk cId="799816907" sldId="263"/>
            <ac:spMk id="2" creationId="{CBE86DEB-5506-4DF3-936E-0E84A27F88C5}"/>
          </ac:spMkLst>
        </pc:spChg>
      </pc:sldChg>
      <pc:sldChg chg="addSp delSp modSp mod modNotesTx">
        <pc:chgData name="Rosmorduc Vinca" userId="ad80fc01-cf55-4376-a825-a887c8046f05" providerId="ADAL" clId="{0CC7773D-0640-41AE-8DD2-66D5E758F5C5}" dt="2020-11-17T12:30:14.860" v="304" actId="5793"/>
        <pc:sldMkLst>
          <pc:docMk/>
          <pc:sldMk cId="4213596875" sldId="264"/>
        </pc:sldMkLst>
        <pc:spChg chg="mod">
          <ac:chgData name="Rosmorduc Vinca" userId="ad80fc01-cf55-4376-a825-a887c8046f05" providerId="ADAL" clId="{0CC7773D-0640-41AE-8DD2-66D5E758F5C5}" dt="2020-11-17T12:30:06.116" v="301" actId="20577"/>
          <ac:spMkLst>
            <pc:docMk/>
            <pc:sldMk cId="4213596875" sldId="264"/>
            <ac:spMk id="2" creationId="{7C79386C-D194-485F-80F1-68E04B86ED18}"/>
          </ac:spMkLst>
        </pc:spChg>
        <pc:spChg chg="mod">
          <ac:chgData name="Rosmorduc Vinca" userId="ad80fc01-cf55-4376-a825-a887c8046f05" providerId="ADAL" clId="{0CC7773D-0640-41AE-8DD2-66D5E758F5C5}" dt="2020-11-17T12:30:14.860" v="304" actId="5793"/>
          <ac:spMkLst>
            <pc:docMk/>
            <pc:sldMk cId="4213596875" sldId="264"/>
            <ac:spMk id="3" creationId="{0661B67D-8D45-4992-9722-D055738FF2AC}"/>
          </ac:spMkLst>
        </pc:spChg>
        <pc:spChg chg="add del mod">
          <ac:chgData name="Rosmorduc Vinca" userId="ad80fc01-cf55-4376-a825-a887c8046f05" providerId="ADAL" clId="{0CC7773D-0640-41AE-8DD2-66D5E758F5C5}" dt="2020-11-17T12:30:09.383" v="302"/>
          <ac:spMkLst>
            <pc:docMk/>
            <pc:sldMk cId="4213596875" sldId="264"/>
            <ac:spMk id="4" creationId="{DDCB9376-270B-45E5-99E6-D70851B25A56}"/>
          </ac:spMkLst>
        </pc:spChg>
        <pc:spChg chg="add del mod">
          <ac:chgData name="Rosmorduc Vinca" userId="ad80fc01-cf55-4376-a825-a887c8046f05" providerId="ADAL" clId="{0CC7773D-0640-41AE-8DD2-66D5E758F5C5}" dt="2020-11-17T12:30:09.383" v="302"/>
          <ac:spMkLst>
            <pc:docMk/>
            <pc:sldMk cId="4213596875" sldId="264"/>
            <ac:spMk id="5" creationId="{CC3A6557-C332-47E5-8A83-D2FA2876839B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31:07.534" v="315" actId="5793"/>
        <pc:sldMkLst>
          <pc:docMk/>
          <pc:sldMk cId="2425913541" sldId="265"/>
        </pc:sldMkLst>
        <pc:spChg chg="mod">
          <ac:chgData name="Rosmorduc Vinca" userId="ad80fc01-cf55-4376-a825-a887c8046f05" providerId="ADAL" clId="{0CC7773D-0640-41AE-8DD2-66D5E758F5C5}" dt="2020-11-17T12:31:05.092" v="314" actId="20577"/>
          <ac:spMkLst>
            <pc:docMk/>
            <pc:sldMk cId="2425913541" sldId="265"/>
            <ac:spMk id="2" creationId="{CED31C6E-1062-4E4E-A7F9-4057B4ECCEEC}"/>
          </ac:spMkLst>
        </pc:spChg>
        <pc:spChg chg="mod">
          <ac:chgData name="Rosmorduc Vinca" userId="ad80fc01-cf55-4376-a825-a887c8046f05" providerId="ADAL" clId="{0CC7773D-0640-41AE-8DD2-66D5E758F5C5}" dt="2020-11-17T12:31:07.534" v="315" actId="5793"/>
          <ac:spMkLst>
            <pc:docMk/>
            <pc:sldMk cId="2425913541" sldId="265"/>
            <ac:spMk id="3" creationId="{A2FDE467-E01A-49CA-B7EF-4DD12D75BCC2}"/>
          </ac:spMkLst>
        </pc:spChg>
        <pc:spChg chg="add del mod">
          <ac:chgData name="Rosmorduc Vinca" userId="ad80fc01-cf55-4376-a825-a887c8046f05" providerId="ADAL" clId="{0CC7773D-0640-41AE-8DD2-66D5E758F5C5}" dt="2020-11-17T12:31:01.641" v="313"/>
          <ac:spMkLst>
            <pc:docMk/>
            <pc:sldMk cId="2425913541" sldId="265"/>
            <ac:spMk id="4" creationId="{166B8DBE-9EA0-44A2-B91C-3944E15E9FBC}"/>
          </ac:spMkLst>
        </pc:spChg>
        <pc:spChg chg="add del mod">
          <ac:chgData name="Rosmorduc Vinca" userId="ad80fc01-cf55-4376-a825-a887c8046f05" providerId="ADAL" clId="{0CC7773D-0640-41AE-8DD2-66D5E758F5C5}" dt="2020-11-17T12:31:01.641" v="313"/>
          <ac:spMkLst>
            <pc:docMk/>
            <pc:sldMk cId="2425913541" sldId="265"/>
            <ac:spMk id="5" creationId="{42CFD25D-C2EB-4F4F-A454-28AD47DF1E77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32:17.101" v="331" actId="5793"/>
        <pc:sldMkLst>
          <pc:docMk/>
          <pc:sldMk cId="1882517695" sldId="266"/>
        </pc:sldMkLst>
        <pc:spChg chg="mod">
          <ac:chgData name="Rosmorduc Vinca" userId="ad80fc01-cf55-4376-a825-a887c8046f05" providerId="ADAL" clId="{0CC7773D-0640-41AE-8DD2-66D5E758F5C5}" dt="2020-11-17T12:31:55.728" v="325" actId="20577"/>
          <ac:spMkLst>
            <pc:docMk/>
            <pc:sldMk cId="1882517695" sldId="266"/>
            <ac:spMk id="2" creationId="{2541E72E-E39D-41DA-B64B-2B178C5D7722}"/>
          </ac:spMkLst>
        </pc:spChg>
        <pc:spChg chg="mod">
          <ac:chgData name="Rosmorduc Vinca" userId="ad80fc01-cf55-4376-a825-a887c8046f05" providerId="ADAL" clId="{0CC7773D-0640-41AE-8DD2-66D5E758F5C5}" dt="2020-11-17T12:32:17.101" v="331" actId="5793"/>
          <ac:spMkLst>
            <pc:docMk/>
            <pc:sldMk cId="1882517695" sldId="266"/>
            <ac:spMk id="3" creationId="{EE6173CD-E939-46F0-9F5A-141B9272E35B}"/>
          </ac:spMkLst>
        </pc:spChg>
        <pc:spChg chg="add del mod">
          <ac:chgData name="Rosmorduc Vinca" userId="ad80fc01-cf55-4376-a825-a887c8046f05" providerId="ADAL" clId="{0CC7773D-0640-41AE-8DD2-66D5E758F5C5}" dt="2020-11-17T12:32:13.420" v="328"/>
          <ac:spMkLst>
            <pc:docMk/>
            <pc:sldMk cId="1882517695" sldId="266"/>
            <ac:spMk id="4" creationId="{E698FE92-153F-44DC-B123-3B2AD421D0B0}"/>
          </ac:spMkLst>
        </pc:spChg>
        <pc:spChg chg="add del mod">
          <ac:chgData name="Rosmorduc Vinca" userId="ad80fc01-cf55-4376-a825-a887c8046f05" providerId="ADAL" clId="{0CC7773D-0640-41AE-8DD2-66D5E758F5C5}" dt="2020-11-17T12:32:13.420" v="328"/>
          <ac:spMkLst>
            <pc:docMk/>
            <pc:sldMk cId="1882517695" sldId="266"/>
            <ac:spMk id="5" creationId="{60D77DFC-E2D0-40EE-890D-2F0FB6B9BFBF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35:29.603" v="396" actId="20577"/>
        <pc:sldMkLst>
          <pc:docMk/>
          <pc:sldMk cId="4137805572" sldId="268"/>
        </pc:sldMkLst>
        <pc:spChg chg="mod">
          <ac:chgData name="Rosmorduc Vinca" userId="ad80fc01-cf55-4376-a825-a887c8046f05" providerId="ADAL" clId="{0CC7773D-0640-41AE-8DD2-66D5E758F5C5}" dt="2020-11-17T12:35:29.603" v="396" actId="20577"/>
          <ac:spMkLst>
            <pc:docMk/>
            <pc:sldMk cId="4137805572" sldId="268"/>
            <ac:spMk id="2" creationId="{E4E1E357-9318-494B-AFC2-13817D1A0CC9}"/>
          </ac:spMkLst>
        </pc:spChg>
        <pc:spChg chg="mod">
          <ac:chgData name="Rosmorduc Vinca" userId="ad80fc01-cf55-4376-a825-a887c8046f05" providerId="ADAL" clId="{0CC7773D-0640-41AE-8DD2-66D5E758F5C5}" dt="2020-11-17T12:35:24.652" v="395" actId="5793"/>
          <ac:spMkLst>
            <pc:docMk/>
            <pc:sldMk cId="4137805572" sldId="268"/>
            <ac:spMk id="3" creationId="{A46BB814-0796-43C8-85BE-9F79EA8F726B}"/>
          </ac:spMkLst>
        </pc:spChg>
        <pc:spChg chg="add del mod">
          <ac:chgData name="Rosmorduc Vinca" userId="ad80fc01-cf55-4376-a825-a887c8046f05" providerId="ADAL" clId="{0CC7773D-0640-41AE-8DD2-66D5E758F5C5}" dt="2020-11-17T12:35:16.598" v="391"/>
          <ac:spMkLst>
            <pc:docMk/>
            <pc:sldMk cId="4137805572" sldId="268"/>
            <ac:spMk id="4" creationId="{A5897D96-FAE6-457A-9A1C-5F795CB12D25}"/>
          </ac:spMkLst>
        </pc:spChg>
        <pc:spChg chg="add del mod">
          <ac:chgData name="Rosmorduc Vinca" userId="ad80fc01-cf55-4376-a825-a887c8046f05" providerId="ADAL" clId="{0CC7773D-0640-41AE-8DD2-66D5E758F5C5}" dt="2020-11-17T12:35:16.598" v="391"/>
          <ac:spMkLst>
            <pc:docMk/>
            <pc:sldMk cId="4137805572" sldId="268"/>
            <ac:spMk id="5" creationId="{450216A8-348D-401F-B743-E59F4D01EFE8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36:06.706" v="403" actId="20577"/>
        <pc:sldMkLst>
          <pc:docMk/>
          <pc:sldMk cId="2452128176" sldId="269"/>
        </pc:sldMkLst>
        <pc:spChg chg="mod">
          <ac:chgData name="Rosmorduc Vinca" userId="ad80fc01-cf55-4376-a825-a887c8046f05" providerId="ADAL" clId="{0CC7773D-0640-41AE-8DD2-66D5E758F5C5}" dt="2020-11-17T12:36:06.706" v="403" actId="20577"/>
          <ac:spMkLst>
            <pc:docMk/>
            <pc:sldMk cId="2452128176" sldId="269"/>
            <ac:spMk id="2" creationId="{ACCE2F1F-46BC-4B0C-838B-E6FEDEB5E0FB}"/>
          </ac:spMkLst>
        </pc:spChg>
        <pc:spChg chg="add del mod">
          <ac:chgData name="Rosmorduc Vinca" userId="ad80fc01-cf55-4376-a825-a887c8046f05" providerId="ADAL" clId="{0CC7773D-0640-41AE-8DD2-66D5E758F5C5}" dt="2020-11-17T12:36:03.522" v="402"/>
          <ac:spMkLst>
            <pc:docMk/>
            <pc:sldMk cId="2452128176" sldId="269"/>
            <ac:spMk id="4" creationId="{7935EDBA-5ECC-47E1-A784-9C95BB6E9D31}"/>
          </ac:spMkLst>
        </pc:spChg>
        <pc:spChg chg="add del mod">
          <ac:chgData name="Rosmorduc Vinca" userId="ad80fc01-cf55-4376-a825-a887c8046f05" providerId="ADAL" clId="{0CC7773D-0640-41AE-8DD2-66D5E758F5C5}" dt="2020-11-17T12:36:03.522" v="402"/>
          <ac:spMkLst>
            <pc:docMk/>
            <pc:sldMk cId="2452128176" sldId="269"/>
            <ac:spMk id="5" creationId="{D886E951-06E0-4F96-88CD-2774E515251B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34:11.910" v="377" actId="20577"/>
        <pc:sldMkLst>
          <pc:docMk/>
          <pc:sldMk cId="2866678128" sldId="270"/>
        </pc:sldMkLst>
        <pc:spChg chg="mod">
          <ac:chgData name="Rosmorduc Vinca" userId="ad80fc01-cf55-4376-a825-a887c8046f05" providerId="ADAL" clId="{0CC7773D-0640-41AE-8DD2-66D5E758F5C5}" dt="2020-11-17T12:34:08.845" v="375" actId="20577"/>
          <ac:spMkLst>
            <pc:docMk/>
            <pc:sldMk cId="2866678128" sldId="270"/>
            <ac:spMk id="2" creationId="{DC43989E-467E-4F0C-AA75-26FFD2640319}"/>
          </ac:spMkLst>
        </pc:spChg>
        <pc:spChg chg="mod">
          <ac:chgData name="Rosmorduc Vinca" userId="ad80fc01-cf55-4376-a825-a887c8046f05" providerId="ADAL" clId="{0CC7773D-0640-41AE-8DD2-66D5E758F5C5}" dt="2020-11-17T12:34:11.910" v="377" actId="20577"/>
          <ac:spMkLst>
            <pc:docMk/>
            <pc:sldMk cId="2866678128" sldId="270"/>
            <ac:spMk id="3" creationId="{17E8167A-DA32-4E76-A279-AF10197E8553}"/>
          </ac:spMkLst>
        </pc:spChg>
        <pc:spChg chg="add del mod">
          <ac:chgData name="Rosmorduc Vinca" userId="ad80fc01-cf55-4376-a825-a887c8046f05" providerId="ADAL" clId="{0CC7773D-0640-41AE-8DD2-66D5E758F5C5}" dt="2020-11-17T12:34:06.335" v="374"/>
          <ac:spMkLst>
            <pc:docMk/>
            <pc:sldMk cId="2866678128" sldId="270"/>
            <ac:spMk id="4" creationId="{38E2CE26-26AA-43FE-9969-5AA407D82866}"/>
          </ac:spMkLst>
        </pc:spChg>
        <pc:spChg chg="add del mod">
          <ac:chgData name="Rosmorduc Vinca" userId="ad80fc01-cf55-4376-a825-a887c8046f05" providerId="ADAL" clId="{0CC7773D-0640-41AE-8DD2-66D5E758F5C5}" dt="2020-11-17T12:34:06.335" v="374"/>
          <ac:spMkLst>
            <pc:docMk/>
            <pc:sldMk cId="2866678128" sldId="270"/>
            <ac:spMk id="5" creationId="{4A8D0F31-CCD0-4361-B403-F1EFF73BB407}"/>
          </ac:spMkLst>
        </pc:spChg>
      </pc:sldChg>
      <pc:sldChg chg="addSp modSp">
        <pc:chgData name="Rosmorduc Vinca" userId="ad80fc01-cf55-4376-a825-a887c8046f05" providerId="ADAL" clId="{0CC7773D-0640-41AE-8DD2-66D5E758F5C5}" dt="2020-11-17T12:22:53.714" v="172" actId="164"/>
        <pc:sldMkLst>
          <pc:docMk/>
          <pc:sldMk cId="3937987184" sldId="271"/>
        </pc:sldMkLst>
        <pc:spChg chg="mod">
          <ac:chgData name="Rosmorduc Vinca" userId="ad80fc01-cf55-4376-a825-a887c8046f05" providerId="ADAL" clId="{0CC7773D-0640-41AE-8DD2-66D5E758F5C5}" dt="2020-11-17T12:22:53.714" v="172" actId="164"/>
          <ac:spMkLst>
            <pc:docMk/>
            <pc:sldMk cId="3937987184" sldId="271"/>
            <ac:spMk id="9" creationId="{F2D1DFA3-5267-47FC-A24B-19A2876A4958}"/>
          </ac:spMkLst>
        </pc:spChg>
        <pc:grpChg chg="add mod">
          <ac:chgData name="Rosmorduc Vinca" userId="ad80fc01-cf55-4376-a825-a887c8046f05" providerId="ADAL" clId="{0CC7773D-0640-41AE-8DD2-66D5E758F5C5}" dt="2020-11-17T12:22:53.714" v="172" actId="164"/>
          <ac:grpSpMkLst>
            <pc:docMk/>
            <pc:sldMk cId="3937987184" sldId="271"/>
            <ac:grpSpMk id="2" creationId="{8FEA26BB-71CD-428F-B24A-338F906CA157}"/>
          </ac:grpSpMkLst>
        </pc:grpChg>
        <pc:picChg chg="mod">
          <ac:chgData name="Rosmorduc Vinca" userId="ad80fc01-cf55-4376-a825-a887c8046f05" providerId="ADAL" clId="{0CC7773D-0640-41AE-8DD2-66D5E758F5C5}" dt="2020-11-17T12:22:53.714" v="172" actId="164"/>
          <ac:picMkLst>
            <pc:docMk/>
            <pc:sldMk cId="3937987184" sldId="271"/>
            <ac:picMk id="8" creationId="{11B9B431-B186-4595-AEAF-2DFF5F83F1E7}"/>
          </ac:picMkLst>
        </pc:picChg>
      </pc:sldChg>
      <pc:sldChg chg="delSp modSp mod">
        <pc:chgData name="Rosmorduc Vinca" userId="ad80fc01-cf55-4376-a825-a887c8046f05" providerId="ADAL" clId="{0CC7773D-0640-41AE-8DD2-66D5E758F5C5}" dt="2020-11-17T12:24:10.666" v="200" actId="1076"/>
        <pc:sldMkLst>
          <pc:docMk/>
          <pc:sldMk cId="2173658493" sldId="272"/>
        </pc:sldMkLst>
        <pc:spChg chg="del">
          <ac:chgData name="Rosmorduc Vinca" userId="ad80fc01-cf55-4376-a825-a887c8046f05" providerId="ADAL" clId="{0CC7773D-0640-41AE-8DD2-66D5E758F5C5}" dt="2020-11-17T12:23:59.983" v="198"/>
          <ac:spMkLst>
            <pc:docMk/>
            <pc:sldMk cId="2173658493" sldId="272"/>
            <ac:spMk id="2" creationId="{5639A877-0046-47B6-94AD-8652F2587FDE}"/>
          </ac:spMkLst>
        </pc:spChg>
        <pc:spChg chg="mod">
          <ac:chgData name="Rosmorduc Vinca" userId="ad80fc01-cf55-4376-a825-a887c8046f05" providerId="ADAL" clId="{0CC7773D-0640-41AE-8DD2-66D5E758F5C5}" dt="2020-11-17T12:24:10.666" v="200" actId="1076"/>
          <ac:spMkLst>
            <pc:docMk/>
            <pc:sldMk cId="2173658493" sldId="272"/>
            <ac:spMk id="4" creationId="{77E10066-EE7B-4773-AD8C-F86EB0372570}"/>
          </ac:spMkLst>
        </pc:spChg>
        <pc:picChg chg="mod">
          <ac:chgData name="Rosmorduc Vinca" userId="ad80fc01-cf55-4376-a825-a887c8046f05" providerId="ADAL" clId="{0CC7773D-0640-41AE-8DD2-66D5E758F5C5}" dt="2020-11-17T12:24:10.666" v="200" actId="1076"/>
          <ac:picMkLst>
            <pc:docMk/>
            <pc:sldMk cId="2173658493" sldId="272"/>
            <ac:picMk id="5" creationId="{9AEEDEB6-6B00-4080-954C-EB6DE40BE6AD}"/>
          </ac:picMkLst>
        </pc:picChg>
      </pc:sldChg>
      <pc:sldChg chg="del">
        <pc:chgData name="Rosmorduc Vinca" userId="ad80fc01-cf55-4376-a825-a887c8046f05" providerId="ADAL" clId="{0CC7773D-0640-41AE-8DD2-66D5E758F5C5}" dt="2020-11-17T12:17:33.120" v="2" actId="47"/>
        <pc:sldMkLst>
          <pc:docMk/>
          <pc:sldMk cId="42688863" sldId="273"/>
        </pc:sldMkLst>
      </pc:sldChg>
      <pc:sldChg chg="addSp delSp modSp">
        <pc:chgData name="Rosmorduc Vinca" userId="ad80fc01-cf55-4376-a825-a887c8046f05" providerId="ADAL" clId="{0CC7773D-0640-41AE-8DD2-66D5E758F5C5}" dt="2020-11-17T12:27:03.070" v="257"/>
        <pc:sldMkLst>
          <pc:docMk/>
          <pc:sldMk cId="2856001701" sldId="275"/>
        </pc:sldMkLst>
        <pc:spChg chg="add del">
          <ac:chgData name="Rosmorduc Vinca" userId="ad80fc01-cf55-4376-a825-a887c8046f05" providerId="ADAL" clId="{0CC7773D-0640-41AE-8DD2-66D5E758F5C5}" dt="2020-11-17T12:27:03.070" v="257"/>
          <ac:spMkLst>
            <pc:docMk/>
            <pc:sldMk cId="2856001701" sldId="275"/>
            <ac:spMk id="2" creationId="{183A0F52-E056-4150-A4CB-4B20B68C7137}"/>
          </ac:spMkLst>
        </pc:spChg>
        <pc:spChg chg="add del mod">
          <ac:chgData name="Rosmorduc Vinca" userId="ad80fc01-cf55-4376-a825-a887c8046f05" providerId="ADAL" clId="{0CC7773D-0640-41AE-8DD2-66D5E758F5C5}" dt="2020-11-17T12:27:00.317" v="256"/>
          <ac:spMkLst>
            <pc:docMk/>
            <pc:sldMk cId="2856001701" sldId="275"/>
            <ac:spMk id="3" creationId="{97EEE135-3269-4CBB-BC2F-4BFB0736316E}"/>
          </ac:spMkLst>
        </pc:spChg>
        <pc:spChg chg="add del mod">
          <ac:chgData name="Rosmorduc Vinca" userId="ad80fc01-cf55-4376-a825-a887c8046f05" providerId="ADAL" clId="{0CC7773D-0640-41AE-8DD2-66D5E758F5C5}" dt="2020-11-17T12:27:00.317" v="256"/>
          <ac:spMkLst>
            <pc:docMk/>
            <pc:sldMk cId="2856001701" sldId="275"/>
            <ac:spMk id="4" creationId="{A8F8DB06-3E4B-459A-BA45-9005383C79E3}"/>
          </ac:spMkLst>
        </pc:spChg>
      </pc:sldChg>
      <pc:sldChg chg="delSp modSp mod">
        <pc:chgData name="Rosmorduc Vinca" userId="ad80fc01-cf55-4376-a825-a887c8046f05" providerId="ADAL" clId="{0CC7773D-0640-41AE-8DD2-66D5E758F5C5}" dt="2020-11-17T12:28:29.147" v="273" actId="1076"/>
        <pc:sldMkLst>
          <pc:docMk/>
          <pc:sldMk cId="2023949167" sldId="276"/>
        </pc:sldMkLst>
        <pc:spChg chg="del">
          <ac:chgData name="Rosmorduc Vinca" userId="ad80fc01-cf55-4376-a825-a887c8046f05" providerId="ADAL" clId="{0CC7773D-0640-41AE-8DD2-66D5E758F5C5}" dt="2020-11-17T12:28:13.307" v="269"/>
          <ac:spMkLst>
            <pc:docMk/>
            <pc:sldMk cId="2023949167" sldId="276"/>
            <ac:spMk id="2" creationId="{8C33DC81-E488-4AF2-8CB6-7424E2FCB547}"/>
          </ac:spMkLst>
        </pc:spChg>
        <pc:spChg chg="mod">
          <ac:chgData name="Rosmorduc Vinca" userId="ad80fc01-cf55-4376-a825-a887c8046f05" providerId="ADAL" clId="{0CC7773D-0640-41AE-8DD2-66D5E758F5C5}" dt="2020-11-17T12:28:23.019" v="271" actId="1076"/>
          <ac:spMkLst>
            <pc:docMk/>
            <pc:sldMk cId="2023949167" sldId="276"/>
            <ac:spMk id="4" creationId="{2B51BB80-AB53-491D-A646-CC4962AD1975}"/>
          </ac:spMkLst>
        </pc:spChg>
        <pc:picChg chg="mod">
          <ac:chgData name="Rosmorduc Vinca" userId="ad80fc01-cf55-4376-a825-a887c8046f05" providerId="ADAL" clId="{0CC7773D-0640-41AE-8DD2-66D5E758F5C5}" dt="2020-11-17T12:28:29.147" v="273" actId="1076"/>
          <ac:picMkLst>
            <pc:docMk/>
            <pc:sldMk cId="2023949167" sldId="276"/>
            <ac:picMk id="5" creationId="{BFF8FA28-4D32-462D-85BC-C75DE79D2A6F}"/>
          </ac:picMkLst>
        </pc:picChg>
      </pc:sldChg>
      <pc:sldChg chg="delSp">
        <pc:chgData name="Rosmorduc Vinca" userId="ad80fc01-cf55-4376-a825-a887c8046f05" providerId="ADAL" clId="{0CC7773D-0640-41AE-8DD2-66D5E758F5C5}" dt="2020-11-17T12:29:18.643" v="281"/>
        <pc:sldMkLst>
          <pc:docMk/>
          <pc:sldMk cId="966420952" sldId="277"/>
        </pc:sldMkLst>
        <pc:spChg chg="del">
          <ac:chgData name="Rosmorduc Vinca" userId="ad80fc01-cf55-4376-a825-a887c8046f05" providerId="ADAL" clId="{0CC7773D-0640-41AE-8DD2-66D5E758F5C5}" dt="2020-11-17T12:29:18.643" v="281"/>
          <ac:spMkLst>
            <pc:docMk/>
            <pc:sldMk cId="966420952" sldId="277"/>
            <ac:spMk id="2" creationId="{672F8CEB-3C2A-478B-8D4D-DA1796B94745}"/>
          </ac:spMkLst>
        </pc:spChg>
      </pc:sldChg>
      <pc:sldChg chg="delSp">
        <pc:chgData name="Rosmorduc Vinca" userId="ad80fc01-cf55-4376-a825-a887c8046f05" providerId="ADAL" clId="{0CC7773D-0640-41AE-8DD2-66D5E758F5C5}" dt="2020-11-17T12:30:26.226" v="305"/>
        <pc:sldMkLst>
          <pc:docMk/>
          <pc:sldMk cId="2980507594" sldId="278"/>
        </pc:sldMkLst>
        <pc:spChg chg="del">
          <ac:chgData name="Rosmorduc Vinca" userId="ad80fc01-cf55-4376-a825-a887c8046f05" providerId="ADAL" clId="{0CC7773D-0640-41AE-8DD2-66D5E758F5C5}" dt="2020-11-17T12:30:26.226" v="305"/>
          <ac:spMkLst>
            <pc:docMk/>
            <pc:sldMk cId="2980507594" sldId="278"/>
            <ac:spMk id="2" creationId="{3FFEC053-B076-4422-8E92-686BA9C8268A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31:32.438" v="321" actId="164"/>
        <pc:sldMkLst>
          <pc:docMk/>
          <pc:sldMk cId="193784716" sldId="279"/>
        </pc:sldMkLst>
        <pc:spChg chg="del">
          <ac:chgData name="Rosmorduc Vinca" userId="ad80fc01-cf55-4376-a825-a887c8046f05" providerId="ADAL" clId="{0CC7773D-0640-41AE-8DD2-66D5E758F5C5}" dt="2020-11-17T12:31:12.771" v="316"/>
          <ac:spMkLst>
            <pc:docMk/>
            <pc:sldMk cId="193784716" sldId="279"/>
            <ac:spMk id="2" creationId="{2567EAB0-8AFF-46E4-8077-9B88DC1207B2}"/>
          </ac:spMkLst>
        </pc:spChg>
        <pc:spChg chg="mod">
          <ac:chgData name="Rosmorduc Vinca" userId="ad80fc01-cf55-4376-a825-a887c8046f05" providerId="ADAL" clId="{0CC7773D-0640-41AE-8DD2-66D5E758F5C5}" dt="2020-11-17T12:31:32.438" v="321" actId="164"/>
          <ac:spMkLst>
            <pc:docMk/>
            <pc:sldMk cId="193784716" sldId="279"/>
            <ac:spMk id="3" creationId="{4C1DDC21-A864-4B99-955A-0DF0D36D6AF7}"/>
          </ac:spMkLst>
        </pc:spChg>
        <pc:grpChg chg="add mod">
          <ac:chgData name="Rosmorduc Vinca" userId="ad80fc01-cf55-4376-a825-a887c8046f05" providerId="ADAL" clId="{0CC7773D-0640-41AE-8DD2-66D5E758F5C5}" dt="2020-11-17T12:31:32.438" v="321" actId="164"/>
          <ac:grpSpMkLst>
            <pc:docMk/>
            <pc:sldMk cId="193784716" sldId="279"/>
            <ac:grpSpMk id="4" creationId="{FDECF917-CE37-46B2-8D4D-BEA849ECC7E2}"/>
          </ac:grpSpMkLst>
        </pc:grpChg>
        <pc:picChg chg="mod ord">
          <ac:chgData name="Rosmorduc Vinca" userId="ad80fc01-cf55-4376-a825-a887c8046f05" providerId="ADAL" clId="{0CC7773D-0640-41AE-8DD2-66D5E758F5C5}" dt="2020-11-17T12:31:32.438" v="321" actId="164"/>
          <ac:picMkLst>
            <pc:docMk/>
            <pc:sldMk cId="193784716" sldId="279"/>
            <ac:picMk id="5" creationId="{39B2409A-FB78-4800-9837-D81FADCC6A7C}"/>
          </ac:picMkLst>
        </pc:picChg>
      </pc:sldChg>
      <pc:sldChg chg="delSp modSp mod">
        <pc:chgData name="Rosmorduc Vinca" userId="ad80fc01-cf55-4376-a825-a887c8046f05" providerId="ADAL" clId="{0CC7773D-0640-41AE-8DD2-66D5E758F5C5}" dt="2020-11-17T12:32:40.436" v="336" actId="1076"/>
        <pc:sldMkLst>
          <pc:docMk/>
          <pc:sldMk cId="2412915436" sldId="280"/>
        </pc:sldMkLst>
        <pc:spChg chg="del">
          <ac:chgData name="Rosmorduc Vinca" userId="ad80fc01-cf55-4376-a825-a887c8046f05" providerId="ADAL" clId="{0CC7773D-0640-41AE-8DD2-66D5E758F5C5}" dt="2020-11-17T12:32:29.312" v="333"/>
          <ac:spMkLst>
            <pc:docMk/>
            <pc:sldMk cId="2412915436" sldId="280"/>
            <ac:spMk id="2" creationId="{9EC563D5-BC27-4FCB-812C-BBBF0FE90622}"/>
          </ac:spMkLst>
        </pc:spChg>
        <pc:spChg chg="mod">
          <ac:chgData name="Rosmorduc Vinca" userId="ad80fc01-cf55-4376-a825-a887c8046f05" providerId="ADAL" clId="{0CC7773D-0640-41AE-8DD2-66D5E758F5C5}" dt="2020-11-17T12:32:40.436" v="336" actId="1076"/>
          <ac:spMkLst>
            <pc:docMk/>
            <pc:sldMk cId="2412915436" sldId="280"/>
            <ac:spMk id="7" creationId="{03889FAD-0216-4632-AB35-BDF5FD5BDC01}"/>
          </ac:spMkLst>
        </pc:spChg>
        <pc:picChg chg="mod ord">
          <ac:chgData name="Rosmorduc Vinca" userId="ad80fc01-cf55-4376-a825-a887c8046f05" providerId="ADAL" clId="{0CC7773D-0640-41AE-8DD2-66D5E758F5C5}" dt="2020-11-17T12:32:35.275" v="335" actId="167"/>
          <ac:picMkLst>
            <pc:docMk/>
            <pc:sldMk cId="2412915436" sldId="280"/>
            <ac:picMk id="4" creationId="{AE061881-5C96-483D-9930-601EEAAF037E}"/>
          </ac:picMkLst>
        </pc:picChg>
      </pc:sldChg>
      <pc:sldChg chg="delSp modSp mod">
        <pc:chgData name="Rosmorduc Vinca" userId="ad80fc01-cf55-4376-a825-a887c8046f05" providerId="ADAL" clId="{0CC7773D-0640-41AE-8DD2-66D5E758F5C5}" dt="2020-11-17T12:35:49.506" v="401" actId="404"/>
        <pc:sldMkLst>
          <pc:docMk/>
          <pc:sldMk cId="1261208274" sldId="282"/>
        </pc:sldMkLst>
        <pc:spChg chg="del">
          <ac:chgData name="Rosmorduc Vinca" userId="ad80fc01-cf55-4376-a825-a887c8046f05" providerId="ADAL" clId="{0CC7773D-0640-41AE-8DD2-66D5E758F5C5}" dt="2020-11-17T12:35:36.520" v="397"/>
          <ac:spMkLst>
            <pc:docMk/>
            <pc:sldMk cId="1261208274" sldId="282"/>
            <ac:spMk id="2" creationId="{4B67F7AB-9950-49EC-844C-2896C76A10B2}"/>
          </ac:spMkLst>
        </pc:spChg>
        <pc:spChg chg="mod">
          <ac:chgData name="Rosmorduc Vinca" userId="ad80fc01-cf55-4376-a825-a887c8046f05" providerId="ADAL" clId="{0CC7773D-0640-41AE-8DD2-66D5E758F5C5}" dt="2020-11-17T12:35:49.506" v="401" actId="404"/>
          <ac:spMkLst>
            <pc:docMk/>
            <pc:sldMk cId="1261208274" sldId="282"/>
            <ac:spMk id="7" creationId="{DEE29717-90B5-4A75-85BC-5ED97BA01BC3}"/>
          </ac:spMkLst>
        </pc:spChg>
        <pc:picChg chg="mod">
          <ac:chgData name="Rosmorduc Vinca" userId="ad80fc01-cf55-4376-a825-a887c8046f05" providerId="ADAL" clId="{0CC7773D-0640-41AE-8DD2-66D5E758F5C5}" dt="2020-11-17T12:35:43.279" v="398" actId="1076"/>
          <ac:picMkLst>
            <pc:docMk/>
            <pc:sldMk cId="1261208274" sldId="282"/>
            <ac:picMk id="5" creationId="{49B00468-D965-408D-9DEC-558667056A5C}"/>
          </ac:picMkLst>
        </pc:picChg>
      </pc:sldChg>
      <pc:sldChg chg="addSp delSp modSp mod">
        <pc:chgData name="Rosmorduc Vinca" userId="ad80fc01-cf55-4376-a825-a887c8046f05" providerId="ADAL" clId="{0CC7773D-0640-41AE-8DD2-66D5E758F5C5}" dt="2020-11-17T12:33:17.478" v="343" actId="20577"/>
        <pc:sldMkLst>
          <pc:docMk/>
          <pc:sldMk cId="130432134" sldId="299"/>
        </pc:sldMkLst>
        <pc:spChg chg="mod">
          <ac:chgData name="Rosmorduc Vinca" userId="ad80fc01-cf55-4376-a825-a887c8046f05" providerId="ADAL" clId="{0CC7773D-0640-41AE-8DD2-66D5E758F5C5}" dt="2020-11-17T12:33:17.478" v="343" actId="20577"/>
          <ac:spMkLst>
            <pc:docMk/>
            <pc:sldMk cId="130432134" sldId="299"/>
            <ac:spMk id="2" creationId="{E4E1E357-9318-494B-AFC2-13817D1A0CC9}"/>
          </ac:spMkLst>
        </pc:spChg>
        <pc:spChg chg="mod">
          <ac:chgData name="Rosmorduc Vinca" userId="ad80fc01-cf55-4376-a825-a887c8046f05" providerId="ADAL" clId="{0CC7773D-0640-41AE-8DD2-66D5E758F5C5}" dt="2020-11-17T12:33:16.560" v="342" actId="5793"/>
          <ac:spMkLst>
            <pc:docMk/>
            <pc:sldMk cId="130432134" sldId="299"/>
            <ac:spMk id="3" creationId="{A46BB814-0796-43C8-85BE-9F79EA8F726B}"/>
          </ac:spMkLst>
        </pc:spChg>
        <pc:spChg chg="add del mod">
          <ac:chgData name="Rosmorduc Vinca" userId="ad80fc01-cf55-4376-a825-a887c8046f05" providerId="ADAL" clId="{0CC7773D-0640-41AE-8DD2-66D5E758F5C5}" dt="2020-11-17T12:33:14.057" v="341"/>
          <ac:spMkLst>
            <pc:docMk/>
            <pc:sldMk cId="130432134" sldId="299"/>
            <ac:spMk id="4" creationId="{0084185A-5AF7-4818-B2E4-7DBD3BCFD42A}"/>
          </ac:spMkLst>
        </pc:spChg>
        <pc:spChg chg="add del mod">
          <ac:chgData name="Rosmorduc Vinca" userId="ad80fc01-cf55-4376-a825-a887c8046f05" providerId="ADAL" clId="{0CC7773D-0640-41AE-8DD2-66D5E758F5C5}" dt="2020-11-17T12:33:14.057" v="341"/>
          <ac:spMkLst>
            <pc:docMk/>
            <pc:sldMk cId="130432134" sldId="299"/>
            <ac:spMk id="5" creationId="{9B573129-4BD2-4C2D-BBF8-5D73F90C367B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20:47.695" v="126" actId="1035"/>
        <pc:sldMkLst>
          <pc:docMk/>
          <pc:sldMk cId="1332273651" sldId="300"/>
        </pc:sldMkLst>
        <pc:spChg chg="add del mod">
          <ac:chgData name="Rosmorduc Vinca" userId="ad80fc01-cf55-4376-a825-a887c8046f05" providerId="ADAL" clId="{0CC7773D-0640-41AE-8DD2-66D5E758F5C5}" dt="2020-11-17T12:20:26.783" v="101" actId="478"/>
          <ac:spMkLst>
            <pc:docMk/>
            <pc:sldMk cId="1332273651" sldId="300"/>
            <ac:spMk id="3" creationId="{AC86AD85-E275-4D9C-B309-73D00F57673F}"/>
          </ac:spMkLst>
        </pc:spChg>
        <pc:spChg chg="del">
          <ac:chgData name="Rosmorduc Vinca" userId="ad80fc01-cf55-4376-a825-a887c8046f05" providerId="ADAL" clId="{0CC7773D-0640-41AE-8DD2-66D5E758F5C5}" dt="2020-11-17T12:20:31.184" v="103" actId="478"/>
          <ac:spMkLst>
            <pc:docMk/>
            <pc:sldMk cId="1332273651" sldId="300"/>
            <ac:spMk id="7" creationId="{6608C87F-1736-48BD-8129-AC4F3BE04590}"/>
          </ac:spMkLst>
        </pc:spChg>
        <pc:spChg chg="del">
          <ac:chgData name="Rosmorduc Vinca" userId="ad80fc01-cf55-4376-a825-a887c8046f05" providerId="ADAL" clId="{0CC7773D-0640-41AE-8DD2-66D5E758F5C5}" dt="2020-11-17T12:20:32.816" v="104" actId="478"/>
          <ac:spMkLst>
            <pc:docMk/>
            <pc:sldMk cId="1332273651" sldId="300"/>
            <ac:spMk id="14" creationId="{9896DA05-F30F-4A43-97ED-6211379C7FB3}"/>
          </ac:spMkLst>
        </pc:spChg>
        <pc:spChg chg="mod">
          <ac:chgData name="Rosmorduc Vinca" userId="ad80fc01-cf55-4376-a825-a887c8046f05" providerId="ADAL" clId="{0CC7773D-0640-41AE-8DD2-66D5E758F5C5}" dt="2020-11-17T12:20:47.695" v="126" actId="1035"/>
          <ac:spMkLst>
            <pc:docMk/>
            <pc:sldMk cId="1332273651" sldId="300"/>
            <ac:spMk id="21" creationId="{F6E22B2E-0B8E-49D4-BB5F-E920362AA2C2}"/>
          </ac:spMkLst>
        </pc:spChg>
        <pc:grpChg chg="add mod">
          <ac:chgData name="Rosmorduc Vinca" userId="ad80fc01-cf55-4376-a825-a887c8046f05" providerId="ADAL" clId="{0CC7773D-0640-41AE-8DD2-66D5E758F5C5}" dt="2020-11-17T12:20:47.695" v="126" actId="1035"/>
          <ac:grpSpMkLst>
            <pc:docMk/>
            <pc:sldMk cId="1332273651" sldId="300"/>
            <ac:grpSpMk id="10" creationId="{B8F0B4E9-5ECF-4BD7-BA84-7F81F592ECF5}"/>
          </ac:grpSpMkLst>
        </pc:grpChg>
        <pc:grpChg chg="add mod">
          <ac:chgData name="Rosmorduc Vinca" userId="ad80fc01-cf55-4376-a825-a887c8046f05" providerId="ADAL" clId="{0CC7773D-0640-41AE-8DD2-66D5E758F5C5}" dt="2020-11-17T12:20:47.695" v="126" actId="1035"/>
          <ac:grpSpMkLst>
            <pc:docMk/>
            <pc:sldMk cId="1332273651" sldId="300"/>
            <ac:grpSpMk id="15" creationId="{B9542006-2940-4D52-83FF-1772CB4682D3}"/>
          </ac:grpSpMkLst>
        </pc:grpChg>
        <pc:picChg chg="del">
          <ac:chgData name="Rosmorduc Vinca" userId="ad80fc01-cf55-4376-a825-a887c8046f05" providerId="ADAL" clId="{0CC7773D-0640-41AE-8DD2-66D5E758F5C5}" dt="2020-11-17T12:20:14.902" v="100" actId="478"/>
          <ac:picMkLst>
            <pc:docMk/>
            <pc:sldMk cId="1332273651" sldId="300"/>
            <ac:picMk id="9" creationId="{67F9FF5F-3051-4203-AECC-5657A43CB5D8}"/>
          </ac:picMkLst>
        </pc:picChg>
        <pc:picChg chg="del">
          <ac:chgData name="Rosmorduc Vinca" userId="ad80fc01-cf55-4376-a825-a887c8046f05" providerId="ADAL" clId="{0CC7773D-0640-41AE-8DD2-66D5E758F5C5}" dt="2020-11-17T12:20:14.902" v="100" actId="478"/>
          <ac:picMkLst>
            <pc:docMk/>
            <pc:sldMk cId="1332273651" sldId="300"/>
            <ac:picMk id="13" creationId="{171AF6B2-FF47-4489-B2F3-87FEAEF23AC3}"/>
          </ac:picMkLst>
        </pc:picChg>
        <pc:picChg chg="mod">
          <ac:chgData name="Rosmorduc Vinca" userId="ad80fc01-cf55-4376-a825-a887c8046f05" providerId="ADAL" clId="{0CC7773D-0640-41AE-8DD2-66D5E758F5C5}" dt="2020-11-17T12:20:47.695" v="126" actId="1035"/>
          <ac:picMkLst>
            <pc:docMk/>
            <pc:sldMk cId="1332273651" sldId="300"/>
            <ac:picMk id="19" creationId="{43EFE282-BE4A-48E7-B9BB-9B10460C1191}"/>
          </ac:picMkLst>
        </pc:picChg>
      </pc:sldChg>
      <pc:sldChg chg="addSp delSp modSp mod">
        <pc:chgData name="Rosmorduc Vinca" userId="ad80fc01-cf55-4376-a825-a887c8046f05" providerId="ADAL" clId="{0CC7773D-0640-41AE-8DD2-66D5E758F5C5}" dt="2020-11-17T12:34:24.513" v="380" actId="5793"/>
        <pc:sldMkLst>
          <pc:docMk/>
          <pc:sldMk cId="2467885833" sldId="301"/>
        </pc:sldMkLst>
        <pc:spChg chg="mod">
          <ac:chgData name="Rosmorduc Vinca" userId="ad80fc01-cf55-4376-a825-a887c8046f05" providerId="ADAL" clId="{0CC7773D-0640-41AE-8DD2-66D5E758F5C5}" dt="2020-11-17T12:34:20.805" v="379" actId="20577"/>
          <ac:spMkLst>
            <pc:docMk/>
            <pc:sldMk cId="2467885833" sldId="301"/>
            <ac:spMk id="2" creationId="{DC43989E-467E-4F0C-AA75-26FFD2640319}"/>
          </ac:spMkLst>
        </pc:spChg>
        <pc:spChg chg="mod">
          <ac:chgData name="Rosmorduc Vinca" userId="ad80fc01-cf55-4376-a825-a887c8046f05" providerId="ADAL" clId="{0CC7773D-0640-41AE-8DD2-66D5E758F5C5}" dt="2020-11-17T12:34:24.513" v="380" actId="5793"/>
          <ac:spMkLst>
            <pc:docMk/>
            <pc:sldMk cId="2467885833" sldId="301"/>
            <ac:spMk id="3" creationId="{17E8167A-DA32-4E76-A279-AF10197E8553}"/>
          </ac:spMkLst>
        </pc:spChg>
        <pc:spChg chg="add del mod">
          <ac:chgData name="Rosmorduc Vinca" userId="ad80fc01-cf55-4376-a825-a887c8046f05" providerId="ADAL" clId="{0CC7773D-0640-41AE-8DD2-66D5E758F5C5}" dt="2020-11-17T12:34:17.682" v="378"/>
          <ac:spMkLst>
            <pc:docMk/>
            <pc:sldMk cId="2467885833" sldId="301"/>
            <ac:spMk id="4" creationId="{B8BC0747-02D5-4797-B409-DA9D6236C356}"/>
          </ac:spMkLst>
        </pc:spChg>
        <pc:spChg chg="add del mod">
          <ac:chgData name="Rosmorduc Vinca" userId="ad80fc01-cf55-4376-a825-a887c8046f05" providerId="ADAL" clId="{0CC7773D-0640-41AE-8DD2-66D5E758F5C5}" dt="2020-11-17T12:34:17.682" v="378"/>
          <ac:spMkLst>
            <pc:docMk/>
            <pc:sldMk cId="2467885833" sldId="301"/>
            <ac:spMk id="5" creationId="{2B3F8675-606C-40CB-A41B-DEB241B91ED2}"/>
          </ac:spMkLst>
        </pc:spChg>
      </pc:sldChg>
      <pc:sldChg chg="addSp delSp modSp">
        <pc:chgData name="Rosmorduc Vinca" userId="ad80fc01-cf55-4376-a825-a887c8046f05" providerId="ADAL" clId="{0CC7773D-0640-41AE-8DD2-66D5E758F5C5}" dt="2020-11-17T12:17:08.490" v="0"/>
        <pc:sldMkLst>
          <pc:docMk/>
          <pc:sldMk cId="2992258412" sldId="302"/>
        </pc:sldMkLst>
        <pc:spChg chg="add del mod">
          <ac:chgData name="Rosmorduc Vinca" userId="ad80fc01-cf55-4376-a825-a887c8046f05" providerId="ADAL" clId="{0CC7773D-0640-41AE-8DD2-66D5E758F5C5}" dt="2020-11-17T12:17:08.490" v="0"/>
          <ac:spMkLst>
            <pc:docMk/>
            <pc:sldMk cId="2992258412" sldId="302"/>
            <ac:spMk id="2" creationId="{C15B4BCA-D082-4244-92C8-440497DEA20D}"/>
          </ac:spMkLst>
        </pc:spChg>
        <pc:spChg chg="add del mod">
          <ac:chgData name="Rosmorduc Vinca" userId="ad80fc01-cf55-4376-a825-a887c8046f05" providerId="ADAL" clId="{0CC7773D-0640-41AE-8DD2-66D5E758F5C5}" dt="2020-11-17T12:17:08.490" v="0"/>
          <ac:spMkLst>
            <pc:docMk/>
            <pc:sldMk cId="2992258412" sldId="302"/>
            <ac:spMk id="3" creationId="{536A04D0-9E8B-4DA0-A00F-E257E725448B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34:49.345" v="386" actId="20577"/>
        <pc:sldMkLst>
          <pc:docMk/>
          <pc:sldMk cId="4064224476" sldId="304"/>
        </pc:sldMkLst>
        <pc:spChg chg="mod">
          <ac:chgData name="Rosmorduc Vinca" userId="ad80fc01-cf55-4376-a825-a887c8046f05" providerId="ADAL" clId="{0CC7773D-0640-41AE-8DD2-66D5E758F5C5}" dt="2020-11-17T12:34:49.345" v="386" actId="20577"/>
          <ac:spMkLst>
            <pc:docMk/>
            <pc:sldMk cId="4064224476" sldId="304"/>
            <ac:spMk id="2" creationId="{E4E1E357-9318-494B-AFC2-13817D1A0CC9}"/>
          </ac:spMkLst>
        </pc:spChg>
        <pc:spChg chg="add del mod">
          <ac:chgData name="Rosmorduc Vinca" userId="ad80fc01-cf55-4376-a825-a887c8046f05" providerId="ADAL" clId="{0CC7773D-0640-41AE-8DD2-66D5E758F5C5}" dt="2020-11-17T12:34:47.350" v="385"/>
          <ac:spMkLst>
            <pc:docMk/>
            <pc:sldMk cId="4064224476" sldId="304"/>
            <ac:spMk id="4" creationId="{59295A07-426B-4581-8CC9-938BD44CEC19}"/>
          </ac:spMkLst>
        </pc:spChg>
        <pc:spChg chg="add del mod">
          <ac:chgData name="Rosmorduc Vinca" userId="ad80fc01-cf55-4376-a825-a887c8046f05" providerId="ADAL" clId="{0CC7773D-0640-41AE-8DD2-66D5E758F5C5}" dt="2020-11-17T12:34:47.350" v="385"/>
          <ac:spMkLst>
            <pc:docMk/>
            <pc:sldMk cId="4064224476" sldId="304"/>
            <ac:spMk id="5" creationId="{F0FBC36D-4BAD-427B-9030-909DBCFB8B2A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36:16.645" v="406" actId="20577"/>
        <pc:sldMkLst>
          <pc:docMk/>
          <pc:sldMk cId="2921410534" sldId="305"/>
        </pc:sldMkLst>
        <pc:spChg chg="mod">
          <ac:chgData name="Rosmorduc Vinca" userId="ad80fc01-cf55-4376-a825-a887c8046f05" providerId="ADAL" clId="{0CC7773D-0640-41AE-8DD2-66D5E758F5C5}" dt="2020-11-17T12:36:16.645" v="406" actId="20577"/>
          <ac:spMkLst>
            <pc:docMk/>
            <pc:sldMk cId="2921410534" sldId="305"/>
            <ac:spMk id="2" creationId="{DA3FD61D-C722-4C05-B81E-BBD5DD373641}"/>
          </ac:spMkLst>
        </pc:spChg>
        <pc:spChg chg="mod">
          <ac:chgData name="Rosmorduc Vinca" userId="ad80fc01-cf55-4376-a825-a887c8046f05" providerId="ADAL" clId="{0CC7773D-0640-41AE-8DD2-66D5E758F5C5}" dt="2020-11-17T12:36:15.590" v="405" actId="5793"/>
          <ac:spMkLst>
            <pc:docMk/>
            <pc:sldMk cId="2921410534" sldId="305"/>
            <ac:spMk id="3" creationId="{384DA8E5-2FEA-475B-8E4D-01F35FBE59A0}"/>
          </ac:spMkLst>
        </pc:spChg>
        <pc:spChg chg="add del mod">
          <ac:chgData name="Rosmorduc Vinca" userId="ad80fc01-cf55-4376-a825-a887c8046f05" providerId="ADAL" clId="{0CC7773D-0640-41AE-8DD2-66D5E758F5C5}" dt="2020-11-17T12:36:12.852" v="404"/>
          <ac:spMkLst>
            <pc:docMk/>
            <pc:sldMk cId="2921410534" sldId="305"/>
            <ac:spMk id="4" creationId="{C7781764-FF2F-4DE8-AA8E-A6719CA1B371}"/>
          </ac:spMkLst>
        </pc:spChg>
        <pc:spChg chg="add del mod">
          <ac:chgData name="Rosmorduc Vinca" userId="ad80fc01-cf55-4376-a825-a887c8046f05" providerId="ADAL" clId="{0CC7773D-0640-41AE-8DD2-66D5E758F5C5}" dt="2020-11-17T12:36:12.852" v="404"/>
          <ac:spMkLst>
            <pc:docMk/>
            <pc:sldMk cId="2921410534" sldId="305"/>
            <ac:spMk id="5" creationId="{1838191E-B49C-41EB-8911-7C96239C6715}"/>
          </ac:spMkLst>
        </pc:spChg>
      </pc:sldChg>
      <pc:sldChg chg="delSp modSp add mod modNotesTx">
        <pc:chgData name="Rosmorduc Vinca" userId="ad80fc01-cf55-4376-a825-a887c8046f05" providerId="ADAL" clId="{0CC7773D-0640-41AE-8DD2-66D5E758F5C5}" dt="2020-11-17T12:25:27.037" v="222" actId="1035"/>
        <pc:sldMkLst>
          <pc:docMk/>
          <pc:sldMk cId="1358838140" sldId="358"/>
        </pc:sldMkLst>
        <pc:spChg chg="del">
          <ac:chgData name="Rosmorduc Vinca" userId="ad80fc01-cf55-4376-a825-a887c8046f05" providerId="ADAL" clId="{0CC7773D-0640-41AE-8DD2-66D5E758F5C5}" dt="2020-11-17T12:25:22.810" v="211" actId="478"/>
          <ac:spMkLst>
            <pc:docMk/>
            <pc:sldMk cId="1358838140" sldId="358"/>
            <ac:spMk id="2" creationId="{B0232446-853E-4FB5-8DCF-B9156A0BB49C}"/>
          </ac:spMkLst>
        </pc:spChg>
        <pc:spChg chg="mod">
          <ac:chgData name="Rosmorduc Vinca" userId="ad80fc01-cf55-4376-a825-a887c8046f05" providerId="ADAL" clId="{0CC7773D-0640-41AE-8DD2-66D5E758F5C5}" dt="2020-11-17T12:25:27.037" v="222" actId="1035"/>
          <ac:spMkLst>
            <pc:docMk/>
            <pc:sldMk cId="1358838140" sldId="358"/>
            <ac:spMk id="7" creationId="{765BB360-B0C7-442C-A824-F4C0F2838312}"/>
          </ac:spMkLst>
        </pc:spChg>
        <pc:spChg chg="mod">
          <ac:chgData name="Rosmorduc Vinca" userId="ad80fc01-cf55-4376-a825-a887c8046f05" providerId="ADAL" clId="{0CC7773D-0640-41AE-8DD2-66D5E758F5C5}" dt="2020-11-17T12:25:27.037" v="222" actId="1035"/>
          <ac:spMkLst>
            <pc:docMk/>
            <pc:sldMk cId="1358838140" sldId="358"/>
            <ac:spMk id="18" creationId="{87D928E0-445E-4556-9CB5-CE61C92EB8F3}"/>
          </ac:spMkLst>
        </pc:spChg>
        <pc:grpChg chg="mod">
          <ac:chgData name="Rosmorduc Vinca" userId="ad80fc01-cf55-4376-a825-a887c8046f05" providerId="ADAL" clId="{0CC7773D-0640-41AE-8DD2-66D5E758F5C5}" dt="2020-11-17T12:25:27.037" v="222" actId="1035"/>
          <ac:grpSpMkLst>
            <pc:docMk/>
            <pc:sldMk cId="1358838140" sldId="358"/>
            <ac:grpSpMk id="3" creationId="{4E925A34-1B3C-451A-B446-0EAB37B99F0A}"/>
          </ac:grpSpMkLst>
        </pc:grpChg>
        <pc:grpChg chg="mod">
          <ac:chgData name="Rosmorduc Vinca" userId="ad80fc01-cf55-4376-a825-a887c8046f05" providerId="ADAL" clId="{0CC7773D-0640-41AE-8DD2-66D5E758F5C5}" dt="2020-11-17T12:25:27.037" v="222" actId="1035"/>
          <ac:grpSpMkLst>
            <pc:docMk/>
            <pc:sldMk cId="1358838140" sldId="358"/>
            <ac:grpSpMk id="5" creationId="{5B75F786-55D0-4B8E-B92C-B2D94910344A}"/>
          </ac:grpSpMkLst>
        </pc:grpChg>
        <pc:grpChg chg="mod">
          <ac:chgData name="Rosmorduc Vinca" userId="ad80fc01-cf55-4376-a825-a887c8046f05" providerId="ADAL" clId="{0CC7773D-0640-41AE-8DD2-66D5E758F5C5}" dt="2020-11-17T12:25:27.037" v="222" actId="1035"/>
          <ac:grpSpMkLst>
            <pc:docMk/>
            <pc:sldMk cId="1358838140" sldId="358"/>
            <ac:grpSpMk id="8" creationId="{A9BFC01E-ED43-47A4-A54F-1202CD3BD265}"/>
          </ac:grpSpMkLst>
        </pc:grpChg>
        <pc:grpChg chg="mod">
          <ac:chgData name="Rosmorduc Vinca" userId="ad80fc01-cf55-4376-a825-a887c8046f05" providerId="ADAL" clId="{0CC7773D-0640-41AE-8DD2-66D5E758F5C5}" dt="2020-11-17T12:25:27.037" v="222" actId="1035"/>
          <ac:grpSpMkLst>
            <pc:docMk/>
            <pc:sldMk cId="1358838140" sldId="358"/>
            <ac:grpSpMk id="10" creationId="{C6EE67A5-F72C-4648-ACE8-CB3E8EB9828F}"/>
          </ac:grpSpMkLst>
        </pc:grpChg>
        <pc:grpChg chg="mod">
          <ac:chgData name="Rosmorduc Vinca" userId="ad80fc01-cf55-4376-a825-a887c8046f05" providerId="ADAL" clId="{0CC7773D-0640-41AE-8DD2-66D5E758F5C5}" dt="2020-11-17T12:25:27.037" v="222" actId="1035"/>
          <ac:grpSpMkLst>
            <pc:docMk/>
            <pc:sldMk cId="1358838140" sldId="358"/>
            <ac:grpSpMk id="12" creationId="{C041D7A3-EA41-461A-93D1-E95DE99AF76E}"/>
          </ac:grpSpMkLst>
        </pc:grpChg>
        <pc:cxnChg chg="mod">
          <ac:chgData name="Rosmorduc Vinca" userId="ad80fc01-cf55-4376-a825-a887c8046f05" providerId="ADAL" clId="{0CC7773D-0640-41AE-8DD2-66D5E758F5C5}" dt="2020-11-17T12:25:27.037" v="222" actId="1035"/>
          <ac:cxnSpMkLst>
            <pc:docMk/>
            <pc:sldMk cId="1358838140" sldId="358"/>
            <ac:cxnSpMk id="17" creationId="{A658518B-8BB1-4CF8-96D4-DF9EAB79765F}"/>
          </ac:cxnSpMkLst>
        </pc:cxnChg>
        <pc:cxnChg chg="mod">
          <ac:chgData name="Rosmorduc Vinca" userId="ad80fc01-cf55-4376-a825-a887c8046f05" providerId="ADAL" clId="{0CC7773D-0640-41AE-8DD2-66D5E758F5C5}" dt="2020-11-17T12:25:27.037" v="222" actId="1035"/>
          <ac:cxnSpMkLst>
            <pc:docMk/>
            <pc:sldMk cId="1358838140" sldId="358"/>
            <ac:cxnSpMk id="20" creationId="{0B4D63A7-D03F-412B-AB43-BA9AF2B12942}"/>
          </ac:cxnSpMkLst>
        </pc:cxnChg>
        <pc:cxnChg chg="mod">
          <ac:chgData name="Rosmorduc Vinca" userId="ad80fc01-cf55-4376-a825-a887c8046f05" providerId="ADAL" clId="{0CC7773D-0640-41AE-8DD2-66D5E758F5C5}" dt="2020-11-17T12:25:27.037" v="222" actId="1035"/>
          <ac:cxnSpMkLst>
            <pc:docMk/>
            <pc:sldMk cId="1358838140" sldId="358"/>
            <ac:cxnSpMk id="22" creationId="{2CCC245E-E267-4173-A7F8-84B288DD8C11}"/>
          </ac:cxnSpMkLst>
        </pc:cxnChg>
        <pc:cxnChg chg="mod">
          <ac:chgData name="Rosmorduc Vinca" userId="ad80fc01-cf55-4376-a825-a887c8046f05" providerId="ADAL" clId="{0CC7773D-0640-41AE-8DD2-66D5E758F5C5}" dt="2020-11-17T12:25:27.037" v="222" actId="1035"/>
          <ac:cxnSpMkLst>
            <pc:docMk/>
            <pc:sldMk cId="1358838140" sldId="358"/>
            <ac:cxnSpMk id="24" creationId="{1BC00C03-D3FD-4EE8-80D8-2E07FD9DE246}"/>
          </ac:cxnSpMkLst>
        </pc:cxnChg>
      </pc:sldChg>
      <pc:sldChg chg="addSp modSp mod modNotesTx">
        <pc:chgData name="Rosmorduc Vinca" userId="ad80fc01-cf55-4376-a825-a887c8046f05" providerId="ADAL" clId="{0CC7773D-0640-41AE-8DD2-66D5E758F5C5}" dt="2020-11-17T12:38:33.556" v="436" actId="164"/>
        <pc:sldMkLst>
          <pc:docMk/>
          <pc:sldMk cId="3851979111" sldId="383"/>
        </pc:sldMkLst>
        <pc:spChg chg="add mod">
          <ac:chgData name="Rosmorduc Vinca" userId="ad80fc01-cf55-4376-a825-a887c8046f05" providerId="ADAL" clId="{0CC7773D-0640-41AE-8DD2-66D5E758F5C5}" dt="2020-11-17T12:38:33.556" v="436" actId="164"/>
          <ac:spMkLst>
            <pc:docMk/>
            <pc:sldMk cId="3851979111" sldId="383"/>
            <ac:spMk id="7" creationId="{AD75E173-43C9-4749-BE07-4B408BC6B11B}"/>
          </ac:spMkLst>
        </pc:spChg>
        <pc:spChg chg="mod">
          <ac:chgData name="Rosmorduc Vinca" userId="ad80fc01-cf55-4376-a825-a887c8046f05" providerId="ADAL" clId="{0CC7773D-0640-41AE-8DD2-66D5E758F5C5}" dt="2020-11-17T12:22:16.554" v="161" actId="164"/>
          <ac:spMkLst>
            <pc:docMk/>
            <pc:sldMk cId="3851979111" sldId="383"/>
            <ac:spMk id="9" creationId="{6D50A00A-302E-45AB-AE38-3B4C7E89C90F}"/>
          </ac:spMkLst>
        </pc:spChg>
        <pc:spChg chg="mod">
          <ac:chgData name="Rosmorduc Vinca" userId="ad80fc01-cf55-4376-a825-a887c8046f05" providerId="ADAL" clId="{0CC7773D-0640-41AE-8DD2-66D5E758F5C5}" dt="2020-11-17T12:22:16.554" v="161" actId="164"/>
          <ac:spMkLst>
            <pc:docMk/>
            <pc:sldMk cId="3851979111" sldId="383"/>
            <ac:spMk id="11" creationId="{5E2F9BD9-730B-4848-B53F-E398D569D8CE}"/>
          </ac:spMkLst>
        </pc:spChg>
        <pc:grpChg chg="add mod">
          <ac:chgData name="Rosmorduc Vinca" userId="ad80fc01-cf55-4376-a825-a887c8046f05" providerId="ADAL" clId="{0CC7773D-0640-41AE-8DD2-66D5E758F5C5}" dt="2020-11-17T12:38:33.556" v="436" actId="164"/>
          <ac:grpSpMkLst>
            <pc:docMk/>
            <pc:sldMk cId="3851979111" sldId="383"/>
            <ac:grpSpMk id="2" creationId="{4A6F178D-755C-46A9-9AD4-F56BCD00A73A}"/>
          </ac:grpSpMkLst>
        </pc:grpChg>
        <pc:grpChg chg="add mod">
          <ac:chgData name="Rosmorduc Vinca" userId="ad80fc01-cf55-4376-a825-a887c8046f05" providerId="ADAL" clId="{0CC7773D-0640-41AE-8DD2-66D5E758F5C5}" dt="2020-11-17T12:38:33.556" v="436" actId="164"/>
          <ac:grpSpMkLst>
            <pc:docMk/>
            <pc:sldMk cId="3851979111" sldId="383"/>
            <ac:grpSpMk id="3" creationId="{97822DEB-8D94-4C51-92FA-37E3D4250DFE}"/>
          </ac:grpSpMkLst>
        </pc:grpChg>
        <pc:picChg chg="mod modCrop">
          <ac:chgData name="Rosmorduc Vinca" userId="ad80fc01-cf55-4376-a825-a887c8046f05" providerId="ADAL" clId="{0CC7773D-0640-41AE-8DD2-66D5E758F5C5}" dt="2020-11-17T12:22:16.554" v="161" actId="164"/>
          <ac:picMkLst>
            <pc:docMk/>
            <pc:sldMk cId="3851979111" sldId="383"/>
            <ac:picMk id="6" creationId="{57B7AF7F-A98B-4118-A35B-514F837B9029}"/>
          </ac:picMkLst>
        </pc:picChg>
      </pc:sldChg>
      <pc:sldChg chg="addSp delSp modSp mod modNotesTx">
        <pc:chgData name="Rosmorduc Vinca" userId="ad80fc01-cf55-4376-a825-a887c8046f05" providerId="ADAL" clId="{0CC7773D-0640-41AE-8DD2-66D5E758F5C5}" dt="2020-11-17T12:38:26.867" v="434" actId="164"/>
        <pc:sldMkLst>
          <pc:docMk/>
          <pc:sldMk cId="1880250851" sldId="384"/>
        </pc:sldMkLst>
        <pc:spChg chg="add mod">
          <ac:chgData name="Rosmorduc Vinca" userId="ad80fc01-cf55-4376-a825-a887c8046f05" providerId="ADAL" clId="{0CC7773D-0640-41AE-8DD2-66D5E758F5C5}" dt="2020-11-17T12:38:26.867" v="434" actId="164"/>
          <ac:spMkLst>
            <pc:docMk/>
            <pc:sldMk cId="1880250851" sldId="384"/>
            <ac:spMk id="7" creationId="{CAEFB45D-244C-4349-85D6-7E90944EB16E}"/>
          </ac:spMkLst>
        </pc:spChg>
        <pc:spChg chg="mod">
          <ac:chgData name="Rosmorduc Vinca" userId="ad80fc01-cf55-4376-a825-a887c8046f05" providerId="ADAL" clId="{0CC7773D-0640-41AE-8DD2-66D5E758F5C5}" dt="2020-11-17T12:23:18.482" v="188" actId="164"/>
          <ac:spMkLst>
            <pc:docMk/>
            <pc:sldMk cId="1880250851" sldId="384"/>
            <ac:spMk id="15" creationId="{82C42016-8AFB-443F-B1E7-F316DE2A6F6E}"/>
          </ac:spMkLst>
        </pc:spChg>
        <pc:spChg chg="mod">
          <ac:chgData name="Rosmorduc Vinca" userId="ad80fc01-cf55-4376-a825-a887c8046f05" providerId="ADAL" clId="{0CC7773D-0640-41AE-8DD2-66D5E758F5C5}" dt="2020-11-17T12:23:18.482" v="188" actId="164"/>
          <ac:spMkLst>
            <pc:docMk/>
            <pc:sldMk cId="1880250851" sldId="384"/>
            <ac:spMk id="26" creationId="{68B84343-22EA-43B7-AB2A-4924032DECF5}"/>
          </ac:spMkLst>
        </pc:spChg>
        <pc:grpChg chg="add mod">
          <ac:chgData name="Rosmorduc Vinca" userId="ad80fc01-cf55-4376-a825-a887c8046f05" providerId="ADAL" clId="{0CC7773D-0640-41AE-8DD2-66D5E758F5C5}" dt="2020-11-17T12:38:26.867" v="434" actId="164"/>
          <ac:grpSpMkLst>
            <pc:docMk/>
            <pc:sldMk cId="1880250851" sldId="384"/>
            <ac:grpSpMk id="2" creationId="{2501BB7B-E84D-4F19-B8BC-80F868B93F1C}"/>
          </ac:grpSpMkLst>
        </pc:grpChg>
        <pc:grpChg chg="add mod">
          <ac:chgData name="Rosmorduc Vinca" userId="ad80fc01-cf55-4376-a825-a887c8046f05" providerId="ADAL" clId="{0CC7773D-0640-41AE-8DD2-66D5E758F5C5}" dt="2020-11-17T12:38:26.867" v="434" actId="164"/>
          <ac:grpSpMkLst>
            <pc:docMk/>
            <pc:sldMk cId="1880250851" sldId="384"/>
            <ac:grpSpMk id="3" creationId="{2C37638C-D560-402F-8EBD-EC7F7D5C7821}"/>
          </ac:grpSpMkLst>
        </pc:grpChg>
        <pc:picChg chg="add mod ord">
          <ac:chgData name="Rosmorduc Vinca" userId="ad80fc01-cf55-4376-a825-a887c8046f05" providerId="ADAL" clId="{0CC7773D-0640-41AE-8DD2-66D5E758F5C5}" dt="2020-11-17T12:23:18.482" v="188" actId="164"/>
          <ac:picMkLst>
            <pc:docMk/>
            <pc:sldMk cId="1880250851" sldId="384"/>
            <ac:picMk id="5" creationId="{D705D792-1457-48DC-89C3-0AC021C08013}"/>
          </ac:picMkLst>
        </pc:picChg>
        <pc:picChg chg="del">
          <ac:chgData name="Rosmorduc Vinca" userId="ad80fc01-cf55-4376-a825-a887c8046f05" providerId="ADAL" clId="{0CC7773D-0640-41AE-8DD2-66D5E758F5C5}" dt="2020-11-17T12:21:33.312" v="147" actId="478"/>
          <ac:picMkLst>
            <pc:docMk/>
            <pc:sldMk cId="1880250851" sldId="384"/>
            <ac:picMk id="6" creationId="{57B7AF7F-A98B-4118-A35B-514F837B9029}"/>
          </ac:picMkLst>
        </pc:picChg>
      </pc:sldChg>
      <pc:sldChg chg="addSp delSp modSp mod modNotesTx">
        <pc:chgData name="Rosmorduc Vinca" userId="ad80fc01-cf55-4376-a825-a887c8046f05" providerId="ADAL" clId="{0CC7773D-0640-41AE-8DD2-66D5E758F5C5}" dt="2020-11-17T12:38:20.923" v="432" actId="164"/>
        <pc:sldMkLst>
          <pc:docMk/>
          <pc:sldMk cId="3927928390" sldId="385"/>
        </pc:sldMkLst>
        <pc:spChg chg="add mod">
          <ac:chgData name="Rosmorduc Vinca" userId="ad80fc01-cf55-4376-a825-a887c8046f05" providerId="ADAL" clId="{0CC7773D-0640-41AE-8DD2-66D5E758F5C5}" dt="2020-11-17T12:38:20.923" v="432" actId="164"/>
          <ac:spMkLst>
            <pc:docMk/>
            <pc:sldMk cId="3927928390" sldId="385"/>
            <ac:spMk id="7" creationId="{846541B2-DCFB-4968-94F8-0BC6E464FF5E}"/>
          </ac:spMkLst>
        </pc:spChg>
        <pc:spChg chg="mod">
          <ac:chgData name="Rosmorduc Vinca" userId="ad80fc01-cf55-4376-a825-a887c8046f05" providerId="ADAL" clId="{0CC7773D-0640-41AE-8DD2-66D5E758F5C5}" dt="2020-11-17T12:24:38.001" v="204" actId="164"/>
          <ac:spMkLst>
            <pc:docMk/>
            <pc:sldMk cId="3927928390" sldId="385"/>
            <ac:spMk id="21" creationId="{4E334B29-18D3-478C-B6B9-814EEEA24913}"/>
          </ac:spMkLst>
        </pc:spChg>
        <pc:grpChg chg="add mod">
          <ac:chgData name="Rosmorduc Vinca" userId="ad80fc01-cf55-4376-a825-a887c8046f05" providerId="ADAL" clId="{0CC7773D-0640-41AE-8DD2-66D5E758F5C5}" dt="2020-11-17T12:38:20.923" v="432" actId="164"/>
          <ac:grpSpMkLst>
            <pc:docMk/>
            <pc:sldMk cId="3927928390" sldId="385"/>
            <ac:grpSpMk id="2" creationId="{E4A12DC2-8014-4053-B04A-1A8B4962452C}"/>
          </ac:grpSpMkLst>
        </pc:grpChg>
        <pc:grpChg chg="add mod">
          <ac:chgData name="Rosmorduc Vinca" userId="ad80fc01-cf55-4376-a825-a887c8046f05" providerId="ADAL" clId="{0CC7773D-0640-41AE-8DD2-66D5E758F5C5}" dt="2020-11-17T12:38:20.923" v="432" actId="164"/>
          <ac:grpSpMkLst>
            <pc:docMk/>
            <pc:sldMk cId="3927928390" sldId="385"/>
            <ac:grpSpMk id="3" creationId="{8C60614F-9E01-4C13-BA43-ED77230ACC2D}"/>
          </ac:grpSpMkLst>
        </pc:grpChg>
        <pc:picChg chg="add mod ord">
          <ac:chgData name="Rosmorduc Vinca" userId="ad80fc01-cf55-4376-a825-a887c8046f05" providerId="ADAL" clId="{0CC7773D-0640-41AE-8DD2-66D5E758F5C5}" dt="2020-11-17T12:24:38.001" v="204" actId="164"/>
          <ac:picMkLst>
            <pc:docMk/>
            <pc:sldMk cId="3927928390" sldId="385"/>
            <ac:picMk id="4" creationId="{182AFA86-6660-430C-B5DD-AEA3F3B8F3E8}"/>
          </ac:picMkLst>
        </pc:picChg>
        <pc:picChg chg="del">
          <ac:chgData name="Rosmorduc Vinca" userId="ad80fc01-cf55-4376-a825-a887c8046f05" providerId="ADAL" clId="{0CC7773D-0640-41AE-8DD2-66D5E758F5C5}" dt="2020-11-17T12:24:26.418" v="201" actId="478"/>
          <ac:picMkLst>
            <pc:docMk/>
            <pc:sldMk cId="3927928390" sldId="385"/>
            <ac:picMk id="6" creationId="{57B7AF7F-A98B-4118-A35B-514F837B9029}"/>
          </ac:picMkLst>
        </pc:picChg>
      </pc:sldChg>
      <pc:sldChg chg="addSp delSp modSp mod modNotesTx">
        <pc:chgData name="Rosmorduc Vinca" userId="ad80fc01-cf55-4376-a825-a887c8046f05" providerId="ADAL" clId="{0CC7773D-0640-41AE-8DD2-66D5E758F5C5}" dt="2020-11-17T12:38:12.362" v="430" actId="164"/>
        <pc:sldMkLst>
          <pc:docMk/>
          <pc:sldMk cId="235522789" sldId="386"/>
        </pc:sldMkLst>
        <pc:spChg chg="add mod">
          <ac:chgData name="Rosmorduc Vinca" userId="ad80fc01-cf55-4376-a825-a887c8046f05" providerId="ADAL" clId="{0CC7773D-0640-41AE-8DD2-66D5E758F5C5}" dt="2020-11-17T12:38:12.362" v="430" actId="164"/>
          <ac:spMkLst>
            <pc:docMk/>
            <pc:sldMk cId="235522789" sldId="386"/>
            <ac:spMk id="7" creationId="{75075F21-4101-4F31-A531-03FDCC75AA1E}"/>
          </ac:spMkLst>
        </pc:spChg>
        <pc:spChg chg="mod">
          <ac:chgData name="Rosmorduc Vinca" userId="ad80fc01-cf55-4376-a825-a887c8046f05" providerId="ADAL" clId="{0CC7773D-0640-41AE-8DD2-66D5E758F5C5}" dt="2020-11-17T12:25:47.811" v="226" actId="164"/>
          <ac:spMkLst>
            <pc:docMk/>
            <pc:sldMk cId="235522789" sldId="386"/>
            <ac:spMk id="18" creationId="{142F466B-4397-4484-A220-B8D173A8A182}"/>
          </ac:spMkLst>
        </pc:spChg>
        <pc:grpChg chg="add mod">
          <ac:chgData name="Rosmorduc Vinca" userId="ad80fc01-cf55-4376-a825-a887c8046f05" providerId="ADAL" clId="{0CC7773D-0640-41AE-8DD2-66D5E758F5C5}" dt="2020-11-17T12:38:12.362" v="430" actId="164"/>
          <ac:grpSpMkLst>
            <pc:docMk/>
            <pc:sldMk cId="235522789" sldId="386"/>
            <ac:grpSpMk id="2" creationId="{204D4302-9DAE-4E13-804C-8AC1F189D995}"/>
          </ac:grpSpMkLst>
        </pc:grpChg>
        <pc:grpChg chg="add mod">
          <ac:chgData name="Rosmorduc Vinca" userId="ad80fc01-cf55-4376-a825-a887c8046f05" providerId="ADAL" clId="{0CC7773D-0640-41AE-8DD2-66D5E758F5C5}" dt="2020-11-17T12:38:12.362" v="430" actId="164"/>
          <ac:grpSpMkLst>
            <pc:docMk/>
            <pc:sldMk cId="235522789" sldId="386"/>
            <ac:grpSpMk id="3" creationId="{47FA9519-9227-471C-B270-8DE4F6839B0E}"/>
          </ac:grpSpMkLst>
        </pc:grpChg>
        <pc:picChg chg="add mod ord">
          <ac:chgData name="Rosmorduc Vinca" userId="ad80fc01-cf55-4376-a825-a887c8046f05" providerId="ADAL" clId="{0CC7773D-0640-41AE-8DD2-66D5E758F5C5}" dt="2020-11-17T12:25:47.811" v="226" actId="164"/>
          <ac:picMkLst>
            <pc:docMk/>
            <pc:sldMk cId="235522789" sldId="386"/>
            <ac:picMk id="4" creationId="{E3C12DF6-CDE1-449E-9317-FAC4ADFA0195}"/>
          </ac:picMkLst>
        </pc:picChg>
        <pc:picChg chg="del">
          <ac:chgData name="Rosmorduc Vinca" userId="ad80fc01-cf55-4376-a825-a887c8046f05" providerId="ADAL" clId="{0CC7773D-0640-41AE-8DD2-66D5E758F5C5}" dt="2020-11-17T12:25:36.714" v="223" actId="478"/>
          <ac:picMkLst>
            <pc:docMk/>
            <pc:sldMk cId="235522789" sldId="386"/>
            <ac:picMk id="6" creationId="{57B7AF7F-A98B-4118-A35B-514F837B9029}"/>
          </ac:picMkLst>
        </pc:picChg>
      </pc:sldChg>
      <pc:sldChg chg="addSp delSp modSp mod modNotesTx">
        <pc:chgData name="Rosmorduc Vinca" userId="ad80fc01-cf55-4376-a825-a887c8046f05" providerId="ADAL" clId="{0CC7773D-0640-41AE-8DD2-66D5E758F5C5}" dt="2020-11-17T12:38:06.946" v="428" actId="164"/>
        <pc:sldMkLst>
          <pc:docMk/>
          <pc:sldMk cId="2828782216" sldId="387"/>
        </pc:sldMkLst>
        <pc:spChg chg="add mod">
          <ac:chgData name="Rosmorduc Vinca" userId="ad80fc01-cf55-4376-a825-a887c8046f05" providerId="ADAL" clId="{0CC7773D-0640-41AE-8DD2-66D5E758F5C5}" dt="2020-11-17T12:38:06.946" v="428" actId="164"/>
          <ac:spMkLst>
            <pc:docMk/>
            <pc:sldMk cId="2828782216" sldId="387"/>
            <ac:spMk id="7" creationId="{B78A95CE-5E72-4927-A9C7-96F8370094C6}"/>
          </ac:spMkLst>
        </pc:spChg>
        <pc:spChg chg="mod">
          <ac:chgData name="Rosmorduc Vinca" userId="ad80fc01-cf55-4376-a825-a887c8046f05" providerId="ADAL" clId="{0CC7773D-0640-41AE-8DD2-66D5E758F5C5}" dt="2020-11-17T12:26:28.400" v="251" actId="164"/>
          <ac:spMkLst>
            <pc:docMk/>
            <pc:sldMk cId="2828782216" sldId="387"/>
            <ac:spMk id="27" creationId="{811BF5C2-94D1-40D4-AADC-FED8E0B19947}"/>
          </ac:spMkLst>
        </pc:spChg>
        <pc:grpChg chg="add mod">
          <ac:chgData name="Rosmorduc Vinca" userId="ad80fc01-cf55-4376-a825-a887c8046f05" providerId="ADAL" clId="{0CC7773D-0640-41AE-8DD2-66D5E758F5C5}" dt="2020-11-17T12:38:06.946" v="428" actId="164"/>
          <ac:grpSpMkLst>
            <pc:docMk/>
            <pc:sldMk cId="2828782216" sldId="387"/>
            <ac:grpSpMk id="2" creationId="{F1ACD495-6A74-411E-B2E6-9CABD567D1B6}"/>
          </ac:grpSpMkLst>
        </pc:grpChg>
        <pc:grpChg chg="add mod">
          <ac:chgData name="Rosmorduc Vinca" userId="ad80fc01-cf55-4376-a825-a887c8046f05" providerId="ADAL" clId="{0CC7773D-0640-41AE-8DD2-66D5E758F5C5}" dt="2020-11-17T12:38:06.946" v="428" actId="164"/>
          <ac:grpSpMkLst>
            <pc:docMk/>
            <pc:sldMk cId="2828782216" sldId="387"/>
            <ac:grpSpMk id="3" creationId="{12B6C121-F803-46AE-B4AB-A69532DB3F05}"/>
          </ac:grpSpMkLst>
        </pc:grpChg>
        <pc:picChg chg="add mod ord">
          <ac:chgData name="Rosmorduc Vinca" userId="ad80fc01-cf55-4376-a825-a887c8046f05" providerId="ADAL" clId="{0CC7773D-0640-41AE-8DD2-66D5E758F5C5}" dt="2020-11-17T12:26:28.400" v="251" actId="164"/>
          <ac:picMkLst>
            <pc:docMk/>
            <pc:sldMk cId="2828782216" sldId="387"/>
            <ac:picMk id="4" creationId="{F0764EAB-33D2-402E-ACD2-263CFA2D42CE}"/>
          </ac:picMkLst>
        </pc:picChg>
        <pc:picChg chg="del">
          <ac:chgData name="Rosmorduc Vinca" userId="ad80fc01-cf55-4376-a825-a887c8046f05" providerId="ADAL" clId="{0CC7773D-0640-41AE-8DD2-66D5E758F5C5}" dt="2020-11-17T12:26:10.842" v="230" actId="478"/>
          <ac:picMkLst>
            <pc:docMk/>
            <pc:sldMk cId="2828782216" sldId="387"/>
            <ac:picMk id="6" creationId="{57B7AF7F-A98B-4118-A35B-514F837B9029}"/>
          </ac:picMkLst>
        </pc:picChg>
      </pc:sldChg>
      <pc:sldChg chg="addSp delSp modSp mod modNotesTx">
        <pc:chgData name="Rosmorduc Vinca" userId="ad80fc01-cf55-4376-a825-a887c8046f05" providerId="ADAL" clId="{0CC7773D-0640-41AE-8DD2-66D5E758F5C5}" dt="2020-11-17T12:38:01.801" v="426" actId="164"/>
        <pc:sldMkLst>
          <pc:docMk/>
          <pc:sldMk cId="428589629" sldId="388"/>
        </pc:sldMkLst>
        <pc:spChg chg="add mod">
          <ac:chgData name="Rosmorduc Vinca" userId="ad80fc01-cf55-4376-a825-a887c8046f05" providerId="ADAL" clId="{0CC7773D-0640-41AE-8DD2-66D5E758F5C5}" dt="2020-11-17T12:38:01.801" v="426" actId="164"/>
          <ac:spMkLst>
            <pc:docMk/>
            <pc:sldMk cId="428589629" sldId="388"/>
            <ac:spMk id="7" creationId="{C0792673-4855-4FF8-B3BC-2A270368BAA9}"/>
          </ac:spMkLst>
        </pc:spChg>
        <pc:spChg chg="mod">
          <ac:chgData name="Rosmorduc Vinca" userId="ad80fc01-cf55-4376-a825-a887c8046f05" providerId="ADAL" clId="{0CC7773D-0640-41AE-8DD2-66D5E758F5C5}" dt="2020-11-17T12:27:42.698" v="261" actId="164"/>
          <ac:spMkLst>
            <pc:docMk/>
            <pc:sldMk cId="428589629" sldId="388"/>
            <ac:spMk id="12" creationId="{638B429E-635B-4652-982A-45C05B54C6D7}"/>
          </ac:spMkLst>
        </pc:spChg>
        <pc:spChg chg="mod">
          <ac:chgData name="Rosmorduc Vinca" userId="ad80fc01-cf55-4376-a825-a887c8046f05" providerId="ADAL" clId="{0CC7773D-0640-41AE-8DD2-66D5E758F5C5}" dt="2020-11-17T12:27:42.698" v="261" actId="164"/>
          <ac:spMkLst>
            <pc:docMk/>
            <pc:sldMk cId="428589629" sldId="388"/>
            <ac:spMk id="20" creationId="{04991ACF-2F0A-4BE7-8818-1B240EE4A054}"/>
          </ac:spMkLst>
        </pc:spChg>
        <pc:grpChg chg="add mod">
          <ac:chgData name="Rosmorduc Vinca" userId="ad80fc01-cf55-4376-a825-a887c8046f05" providerId="ADAL" clId="{0CC7773D-0640-41AE-8DD2-66D5E758F5C5}" dt="2020-11-17T12:38:01.801" v="426" actId="164"/>
          <ac:grpSpMkLst>
            <pc:docMk/>
            <pc:sldMk cId="428589629" sldId="388"/>
            <ac:grpSpMk id="2" creationId="{623367DF-7981-4B6F-BD27-1CFB33CB55D5}"/>
          </ac:grpSpMkLst>
        </pc:grpChg>
        <pc:grpChg chg="add mod">
          <ac:chgData name="Rosmorduc Vinca" userId="ad80fc01-cf55-4376-a825-a887c8046f05" providerId="ADAL" clId="{0CC7773D-0640-41AE-8DD2-66D5E758F5C5}" dt="2020-11-17T12:38:01.801" v="426" actId="164"/>
          <ac:grpSpMkLst>
            <pc:docMk/>
            <pc:sldMk cId="428589629" sldId="388"/>
            <ac:grpSpMk id="3" creationId="{CE50FBA5-0741-456F-819D-A888E3175C1E}"/>
          </ac:grpSpMkLst>
        </pc:grpChg>
        <pc:picChg chg="add mod ord">
          <ac:chgData name="Rosmorduc Vinca" userId="ad80fc01-cf55-4376-a825-a887c8046f05" providerId="ADAL" clId="{0CC7773D-0640-41AE-8DD2-66D5E758F5C5}" dt="2020-11-17T12:27:42.698" v="261" actId="164"/>
          <ac:picMkLst>
            <pc:docMk/>
            <pc:sldMk cId="428589629" sldId="388"/>
            <ac:picMk id="5" creationId="{AA4464ED-C497-469D-ADBA-0B6763C4264D}"/>
          </ac:picMkLst>
        </pc:picChg>
        <pc:picChg chg="del">
          <ac:chgData name="Rosmorduc Vinca" userId="ad80fc01-cf55-4376-a825-a887c8046f05" providerId="ADAL" clId="{0CC7773D-0640-41AE-8DD2-66D5E758F5C5}" dt="2020-11-17T12:27:21.322" v="258" actId="478"/>
          <ac:picMkLst>
            <pc:docMk/>
            <pc:sldMk cId="428589629" sldId="388"/>
            <ac:picMk id="6" creationId="{57B7AF7F-A98B-4118-A35B-514F837B9029}"/>
          </ac:picMkLst>
        </pc:picChg>
      </pc:sldChg>
      <pc:sldChg chg="addSp delSp modSp mod modNotesTx">
        <pc:chgData name="Rosmorduc Vinca" userId="ad80fc01-cf55-4376-a825-a887c8046f05" providerId="ADAL" clId="{0CC7773D-0640-41AE-8DD2-66D5E758F5C5}" dt="2020-11-17T12:37:54.746" v="424" actId="164"/>
        <pc:sldMkLst>
          <pc:docMk/>
          <pc:sldMk cId="1068707150" sldId="389"/>
        </pc:sldMkLst>
        <pc:spChg chg="mod">
          <ac:chgData name="Rosmorduc Vinca" userId="ad80fc01-cf55-4376-a825-a887c8046f05" providerId="ADAL" clId="{0CC7773D-0640-41AE-8DD2-66D5E758F5C5}" dt="2020-11-17T12:28:58.812" v="279" actId="164"/>
          <ac:spMkLst>
            <pc:docMk/>
            <pc:sldMk cId="1068707150" sldId="389"/>
            <ac:spMk id="5" creationId="{1FC6076C-4141-4C92-856E-02D308255EF1}"/>
          </ac:spMkLst>
        </pc:spChg>
        <pc:spChg chg="add mod">
          <ac:chgData name="Rosmorduc Vinca" userId="ad80fc01-cf55-4376-a825-a887c8046f05" providerId="ADAL" clId="{0CC7773D-0640-41AE-8DD2-66D5E758F5C5}" dt="2020-11-17T12:37:54.746" v="424" actId="164"/>
          <ac:spMkLst>
            <pc:docMk/>
            <pc:sldMk cId="1068707150" sldId="389"/>
            <ac:spMk id="7" creationId="{29871454-C914-42CD-B20A-32DF94474216}"/>
          </ac:spMkLst>
        </pc:spChg>
        <pc:grpChg chg="add mod">
          <ac:chgData name="Rosmorduc Vinca" userId="ad80fc01-cf55-4376-a825-a887c8046f05" providerId="ADAL" clId="{0CC7773D-0640-41AE-8DD2-66D5E758F5C5}" dt="2020-11-17T12:37:54.746" v="424" actId="164"/>
          <ac:grpSpMkLst>
            <pc:docMk/>
            <pc:sldMk cId="1068707150" sldId="389"/>
            <ac:grpSpMk id="2" creationId="{7E910282-30E5-4A78-9719-B89FCD5B0E8D}"/>
          </ac:grpSpMkLst>
        </pc:grpChg>
        <pc:grpChg chg="add mod">
          <ac:chgData name="Rosmorduc Vinca" userId="ad80fc01-cf55-4376-a825-a887c8046f05" providerId="ADAL" clId="{0CC7773D-0640-41AE-8DD2-66D5E758F5C5}" dt="2020-11-17T12:37:54.746" v="424" actId="164"/>
          <ac:grpSpMkLst>
            <pc:docMk/>
            <pc:sldMk cId="1068707150" sldId="389"/>
            <ac:grpSpMk id="3" creationId="{D4322BCF-A2F0-44AB-B94D-3DB677A2ACB6}"/>
          </ac:grpSpMkLst>
        </pc:grpChg>
        <pc:picChg chg="add mod ord">
          <ac:chgData name="Rosmorduc Vinca" userId="ad80fc01-cf55-4376-a825-a887c8046f05" providerId="ADAL" clId="{0CC7773D-0640-41AE-8DD2-66D5E758F5C5}" dt="2020-11-17T12:28:58.812" v="279" actId="164"/>
          <ac:picMkLst>
            <pc:docMk/>
            <pc:sldMk cId="1068707150" sldId="389"/>
            <ac:picMk id="4" creationId="{2B3CA23A-4F12-460B-889B-30495921BB33}"/>
          </ac:picMkLst>
        </pc:picChg>
        <pc:picChg chg="del">
          <ac:chgData name="Rosmorduc Vinca" userId="ad80fc01-cf55-4376-a825-a887c8046f05" providerId="ADAL" clId="{0CC7773D-0640-41AE-8DD2-66D5E758F5C5}" dt="2020-11-17T12:28:45.475" v="274" actId="478"/>
          <ac:picMkLst>
            <pc:docMk/>
            <pc:sldMk cId="1068707150" sldId="389"/>
            <ac:picMk id="6" creationId="{57B7AF7F-A98B-4118-A35B-514F837B9029}"/>
          </ac:picMkLst>
        </pc:picChg>
      </pc:sldChg>
      <pc:sldChg chg="addSp delSp modSp mod modNotesTx">
        <pc:chgData name="Rosmorduc Vinca" userId="ad80fc01-cf55-4376-a825-a887c8046f05" providerId="ADAL" clId="{0CC7773D-0640-41AE-8DD2-66D5E758F5C5}" dt="2020-11-17T12:37:50.104" v="422" actId="164"/>
        <pc:sldMkLst>
          <pc:docMk/>
          <pc:sldMk cId="1294007942" sldId="390"/>
        </pc:sldMkLst>
        <pc:spChg chg="add mod">
          <ac:chgData name="Rosmorduc Vinca" userId="ad80fc01-cf55-4376-a825-a887c8046f05" providerId="ADAL" clId="{0CC7773D-0640-41AE-8DD2-66D5E758F5C5}" dt="2020-11-17T12:37:50.104" v="422" actId="164"/>
          <ac:spMkLst>
            <pc:docMk/>
            <pc:sldMk cId="1294007942" sldId="390"/>
            <ac:spMk id="7" creationId="{A6E9F528-8B88-4F27-A5F4-77C6B1556C4E}"/>
          </ac:spMkLst>
        </pc:spChg>
        <pc:spChg chg="mod">
          <ac:chgData name="Rosmorduc Vinca" userId="ad80fc01-cf55-4376-a825-a887c8046f05" providerId="ADAL" clId="{0CC7773D-0640-41AE-8DD2-66D5E758F5C5}" dt="2020-11-17T12:29:42.699" v="300" actId="164"/>
          <ac:spMkLst>
            <pc:docMk/>
            <pc:sldMk cId="1294007942" sldId="390"/>
            <ac:spMk id="14" creationId="{4749A463-39D7-40FD-BCB4-DD293255D759}"/>
          </ac:spMkLst>
        </pc:spChg>
        <pc:spChg chg="mod">
          <ac:chgData name="Rosmorduc Vinca" userId="ad80fc01-cf55-4376-a825-a887c8046f05" providerId="ADAL" clId="{0CC7773D-0640-41AE-8DD2-66D5E758F5C5}" dt="2020-11-17T12:29:42.699" v="300" actId="164"/>
          <ac:spMkLst>
            <pc:docMk/>
            <pc:sldMk cId="1294007942" sldId="390"/>
            <ac:spMk id="22" creationId="{25F903FE-BFD3-4978-9222-43785965F7C8}"/>
          </ac:spMkLst>
        </pc:spChg>
        <pc:grpChg chg="add mod">
          <ac:chgData name="Rosmorduc Vinca" userId="ad80fc01-cf55-4376-a825-a887c8046f05" providerId="ADAL" clId="{0CC7773D-0640-41AE-8DD2-66D5E758F5C5}" dt="2020-11-17T12:37:50.104" v="422" actId="164"/>
          <ac:grpSpMkLst>
            <pc:docMk/>
            <pc:sldMk cId="1294007942" sldId="390"/>
            <ac:grpSpMk id="2" creationId="{B5F11398-3941-4ED4-A964-038ABB9D204C}"/>
          </ac:grpSpMkLst>
        </pc:grpChg>
        <pc:grpChg chg="add mod">
          <ac:chgData name="Rosmorduc Vinca" userId="ad80fc01-cf55-4376-a825-a887c8046f05" providerId="ADAL" clId="{0CC7773D-0640-41AE-8DD2-66D5E758F5C5}" dt="2020-11-17T12:37:50.104" v="422" actId="164"/>
          <ac:grpSpMkLst>
            <pc:docMk/>
            <pc:sldMk cId="1294007942" sldId="390"/>
            <ac:grpSpMk id="3" creationId="{CDC3C011-7B7B-4A7B-8B0A-F1E7EAA9FC04}"/>
          </ac:grpSpMkLst>
        </pc:grpChg>
        <pc:picChg chg="add mod ord">
          <ac:chgData name="Rosmorduc Vinca" userId="ad80fc01-cf55-4376-a825-a887c8046f05" providerId="ADAL" clId="{0CC7773D-0640-41AE-8DD2-66D5E758F5C5}" dt="2020-11-17T12:29:42.699" v="300" actId="164"/>
          <ac:picMkLst>
            <pc:docMk/>
            <pc:sldMk cId="1294007942" sldId="390"/>
            <ac:picMk id="5" creationId="{7049DDF5-F0FC-4E56-BA92-B690FA48B2D8}"/>
          </ac:picMkLst>
        </pc:picChg>
        <pc:picChg chg="del">
          <ac:chgData name="Rosmorduc Vinca" userId="ad80fc01-cf55-4376-a825-a887c8046f05" providerId="ADAL" clId="{0CC7773D-0640-41AE-8DD2-66D5E758F5C5}" dt="2020-11-17T12:29:23.443" v="282" actId="478"/>
          <ac:picMkLst>
            <pc:docMk/>
            <pc:sldMk cId="1294007942" sldId="390"/>
            <ac:picMk id="6" creationId="{57B7AF7F-A98B-4118-A35B-514F837B9029}"/>
          </ac:picMkLst>
        </pc:picChg>
      </pc:sldChg>
      <pc:sldChg chg="addSp delSp modSp mod modNotesTx">
        <pc:chgData name="Rosmorduc Vinca" userId="ad80fc01-cf55-4376-a825-a887c8046f05" providerId="ADAL" clId="{0CC7773D-0640-41AE-8DD2-66D5E758F5C5}" dt="2020-11-17T12:37:42.808" v="420" actId="164"/>
        <pc:sldMkLst>
          <pc:docMk/>
          <pc:sldMk cId="3838504465" sldId="391"/>
        </pc:sldMkLst>
        <pc:spChg chg="add mod">
          <ac:chgData name="Rosmorduc Vinca" userId="ad80fc01-cf55-4376-a825-a887c8046f05" providerId="ADAL" clId="{0CC7773D-0640-41AE-8DD2-66D5E758F5C5}" dt="2020-11-17T12:37:42.808" v="420" actId="164"/>
          <ac:spMkLst>
            <pc:docMk/>
            <pc:sldMk cId="3838504465" sldId="391"/>
            <ac:spMk id="7" creationId="{40B6C360-986A-4D44-9232-C76804CDF104}"/>
          </ac:spMkLst>
        </pc:spChg>
        <pc:spChg chg="mod">
          <ac:chgData name="Rosmorduc Vinca" userId="ad80fc01-cf55-4376-a825-a887c8046f05" providerId="ADAL" clId="{0CC7773D-0640-41AE-8DD2-66D5E758F5C5}" dt="2020-11-17T12:30:52.272" v="312" actId="164"/>
          <ac:spMkLst>
            <pc:docMk/>
            <pc:sldMk cId="3838504465" sldId="391"/>
            <ac:spMk id="21" creationId="{4E334B29-18D3-478C-B6B9-814EEEA24913}"/>
          </ac:spMkLst>
        </pc:spChg>
        <pc:grpChg chg="add mod">
          <ac:chgData name="Rosmorduc Vinca" userId="ad80fc01-cf55-4376-a825-a887c8046f05" providerId="ADAL" clId="{0CC7773D-0640-41AE-8DD2-66D5E758F5C5}" dt="2020-11-17T12:37:42.808" v="420" actId="164"/>
          <ac:grpSpMkLst>
            <pc:docMk/>
            <pc:sldMk cId="3838504465" sldId="391"/>
            <ac:grpSpMk id="2" creationId="{44187601-42C8-4CEA-8BAB-0C71D231C923}"/>
          </ac:grpSpMkLst>
        </pc:grpChg>
        <pc:grpChg chg="add mod">
          <ac:chgData name="Rosmorduc Vinca" userId="ad80fc01-cf55-4376-a825-a887c8046f05" providerId="ADAL" clId="{0CC7773D-0640-41AE-8DD2-66D5E758F5C5}" dt="2020-11-17T12:37:42.808" v="420" actId="164"/>
          <ac:grpSpMkLst>
            <pc:docMk/>
            <pc:sldMk cId="3838504465" sldId="391"/>
            <ac:grpSpMk id="3" creationId="{47077AA5-2FDF-464D-BD2F-B6FEF23BF9A5}"/>
          </ac:grpSpMkLst>
        </pc:grpChg>
        <pc:picChg chg="add mod ord">
          <ac:chgData name="Rosmorduc Vinca" userId="ad80fc01-cf55-4376-a825-a887c8046f05" providerId="ADAL" clId="{0CC7773D-0640-41AE-8DD2-66D5E758F5C5}" dt="2020-11-17T12:30:52.272" v="312" actId="164"/>
          <ac:picMkLst>
            <pc:docMk/>
            <pc:sldMk cId="3838504465" sldId="391"/>
            <ac:picMk id="4" creationId="{D352A5A8-26BB-46E2-92DF-E2A82DDAE1EC}"/>
          </ac:picMkLst>
        </pc:picChg>
        <pc:picChg chg="del">
          <ac:chgData name="Rosmorduc Vinca" userId="ad80fc01-cf55-4376-a825-a887c8046f05" providerId="ADAL" clId="{0CC7773D-0640-41AE-8DD2-66D5E758F5C5}" dt="2020-11-17T12:30:34.531" v="306" actId="478"/>
          <ac:picMkLst>
            <pc:docMk/>
            <pc:sldMk cId="3838504465" sldId="391"/>
            <ac:picMk id="6" creationId="{57B7AF7F-A98B-4118-A35B-514F837B9029}"/>
          </ac:picMkLst>
        </pc:picChg>
      </pc:sldChg>
      <pc:sldChg chg="addSp delSp modSp mod modNotesTx">
        <pc:chgData name="Rosmorduc Vinca" userId="ad80fc01-cf55-4376-a825-a887c8046f05" providerId="ADAL" clId="{0CC7773D-0640-41AE-8DD2-66D5E758F5C5}" dt="2020-11-17T12:37:13.723" v="412" actId="164"/>
        <pc:sldMkLst>
          <pc:docMk/>
          <pc:sldMk cId="1339660506" sldId="396"/>
        </pc:sldMkLst>
        <pc:spChg chg="add mod">
          <ac:chgData name="Rosmorduc Vinca" userId="ad80fc01-cf55-4376-a825-a887c8046f05" providerId="ADAL" clId="{0CC7773D-0640-41AE-8DD2-66D5E758F5C5}" dt="2020-11-17T12:37:13.723" v="412" actId="164"/>
          <ac:spMkLst>
            <pc:docMk/>
            <pc:sldMk cId="1339660506" sldId="396"/>
            <ac:spMk id="7" creationId="{CE42587B-CB92-4A24-B5A0-606D1EAF85DE}"/>
          </ac:spMkLst>
        </pc:spChg>
        <pc:spChg chg="mod">
          <ac:chgData name="Rosmorduc Vinca" userId="ad80fc01-cf55-4376-a825-a887c8046f05" providerId="ADAL" clId="{0CC7773D-0640-41AE-8DD2-66D5E758F5C5}" dt="2020-11-17T12:34:38.141" v="384" actId="164"/>
          <ac:spMkLst>
            <pc:docMk/>
            <pc:sldMk cId="1339660506" sldId="396"/>
            <ac:spMk id="17" creationId="{40B65EF7-9DE7-4D2E-9201-AF0856488BA9}"/>
          </ac:spMkLst>
        </pc:spChg>
        <pc:grpChg chg="add mod">
          <ac:chgData name="Rosmorduc Vinca" userId="ad80fc01-cf55-4376-a825-a887c8046f05" providerId="ADAL" clId="{0CC7773D-0640-41AE-8DD2-66D5E758F5C5}" dt="2020-11-17T12:37:13.723" v="412" actId="164"/>
          <ac:grpSpMkLst>
            <pc:docMk/>
            <pc:sldMk cId="1339660506" sldId="396"/>
            <ac:grpSpMk id="2" creationId="{3E739CB0-F561-4303-B05D-FD11F13032B7}"/>
          </ac:grpSpMkLst>
        </pc:grpChg>
        <pc:grpChg chg="add mod">
          <ac:chgData name="Rosmorduc Vinca" userId="ad80fc01-cf55-4376-a825-a887c8046f05" providerId="ADAL" clId="{0CC7773D-0640-41AE-8DD2-66D5E758F5C5}" dt="2020-11-17T12:37:13.723" v="412" actId="164"/>
          <ac:grpSpMkLst>
            <pc:docMk/>
            <pc:sldMk cId="1339660506" sldId="396"/>
            <ac:grpSpMk id="3" creationId="{F8F06F0A-4473-408F-8EDD-1D3E21AAE3E4}"/>
          </ac:grpSpMkLst>
        </pc:grpChg>
        <pc:picChg chg="add mod ord">
          <ac:chgData name="Rosmorduc Vinca" userId="ad80fc01-cf55-4376-a825-a887c8046f05" providerId="ADAL" clId="{0CC7773D-0640-41AE-8DD2-66D5E758F5C5}" dt="2020-11-17T12:34:38.141" v="384" actId="164"/>
          <ac:picMkLst>
            <pc:docMk/>
            <pc:sldMk cId="1339660506" sldId="396"/>
            <ac:picMk id="4" creationId="{9BD2B701-5CB7-427E-8593-57554B1F5516}"/>
          </ac:picMkLst>
        </pc:picChg>
        <pc:picChg chg="del">
          <ac:chgData name="Rosmorduc Vinca" userId="ad80fc01-cf55-4376-a825-a887c8046f05" providerId="ADAL" clId="{0CC7773D-0640-41AE-8DD2-66D5E758F5C5}" dt="2020-11-17T12:34:27.965" v="381" actId="478"/>
          <ac:picMkLst>
            <pc:docMk/>
            <pc:sldMk cId="1339660506" sldId="396"/>
            <ac:picMk id="6" creationId="{57B7AF7F-A98B-4118-A35B-514F837B9029}"/>
          </ac:picMkLst>
        </pc:picChg>
      </pc:sldChg>
      <pc:sldChg chg="addSp delSp modSp mod modNotesTx">
        <pc:chgData name="Rosmorduc Vinca" userId="ad80fc01-cf55-4376-a825-a887c8046f05" providerId="ADAL" clId="{0CC7773D-0640-41AE-8DD2-66D5E758F5C5}" dt="2020-11-17T12:37:06.573" v="410" actId="164"/>
        <pc:sldMkLst>
          <pc:docMk/>
          <pc:sldMk cId="3772539535" sldId="397"/>
        </pc:sldMkLst>
        <pc:spChg chg="add mod">
          <ac:chgData name="Rosmorduc Vinca" userId="ad80fc01-cf55-4376-a825-a887c8046f05" providerId="ADAL" clId="{0CC7773D-0640-41AE-8DD2-66D5E758F5C5}" dt="2020-11-17T12:37:06.573" v="410" actId="164"/>
          <ac:spMkLst>
            <pc:docMk/>
            <pc:sldMk cId="3772539535" sldId="397"/>
            <ac:spMk id="7" creationId="{426CA9C1-00D6-43C0-A69D-A21FB85F1964}"/>
          </ac:spMkLst>
        </pc:spChg>
        <pc:spChg chg="mod">
          <ac:chgData name="Rosmorduc Vinca" userId="ad80fc01-cf55-4376-a825-a887c8046f05" providerId="ADAL" clId="{0CC7773D-0640-41AE-8DD2-66D5E758F5C5}" dt="2020-11-17T12:35:05.966" v="390" actId="164"/>
          <ac:spMkLst>
            <pc:docMk/>
            <pc:sldMk cId="3772539535" sldId="397"/>
            <ac:spMk id="17" creationId="{8642BE33-E88D-4801-AB67-C90C450A4D12}"/>
          </ac:spMkLst>
        </pc:spChg>
        <pc:grpChg chg="add mod">
          <ac:chgData name="Rosmorduc Vinca" userId="ad80fc01-cf55-4376-a825-a887c8046f05" providerId="ADAL" clId="{0CC7773D-0640-41AE-8DD2-66D5E758F5C5}" dt="2020-11-17T12:37:06.573" v="410" actId="164"/>
          <ac:grpSpMkLst>
            <pc:docMk/>
            <pc:sldMk cId="3772539535" sldId="397"/>
            <ac:grpSpMk id="2" creationId="{8223AA24-CA13-43BC-B709-06EAB4148004}"/>
          </ac:grpSpMkLst>
        </pc:grpChg>
        <pc:grpChg chg="add mod">
          <ac:chgData name="Rosmorduc Vinca" userId="ad80fc01-cf55-4376-a825-a887c8046f05" providerId="ADAL" clId="{0CC7773D-0640-41AE-8DD2-66D5E758F5C5}" dt="2020-11-17T12:37:06.573" v="410" actId="164"/>
          <ac:grpSpMkLst>
            <pc:docMk/>
            <pc:sldMk cId="3772539535" sldId="397"/>
            <ac:grpSpMk id="3" creationId="{4C9A5696-853A-423E-B5BD-4F3FD7B3A144}"/>
          </ac:grpSpMkLst>
        </pc:grpChg>
        <pc:picChg chg="add mod ord">
          <ac:chgData name="Rosmorduc Vinca" userId="ad80fc01-cf55-4376-a825-a887c8046f05" providerId="ADAL" clId="{0CC7773D-0640-41AE-8DD2-66D5E758F5C5}" dt="2020-11-17T12:35:05.966" v="390" actId="164"/>
          <ac:picMkLst>
            <pc:docMk/>
            <pc:sldMk cId="3772539535" sldId="397"/>
            <ac:picMk id="4" creationId="{DCB24406-21E1-455C-958F-756BD33C974A}"/>
          </ac:picMkLst>
        </pc:picChg>
        <pc:picChg chg="del">
          <ac:chgData name="Rosmorduc Vinca" userId="ad80fc01-cf55-4376-a825-a887c8046f05" providerId="ADAL" clId="{0CC7773D-0640-41AE-8DD2-66D5E758F5C5}" dt="2020-11-17T12:34:54.254" v="387" actId="478"/>
          <ac:picMkLst>
            <pc:docMk/>
            <pc:sldMk cId="3772539535" sldId="397"/>
            <ac:picMk id="6" creationId="{57B7AF7F-A98B-4118-A35B-514F837B9029}"/>
          </ac:picMkLst>
        </pc:picChg>
      </pc:sldChg>
      <pc:sldChg chg="addSp delSp modSp mod modNotesTx">
        <pc:chgData name="Rosmorduc Vinca" userId="ad80fc01-cf55-4376-a825-a887c8046f05" providerId="ADAL" clId="{0CC7773D-0640-41AE-8DD2-66D5E758F5C5}" dt="2020-11-17T12:37:34.760" v="418" actId="164"/>
        <pc:sldMkLst>
          <pc:docMk/>
          <pc:sldMk cId="1526081738" sldId="398"/>
        </pc:sldMkLst>
        <pc:spChg chg="add mod">
          <ac:chgData name="Rosmorduc Vinca" userId="ad80fc01-cf55-4376-a825-a887c8046f05" providerId="ADAL" clId="{0CC7773D-0640-41AE-8DD2-66D5E758F5C5}" dt="2020-11-17T12:37:34.760" v="418" actId="164"/>
          <ac:spMkLst>
            <pc:docMk/>
            <pc:sldMk cId="1526081738" sldId="398"/>
            <ac:spMk id="7" creationId="{34765AEE-FBE4-4BA1-918E-48D58BA1FB4B}"/>
          </ac:spMkLst>
        </pc:spChg>
        <pc:spChg chg="mod">
          <ac:chgData name="Rosmorduc Vinca" userId="ad80fc01-cf55-4376-a825-a887c8046f05" providerId="ADAL" clId="{0CC7773D-0640-41AE-8DD2-66D5E758F5C5}" dt="2020-11-17T12:32:05.589" v="327" actId="164"/>
          <ac:spMkLst>
            <pc:docMk/>
            <pc:sldMk cId="1526081738" sldId="398"/>
            <ac:spMk id="21" creationId="{4E334B29-18D3-478C-B6B9-814EEEA24913}"/>
          </ac:spMkLst>
        </pc:spChg>
        <pc:grpChg chg="add mod">
          <ac:chgData name="Rosmorduc Vinca" userId="ad80fc01-cf55-4376-a825-a887c8046f05" providerId="ADAL" clId="{0CC7773D-0640-41AE-8DD2-66D5E758F5C5}" dt="2020-11-17T12:37:34.760" v="418" actId="164"/>
          <ac:grpSpMkLst>
            <pc:docMk/>
            <pc:sldMk cId="1526081738" sldId="398"/>
            <ac:grpSpMk id="2" creationId="{111EEE6F-B825-42B2-A5F8-EE749E68A2E0}"/>
          </ac:grpSpMkLst>
        </pc:grpChg>
        <pc:grpChg chg="add mod">
          <ac:chgData name="Rosmorduc Vinca" userId="ad80fc01-cf55-4376-a825-a887c8046f05" providerId="ADAL" clId="{0CC7773D-0640-41AE-8DD2-66D5E758F5C5}" dt="2020-11-17T12:37:34.760" v="418" actId="164"/>
          <ac:grpSpMkLst>
            <pc:docMk/>
            <pc:sldMk cId="1526081738" sldId="398"/>
            <ac:grpSpMk id="3" creationId="{7A3598D8-3708-4045-94CC-3D109A48DD52}"/>
          </ac:grpSpMkLst>
        </pc:grpChg>
        <pc:picChg chg="add mod ord">
          <ac:chgData name="Rosmorduc Vinca" userId="ad80fc01-cf55-4376-a825-a887c8046f05" providerId="ADAL" clId="{0CC7773D-0640-41AE-8DD2-66D5E758F5C5}" dt="2020-11-17T12:32:05.589" v="327" actId="164"/>
          <ac:picMkLst>
            <pc:docMk/>
            <pc:sldMk cId="1526081738" sldId="398"/>
            <ac:picMk id="4" creationId="{33408DD6-710D-4A86-A02D-E17C4CC53691}"/>
          </ac:picMkLst>
        </pc:picChg>
        <pc:picChg chg="del">
          <ac:chgData name="Rosmorduc Vinca" userId="ad80fc01-cf55-4376-a825-a887c8046f05" providerId="ADAL" clId="{0CC7773D-0640-41AE-8DD2-66D5E758F5C5}" dt="2020-11-17T12:31:41.764" v="322" actId="478"/>
          <ac:picMkLst>
            <pc:docMk/>
            <pc:sldMk cId="1526081738" sldId="398"/>
            <ac:picMk id="6" creationId="{57B7AF7F-A98B-4118-A35B-514F837B9029}"/>
          </ac:picMkLst>
        </pc:picChg>
      </pc:sldChg>
      <pc:sldChg chg="addSp delSp modSp mod modNotesTx">
        <pc:chgData name="Rosmorduc Vinca" userId="ad80fc01-cf55-4376-a825-a887c8046f05" providerId="ADAL" clId="{0CC7773D-0640-41AE-8DD2-66D5E758F5C5}" dt="2020-11-17T12:37:27.311" v="416" actId="164"/>
        <pc:sldMkLst>
          <pc:docMk/>
          <pc:sldMk cId="1078965704" sldId="400"/>
        </pc:sldMkLst>
        <pc:spChg chg="add mod">
          <ac:chgData name="Rosmorduc Vinca" userId="ad80fc01-cf55-4376-a825-a887c8046f05" providerId="ADAL" clId="{0CC7773D-0640-41AE-8DD2-66D5E758F5C5}" dt="2020-11-17T12:37:27.311" v="416" actId="164"/>
          <ac:spMkLst>
            <pc:docMk/>
            <pc:sldMk cId="1078965704" sldId="400"/>
            <ac:spMk id="7" creationId="{1D5CA904-F028-4681-928F-1F8CD0CE9D4F}"/>
          </ac:spMkLst>
        </pc:spChg>
        <pc:spChg chg="mod">
          <ac:chgData name="Rosmorduc Vinca" userId="ad80fc01-cf55-4376-a825-a887c8046f05" providerId="ADAL" clId="{0CC7773D-0640-41AE-8DD2-66D5E758F5C5}" dt="2020-11-17T12:33:01.476" v="340" actId="164"/>
          <ac:spMkLst>
            <pc:docMk/>
            <pc:sldMk cId="1078965704" sldId="400"/>
            <ac:spMk id="21" creationId="{4E334B29-18D3-478C-B6B9-814EEEA24913}"/>
          </ac:spMkLst>
        </pc:spChg>
        <pc:grpChg chg="add mod">
          <ac:chgData name="Rosmorduc Vinca" userId="ad80fc01-cf55-4376-a825-a887c8046f05" providerId="ADAL" clId="{0CC7773D-0640-41AE-8DD2-66D5E758F5C5}" dt="2020-11-17T12:37:27.311" v="416" actId="164"/>
          <ac:grpSpMkLst>
            <pc:docMk/>
            <pc:sldMk cId="1078965704" sldId="400"/>
            <ac:grpSpMk id="2" creationId="{FEE729AB-5437-400F-AF78-4C41541BFAF6}"/>
          </ac:grpSpMkLst>
        </pc:grpChg>
        <pc:grpChg chg="add mod">
          <ac:chgData name="Rosmorduc Vinca" userId="ad80fc01-cf55-4376-a825-a887c8046f05" providerId="ADAL" clId="{0CC7773D-0640-41AE-8DD2-66D5E758F5C5}" dt="2020-11-17T12:37:27.311" v="416" actId="164"/>
          <ac:grpSpMkLst>
            <pc:docMk/>
            <pc:sldMk cId="1078965704" sldId="400"/>
            <ac:grpSpMk id="3" creationId="{4D4E72D6-9104-4AC5-A59F-30BF524E4E27}"/>
          </ac:grpSpMkLst>
        </pc:grpChg>
        <pc:picChg chg="add mod ord">
          <ac:chgData name="Rosmorduc Vinca" userId="ad80fc01-cf55-4376-a825-a887c8046f05" providerId="ADAL" clId="{0CC7773D-0640-41AE-8DD2-66D5E758F5C5}" dt="2020-11-17T12:33:01.476" v="340" actId="164"/>
          <ac:picMkLst>
            <pc:docMk/>
            <pc:sldMk cId="1078965704" sldId="400"/>
            <ac:picMk id="4" creationId="{56C8BA02-C706-414B-A620-8D686834B80A}"/>
          </ac:picMkLst>
        </pc:picChg>
        <pc:picChg chg="del">
          <ac:chgData name="Rosmorduc Vinca" userId="ad80fc01-cf55-4376-a825-a887c8046f05" providerId="ADAL" clId="{0CC7773D-0640-41AE-8DD2-66D5E758F5C5}" dt="2020-11-17T12:32:51.205" v="337" actId="478"/>
          <ac:picMkLst>
            <pc:docMk/>
            <pc:sldMk cId="1078965704" sldId="400"/>
            <ac:picMk id="6" creationId="{57B7AF7F-A98B-4118-A35B-514F837B9029}"/>
          </ac:picMkLst>
        </pc:picChg>
      </pc:sldChg>
      <pc:sldChg chg="addSp delSp modSp mod modNotesTx">
        <pc:chgData name="Rosmorduc Vinca" userId="ad80fc01-cf55-4376-a825-a887c8046f05" providerId="ADAL" clId="{0CC7773D-0640-41AE-8DD2-66D5E758F5C5}" dt="2020-11-17T12:37:19.763" v="414" actId="164"/>
        <pc:sldMkLst>
          <pc:docMk/>
          <pc:sldMk cId="3231821111" sldId="401"/>
        </pc:sldMkLst>
        <pc:spChg chg="mod">
          <ac:chgData name="Rosmorduc Vinca" userId="ad80fc01-cf55-4376-a825-a887c8046f05" providerId="ADAL" clId="{0CC7773D-0640-41AE-8DD2-66D5E758F5C5}" dt="2020-11-17T12:33:55.906" v="373" actId="164"/>
          <ac:spMkLst>
            <pc:docMk/>
            <pc:sldMk cId="3231821111" sldId="401"/>
            <ac:spMk id="4" creationId="{652E4DBB-3FD9-4F94-AB38-DA82E21ED944}"/>
          </ac:spMkLst>
        </pc:spChg>
        <pc:spChg chg="mod">
          <ac:chgData name="Rosmorduc Vinca" userId="ad80fc01-cf55-4376-a825-a887c8046f05" providerId="ADAL" clId="{0CC7773D-0640-41AE-8DD2-66D5E758F5C5}" dt="2020-11-17T12:33:55.906" v="373" actId="164"/>
          <ac:spMkLst>
            <pc:docMk/>
            <pc:sldMk cId="3231821111" sldId="401"/>
            <ac:spMk id="5" creationId="{136CC1E3-28B6-4FF7-9E11-DB3A8E1F5EAF}"/>
          </ac:spMkLst>
        </pc:spChg>
        <pc:spChg chg="mod">
          <ac:chgData name="Rosmorduc Vinca" userId="ad80fc01-cf55-4376-a825-a887c8046f05" providerId="ADAL" clId="{0CC7773D-0640-41AE-8DD2-66D5E758F5C5}" dt="2020-11-17T12:33:55.906" v="373" actId="164"/>
          <ac:spMkLst>
            <pc:docMk/>
            <pc:sldMk cId="3231821111" sldId="401"/>
            <ac:spMk id="7" creationId="{E51BE988-E9C4-4116-ADFC-D66AA5B8D85F}"/>
          </ac:spMkLst>
        </pc:spChg>
        <pc:spChg chg="add mod">
          <ac:chgData name="Rosmorduc Vinca" userId="ad80fc01-cf55-4376-a825-a887c8046f05" providerId="ADAL" clId="{0CC7773D-0640-41AE-8DD2-66D5E758F5C5}" dt="2020-11-17T12:37:19.763" v="414" actId="164"/>
          <ac:spMkLst>
            <pc:docMk/>
            <pc:sldMk cId="3231821111" sldId="401"/>
            <ac:spMk id="9" creationId="{B940FA7E-6D74-40F1-822B-9C54E679044F}"/>
          </ac:spMkLst>
        </pc:spChg>
        <pc:grpChg chg="add mod">
          <ac:chgData name="Rosmorduc Vinca" userId="ad80fc01-cf55-4376-a825-a887c8046f05" providerId="ADAL" clId="{0CC7773D-0640-41AE-8DD2-66D5E758F5C5}" dt="2020-11-17T12:37:19.763" v="414" actId="164"/>
          <ac:grpSpMkLst>
            <pc:docMk/>
            <pc:sldMk cId="3231821111" sldId="401"/>
            <ac:grpSpMk id="2" creationId="{F746763D-A6CE-4171-969A-6813B78EB21E}"/>
          </ac:grpSpMkLst>
        </pc:grpChg>
        <pc:grpChg chg="add mod">
          <ac:chgData name="Rosmorduc Vinca" userId="ad80fc01-cf55-4376-a825-a887c8046f05" providerId="ADAL" clId="{0CC7773D-0640-41AE-8DD2-66D5E758F5C5}" dt="2020-11-17T12:37:19.763" v="414" actId="164"/>
          <ac:grpSpMkLst>
            <pc:docMk/>
            <pc:sldMk cId="3231821111" sldId="401"/>
            <ac:grpSpMk id="3" creationId="{6C14B6D9-3F89-45BE-86FF-F5BB6298D4EA}"/>
          </ac:grpSpMkLst>
        </pc:grpChg>
        <pc:picChg chg="del">
          <ac:chgData name="Rosmorduc Vinca" userId="ad80fc01-cf55-4376-a825-a887c8046f05" providerId="ADAL" clId="{0CC7773D-0640-41AE-8DD2-66D5E758F5C5}" dt="2020-11-17T12:33:29.756" v="344" actId="478"/>
          <ac:picMkLst>
            <pc:docMk/>
            <pc:sldMk cId="3231821111" sldId="401"/>
            <ac:picMk id="6" creationId="{57B7AF7F-A98B-4118-A35B-514F837B9029}"/>
          </ac:picMkLst>
        </pc:picChg>
        <pc:picChg chg="add mod ord">
          <ac:chgData name="Rosmorduc Vinca" userId="ad80fc01-cf55-4376-a825-a887c8046f05" providerId="ADAL" clId="{0CC7773D-0640-41AE-8DD2-66D5E758F5C5}" dt="2020-11-17T12:33:55.906" v="373" actId="164"/>
          <ac:picMkLst>
            <pc:docMk/>
            <pc:sldMk cId="3231821111" sldId="401"/>
            <ac:picMk id="8" creationId="{2CC205B6-6614-42A0-B9F1-7F2A757CBF0F}"/>
          </ac:picMkLst>
        </pc:picChg>
      </pc:sldChg>
    </pc:docChg>
  </pc:docChgLst>
  <pc:docChgLst>
    <pc:chgData name="Rosmorduc Vinca" userId="ad80fc01-cf55-4376-a825-a887c8046f05" providerId="ADAL" clId="{29F5AD7B-2580-443B-BC42-2187AECCEE68}"/>
    <pc:docChg chg="undo custSel modSld">
      <pc:chgData name="Rosmorduc Vinca" userId="ad80fc01-cf55-4376-a825-a887c8046f05" providerId="ADAL" clId="{29F5AD7B-2580-443B-BC42-2187AECCEE68}" dt="2022-05-11T08:45:07.823" v="110" actId="1076"/>
      <pc:docMkLst>
        <pc:docMk/>
      </pc:docMkLst>
      <pc:sldChg chg="addSp modSp mod">
        <pc:chgData name="Rosmorduc Vinca" userId="ad80fc01-cf55-4376-a825-a887c8046f05" providerId="ADAL" clId="{29F5AD7B-2580-443B-BC42-2187AECCEE68}" dt="2022-05-11T08:39:52.427" v="62" actId="1037"/>
        <pc:sldMkLst>
          <pc:docMk/>
          <pc:sldMk cId="2110573363" sldId="297"/>
        </pc:sldMkLst>
        <pc:spChg chg="add mod">
          <ac:chgData name="Rosmorduc Vinca" userId="ad80fc01-cf55-4376-a825-a887c8046f05" providerId="ADAL" clId="{29F5AD7B-2580-443B-BC42-2187AECCEE68}" dt="2022-05-11T08:39:52.427" v="62" actId="1037"/>
          <ac:spMkLst>
            <pc:docMk/>
            <pc:sldMk cId="2110573363" sldId="297"/>
            <ac:spMk id="5" creationId="{15F77F4C-3E36-73A9-1517-9DA8D5BBC187}"/>
          </ac:spMkLst>
        </pc:spChg>
      </pc:sldChg>
      <pc:sldChg chg="modSp mod">
        <pc:chgData name="Rosmorduc Vinca" userId="ad80fc01-cf55-4376-a825-a887c8046f05" providerId="ADAL" clId="{29F5AD7B-2580-443B-BC42-2187AECCEE68}" dt="2022-05-11T08:40:44.535" v="84" actId="1037"/>
        <pc:sldMkLst>
          <pc:docMk/>
          <pc:sldMk cId="2604332295" sldId="423"/>
        </pc:sldMkLst>
        <pc:spChg chg="mod">
          <ac:chgData name="Rosmorduc Vinca" userId="ad80fc01-cf55-4376-a825-a887c8046f05" providerId="ADAL" clId="{29F5AD7B-2580-443B-BC42-2187AECCEE68}" dt="2022-05-11T08:40:44.535" v="84" actId="1037"/>
          <ac:spMkLst>
            <pc:docMk/>
            <pc:sldMk cId="2604332295" sldId="423"/>
            <ac:spMk id="10" creationId="{2ADFB9AE-EF47-4EEC-BC86-3EA49DDC3BC8}"/>
          </ac:spMkLst>
        </pc:spChg>
      </pc:sldChg>
      <pc:sldChg chg="modSp mod">
        <pc:chgData name="Rosmorduc Vinca" userId="ad80fc01-cf55-4376-a825-a887c8046f05" providerId="ADAL" clId="{29F5AD7B-2580-443B-BC42-2187AECCEE68}" dt="2022-05-11T08:45:07.823" v="110" actId="1076"/>
        <pc:sldMkLst>
          <pc:docMk/>
          <pc:sldMk cId="3634653047" sldId="427"/>
        </pc:sldMkLst>
        <pc:spChg chg="mod">
          <ac:chgData name="Rosmorduc Vinca" userId="ad80fc01-cf55-4376-a825-a887c8046f05" providerId="ADAL" clId="{29F5AD7B-2580-443B-BC42-2187AECCEE68}" dt="2022-05-11T08:44:06.725" v="101" actId="207"/>
          <ac:spMkLst>
            <pc:docMk/>
            <pc:sldMk cId="3634653047" sldId="427"/>
            <ac:spMk id="18" creationId="{F7BBBF14-741C-4CBE-ACE8-6533973A3291}"/>
          </ac:spMkLst>
        </pc:spChg>
        <pc:spChg chg="mod">
          <ac:chgData name="Rosmorduc Vinca" userId="ad80fc01-cf55-4376-a825-a887c8046f05" providerId="ADAL" clId="{29F5AD7B-2580-443B-BC42-2187AECCEE68}" dt="2022-05-11T08:44:13.114" v="102" actId="207"/>
          <ac:spMkLst>
            <pc:docMk/>
            <pc:sldMk cId="3634653047" sldId="427"/>
            <ac:spMk id="19" creationId="{C4172DAD-5472-4074-9B13-D0571D24119B}"/>
          </ac:spMkLst>
        </pc:spChg>
        <pc:spChg chg="mod">
          <ac:chgData name="Rosmorduc Vinca" userId="ad80fc01-cf55-4376-a825-a887c8046f05" providerId="ADAL" clId="{29F5AD7B-2580-443B-BC42-2187AECCEE68}" dt="2022-05-11T08:44:40.342" v="106" actId="207"/>
          <ac:spMkLst>
            <pc:docMk/>
            <pc:sldMk cId="3634653047" sldId="427"/>
            <ac:spMk id="20" creationId="{A6A3040D-0A46-46DF-A445-B775927CB935}"/>
          </ac:spMkLst>
        </pc:spChg>
        <pc:spChg chg="mod">
          <ac:chgData name="Rosmorduc Vinca" userId="ad80fc01-cf55-4376-a825-a887c8046f05" providerId="ADAL" clId="{29F5AD7B-2580-443B-BC42-2187AECCEE68}" dt="2022-05-11T08:44:47.420" v="107" actId="207"/>
          <ac:spMkLst>
            <pc:docMk/>
            <pc:sldMk cId="3634653047" sldId="427"/>
            <ac:spMk id="24" creationId="{7F40D69A-4D4A-4D6A-A1F5-9BB4DA0CD736}"/>
          </ac:spMkLst>
        </pc:spChg>
        <pc:spChg chg="mod">
          <ac:chgData name="Rosmorduc Vinca" userId="ad80fc01-cf55-4376-a825-a887c8046f05" providerId="ADAL" clId="{29F5AD7B-2580-443B-BC42-2187AECCEE68}" dt="2022-05-11T08:44:31.363" v="104" actId="207"/>
          <ac:spMkLst>
            <pc:docMk/>
            <pc:sldMk cId="3634653047" sldId="427"/>
            <ac:spMk id="25" creationId="{15B027BD-B25E-4C70-8D02-3838677CD8CB}"/>
          </ac:spMkLst>
        </pc:spChg>
        <pc:spChg chg="mod">
          <ac:chgData name="Rosmorduc Vinca" userId="ad80fc01-cf55-4376-a825-a887c8046f05" providerId="ADAL" clId="{29F5AD7B-2580-443B-BC42-2187AECCEE68}" dt="2022-05-11T08:44:57.430" v="109" actId="207"/>
          <ac:spMkLst>
            <pc:docMk/>
            <pc:sldMk cId="3634653047" sldId="427"/>
            <ac:spMk id="27" creationId="{AEBCBDC8-4592-4C5C-B2AA-AF50A89B97F0}"/>
          </ac:spMkLst>
        </pc:spChg>
        <pc:spChg chg="mod">
          <ac:chgData name="Rosmorduc Vinca" userId="ad80fc01-cf55-4376-a825-a887c8046f05" providerId="ADAL" clId="{29F5AD7B-2580-443B-BC42-2187AECCEE68}" dt="2022-05-11T08:44:53.406" v="108" actId="207"/>
          <ac:spMkLst>
            <pc:docMk/>
            <pc:sldMk cId="3634653047" sldId="427"/>
            <ac:spMk id="28" creationId="{5D6BA98F-992C-4D1A-B5BD-3788B9E2FDC1}"/>
          </ac:spMkLst>
        </pc:spChg>
        <pc:spChg chg="mod">
          <ac:chgData name="Rosmorduc Vinca" userId="ad80fc01-cf55-4376-a825-a887c8046f05" providerId="ADAL" clId="{29F5AD7B-2580-443B-BC42-2187AECCEE68}" dt="2022-05-11T08:44:24.427" v="103" actId="207"/>
          <ac:spMkLst>
            <pc:docMk/>
            <pc:sldMk cId="3634653047" sldId="427"/>
            <ac:spMk id="29" creationId="{DF641208-0343-4BE3-99A3-49A76A32EF36}"/>
          </ac:spMkLst>
        </pc:spChg>
        <pc:spChg chg="mod">
          <ac:chgData name="Rosmorduc Vinca" userId="ad80fc01-cf55-4376-a825-a887c8046f05" providerId="ADAL" clId="{29F5AD7B-2580-443B-BC42-2187AECCEE68}" dt="2022-05-11T08:43:55.549" v="99" actId="207"/>
          <ac:spMkLst>
            <pc:docMk/>
            <pc:sldMk cId="3634653047" sldId="427"/>
            <ac:spMk id="30" creationId="{AB34B189-68E6-436A-8475-B0D8451FD52C}"/>
          </ac:spMkLst>
        </pc:spChg>
        <pc:spChg chg="mod">
          <ac:chgData name="Rosmorduc Vinca" userId="ad80fc01-cf55-4376-a825-a887c8046f05" providerId="ADAL" clId="{29F5AD7B-2580-443B-BC42-2187AECCEE68}" dt="2022-05-11T08:44:03.012" v="100" actId="207"/>
          <ac:spMkLst>
            <pc:docMk/>
            <pc:sldMk cId="3634653047" sldId="427"/>
            <ac:spMk id="31" creationId="{F59F03E5-FFC4-410A-9F48-8D870C0FD011}"/>
          </ac:spMkLst>
        </pc:spChg>
        <pc:spChg chg="mod">
          <ac:chgData name="Rosmorduc Vinca" userId="ad80fc01-cf55-4376-a825-a887c8046f05" providerId="ADAL" clId="{29F5AD7B-2580-443B-BC42-2187AECCEE68}" dt="2022-05-11T08:41:47.112" v="86" actId="14100"/>
          <ac:spMkLst>
            <pc:docMk/>
            <pc:sldMk cId="3634653047" sldId="427"/>
            <ac:spMk id="38" creationId="{C08FDAC1-A053-4F14-A6F8-EE20C36BBEB0}"/>
          </ac:spMkLst>
        </pc:spChg>
        <pc:spChg chg="mod">
          <ac:chgData name="Rosmorduc Vinca" userId="ad80fc01-cf55-4376-a825-a887c8046f05" providerId="ADAL" clId="{29F5AD7B-2580-443B-BC42-2187AECCEE68}" dt="2022-05-11T08:45:07.823" v="110" actId="1076"/>
          <ac:spMkLst>
            <pc:docMk/>
            <pc:sldMk cId="3634653047" sldId="427"/>
            <ac:spMk id="45" creationId="{53B7957B-DC89-4242-8D1A-14093B9130D1}"/>
          </ac:spMkLst>
        </pc:spChg>
      </pc:sldChg>
      <pc:sldChg chg="addSp delSp modSp mod setBg modNotesTx">
        <pc:chgData name="Rosmorduc Vinca" userId="ad80fc01-cf55-4376-a825-a887c8046f05" providerId="ADAL" clId="{29F5AD7B-2580-443B-BC42-2187AECCEE68}" dt="2022-05-11T08:00:27.600" v="52" actId="1076"/>
        <pc:sldMkLst>
          <pc:docMk/>
          <pc:sldMk cId="3576614329" sldId="439"/>
        </pc:sldMkLst>
        <pc:spChg chg="mod">
          <ac:chgData name="Rosmorduc Vinca" userId="ad80fc01-cf55-4376-a825-a887c8046f05" providerId="ADAL" clId="{29F5AD7B-2580-443B-BC42-2187AECCEE68}" dt="2022-05-11T07:33:27.943" v="28" actId="26606"/>
          <ac:spMkLst>
            <pc:docMk/>
            <pc:sldMk cId="3576614329" sldId="439"/>
            <ac:spMk id="2" creationId="{B7740813-54FB-4317-AEBF-7D156A30DBA4}"/>
          </ac:spMkLst>
        </pc:spChg>
        <pc:spChg chg="mod">
          <ac:chgData name="Rosmorduc Vinca" userId="ad80fc01-cf55-4376-a825-a887c8046f05" providerId="ADAL" clId="{29F5AD7B-2580-443B-BC42-2187AECCEE68}" dt="2022-05-11T07:33:27.943" v="28" actId="26606"/>
          <ac:spMkLst>
            <pc:docMk/>
            <pc:sldMk cId="3576614329" sldId="439"/>
            <ac:spMk id="3" creationId="{2B52997D-DD52-4CE6-A725-55E51F884F6C}"/>
          </ac:spMkLst>
        </pc:spChg>
        <pc:spChg chg="add del">
          <ac:chgData name="Rosmorduc Vinca" userId="ad80fc01-cf55-4376-a825-a887c8046f05" providerId="ADAL" clId="{29F5AD7B-2580-443B-BC42-2187AECCEE68}" dt="2022-05-11T07:33:23.657" v="26" actId="26606"/>
          <ac:spMkLst>
            <pc:docMk/>
            <pc:sldMk cId="3576614329" sldId="439"/>
            <ac:spMk id="12" creationId="{99F1FFA9-D672-408C-9220-ADEEC6ABDD09}"/>
          </ac:spMkLst>
        </pc:spChg>
        <pc:spChg chg="add mod">
          <ac:chgData name="Rosmorduc Vinca" userId="ad80fc01-cf55-4376-a825-a887c8046f05" providerId="ADAL" clId="{29F5AD7B-2580-443B-BC42-2187AECCEE68}" dt="2022-05-11T08:00:27.600" v="52" actId="1076"/>
          <ac:spMkLst>
            <pc:docMk/>
            <pc:sldMk cId="3576614329" sldId="439"/>
            <ac:spMk id="13" creationId="{BE8ACED9-EC38-DB9C-3B82-E9E164FB2359}"/>
          </ac:spMkLst>
        </pc:spChg>
        <pc:spChg chg="add del">
          <ac:chgData name="Rosmorduc Vinca" userId="ad80fc01-cf55-4376-a825-a887c8046f05" providerId="ADAL" clId="{29F5AD7B-2580-443B-BC42-2187AECCEE68}" dt="2022-05-11T07:33:27.943" v="28" actId="26606"/>
          <ac:spMkLst>
            <pc:docMk/>
            <pc:sldMk cId="3576614329" sldId="439"/>
            <ac:spMk id="14" creationId="{36678033-86B6-40E6-BE90-78D8ED4E3A31}"/>
          </ac:spMkLst>
        </pc:spChg>
        <pc:spChg chg="add del">
          <ac:chgData name="Rosmorduc Vinca" userId="ad80fc01-cf55-4376-a825-a887c8046f05" providerId="ADAL" clId="{29F5AD7B-2580-443B-BC42-2187AECCEE68}" dt="2022-05-11T07:33:27.943" v="28" actId="26606"/>
          <ac:spMkLst>
            <pc:docMk/>
            <pc:sldMk cId="3576614329" sldId="439"/>
            <ac:spMk id="15" creationId="{8F7AFB9A-7364-478C-B48B-8523CDD9AE8D}"/>
          </ac:spMkLst>
        </pc:spChg>
        <pc:spChg chg="add del">
          <ac:chgData name="Rosmorduc Vinca" userId="ad80fc01-cf55-4376-a825-a887c8046f05" providerId="ADAL" clId="{29F5AD7B-2580-443B-BC42-2187AECCEE68}" dt="2022-05-11T07:33:27.943" v="28" actId="26606"/>
          <ac:spMkLst>
            <pc:docMk/>
            <pc:sldMk cId="3576614329" sldId="439"/>
            <ac:spMk id="16" creationId="{D2542E1A-076E-4A34-BB67-2BF961754E0C}"/>
          </ac:spMkLst>
        </pc:spChg>
        <pc:spChg chg="add del">
          <ac:chgData name="Rosmorduc Vinca" userId="ad80fc01-cf55-4376-a825-a887c8046f05" providerId="ADAL" clId="{29F5AD7B-2580-443B-BC42-2187AECCEE68}" dt="2022-05-11T07:33:27.943" v="28" actId="26606"/>
          <ac:spMkLst>
            <pc:docMk/>
            <pc:sldMk cId="3576614329" sldId="439"/>
            <ac:spMk id="18" creationId="{75C56826-D4E5-42ED-8529-079651CB3005}"/>
          </ac:spMkLst>
        </pc:spChg>
        <pc:spChg chg="add del">
          <ac:chgData name="Rosmorduc Vinca" userId="ad80fc01-cf55-4376-a825-a887c8046f05" providerId="ADAL" clId="{29F5AD7B-2580-443B-BC42-2187AECCEE68}" dt="2022-05-11T07:33:27.943" v="28" actId="26606"/>
          <ac:spMkLst>
            <pc:docMk/>
            <pc:sldMk cId="3576614329" sldId="439"/>
            <ac:spMk id="20" creationId="{82095FCE-EF05-4443-B97A-85DEE3A5CA17}"/>
          </ac:spMkLst>
        </pc:spChg>
        <pc:picChg chg="add mod ord">
          <ac:chgData name="Rosmorduc Vinca" userId="ad80fc01-cf55-4376-a825-a887c8046f05" providerId="ADAL" clId="{29F5AD7B-2580-443B-BC42-2187AECCEE68}" dt="2022-05-11T07:33:27.943" v="28" actId="26606"/>
          <ac:picMkLst>
            <pc:docMk/>
            <pc:sldMk cId="3576614329" sldId="439"/>
            <ac:picMk id="5" creationId="{E9D43D9D-A69A-17DF-4A84-4FC483002032}"/>
          </ac:picMkLst>
        </pc:picChg>
        <pc:picChg chg="add mod">
          <ac:chgData name="Rosmorduc Vinca" userId="ad80fc01-cf55-4376-a825-a887c8046f05" providerId="ADAL" clId="{29F5AD7B-2580-443B-BC42-2187AECCEE68}" dt="2022-05-11T07:58:59.398" v="34" actId="1076"/>
          <ac:picMkLst>
            <pc:docMk/>
            <pc:sldMk cId="3576614329" sldId="439"/>
            <ac:picMk id="7" creationId="{BCAAC2FC-6076-7228-C99B-D612C7C2FE0B}"/>
          </ac:picMkLst>
        </pc:picChg>
        <pc:picChg chg="add del mod">
          <ac:chgData name="Rosmorduc Vinca" userId="ad80fc01-cf55-4376-a825-a887c8046f05" providerId="ADAL" clId="{29F5AD7B-2580-443B-BC42-2187AECCEE68}" dt="2022-05-11T07:33:02.722" v="24" actId="478"/>
          <ac:picMkLst>
            <pc:docMk/>
            <pc:sldMk cId="3576614329" sldId="439"/>
            <ac:picMk id="9" creationId="{266D4CB8-1DEC-EE40-A7A2-1A8ABB36ED0F}"/>
          </ac:picMkLst>
        </pc:picChg>
        <pc:picChg chg="add mod">
          <ac:chgData name="Rosmorduc Vinca" userId="ad80fc01-cf55-4376-a825-a887c8046f05" providerId="ADAL" clId="{29F5AD7B-2580-443B-BC42-2187AECCEE68}" dt="2022-05-11T07:35:43.070" v="32" actId="1076"/>
          <ac:picMkLst>
            <pc:docMk/>
            <pc:sldMk cId="3576614329" sldId="439"/>
            <ac:picMk id="11" creationId="{691451D1-2A3C-9FD1-07DF-8A8447412D82}"/>
          </ac:picMkLst>
        </pc:picChg>
      </pc:sldChg>
    </pc:docChg>
  </pc:docChgLst>
  <pc:docChgLst>
    <pc:chgData name="Rosmorduc Vinca" userId="ad80fc01-cf55-4376-a825-a887c8046f05" providerId="ADAL" clId="{0DCA8998-4E99-4162-AEDB-BAE1986F4FF8}"/>
    <pc:docChg chg="undo custSel addSld delSld modSld">
      <pc:chgData name="Rosmorduc Vinca" userId="ad80fc01-cf55-4376-a825-a887c8046f05" providerId="ADAL" clId="{0DCA8998-4E99-4162-AEDB-BAE1986F4FF8}" dt="2019-08-22T15:06:16.501" v="14" actId="2696"/>
      <pc:docMkLst>
        <pc:docMk/>
      </pc:docMkLst>
      <pc:sldChg chg="addSp delSp modSp">
        <pc:chgData name="Rosmorduc Vinca" userId="ad80fc01-cf55-4376-a825-a887c8046f05" providerId="ADAL" clId="{0DCA8998-4E99-4162-AEDB-BAE1986F4FF8}" dt="2019-08-22T15:05:10.082" v="7" actId="6549"/>
        <pc:sldMkLst>
          <pc:docMk/>
          <pc:sldMk cId="3937987184" sldId="271"/>
        </pc:sldMkLst>
        <pc:spChg chg="del">
          <ac:chgData name="Rosmorduc Vinca" userId="ad80fc01-cf55-4376-a825-a887c8046f05" providerId="ADAL" clId="{0DCA8998-4E99-4162-AEDB-BAE1986F4FF8}" dt="2019-08-22T15:04:56.286" v="0" actId="478"/>
          <ac:spMkLst>
            <pc:docMk/>
            <pc:sldMk cId="3937987184" sldId="271"/>
            <ac:spMk id="2" creationId="{2AB5FA0A-1CC7-45F7-9395-7231611D9A60}"/>
          </ac:spMkLst>
        </pc:spChg>
        <pc:spChg chg="del">
          <ac:chgData name="Rosmorduc Vinca" userId="ad80fc01-cf55-4376-a825-a887c8046f05" providerId="ADAL" clId="{0DCA8998-4E99-4162-AEDB-BAE1986F4FF8}" dt="2019-08-22T15:05:00.770" v="1" actId="478"/>
          <ac:spMkLst>
            <pc:docMk/>
            <pc:sldMk cId="3937987184" sldId="271"/>
            <ac:spMk id="6" creationId="{78582F60-9BA9-43E9-9441-CC96A70EFF68}"/>
          </ac:spMkLst>
        </pc:spChg>
        <pc:spChg chg="add del mod">
          <ac:chgData name="Rosmorduc Vinca" userId="ad80fc01-cf55-4376-a825-a887c8046f05" providerId="ADAL" clId="{0DCA8998-4E99-4162-AEDB-BAE1986F4FF8}" dt="2019-08-22T15:05:00.770" v="1" actId="478"/>
          <ac:spMkLst>
            <pc:docMk/>
            <pc:sldMk cId="3937987184" sldId="271"/>
            <ac:spMk id="7" creationId="{5B96CD54-F408-4953-8355-798A455D7A0A}"/>
          </ac:spMkLst>
        </pc:spChg>
        <pc:spChg chg="add mod">
          <ac:chgData name="Rosmorduc Vinca" userId="ad80fc01-cf55-4376-a825-a887c8046f05" providerId="ADAL" clId="{0DCA8998-4E99-4162-AEDB-BAE1986F4FF8}" dt="2019-08-22T15:05:10.082" v="7" actId="6549"/>
          <ac:spMkLst>
            <pc:docMk/>
            <pc:sldMk cId="3937987184" sldId="271"/>
            <ac:spMk id="9" creationId="{F2D1DFA3-5267-47FC-A24B-19A2876A4958}"/>
          </ac:spMkLst>
        </pc:spChg>
        <pc:picChg chg="del">
          <ac:chgData name="Rosmorduc Vinca" userId="ad80fc01-cf55-4376-a825-a887c8046f05" providerId="ADAL" clId="{0DCA8998-4E99-4162-AEDB-BAE1986F4FF8}" dt="2019-08-22T15:04:56.286" v="0" actId="478"/>
          <ac:picMkLst>
            <pc:docMk/>
            <pc:sldMk cId="3937987184" sldId="271"/>
            <ac:picMk id="4" creationId="{F6700D29-4B10-4D61-B6B3-55DDF5A75DF8}"/>
          </ac:picMkLst>
        </pc:picChg>
        <pc:picChg chg="del">
          <ac:chgData name="Rosmorduc Vinca" userId="ad80fc01-cf55-4376-a825-a887c8046f05" providerId="ADAL" clId="{0DCA8998-4E99-4162-AEDB-BAE1986F4FF8}" dt="2019-08-22T15:04:56.286" v="0" actId="478"/>
          <ac:picMkLst>
            <pc:docMk/>
            <pc:sldMk cId="3937987184" sldId="271"/>
            <ac:picMk id="5" creationId="{07FE498D-D1EC-41F9-9A78-7A1530E30AA9}"/>
          </ac:picMkLst>
        </pc:picChg>
        <pc:picChg chg="add">
          <ac:chgData name="Rosmorduc Vinca" userId="ad80fc01-cf55-4376-a825-a887c8046f05" providerId="ADAL" clId="{0DCA8998-4E99-4162-AEDB-BAE1986F4FF8}" dt="2019-08-22T15:05:02.082" v="2"/>
          <ac:picMkLst>
            <pc:docMk/>
            <pc:sldMk cId="3937987184" sldId="271"/>
            <ac:picMk id="8" creationId="{11B9B431-B186-4595-AEAF-2DFF5F83F1E7}"/>
          </ac:picMkLst>
        </pc:picChg>
      </pc:sldChg>
      <pc:sldChg chg="delSp">
        <pc:chgData name="Rosmorduc Vinca" userId="ad80fc01-cf55-4376-a825-a887c8046f05" providerId="ADAL" clId="{0DCA8998-4E99-4162-AEDB-BAE1986F4FF8}" dt="2019-08-22T15:05:49.877" v="8" actId="478"/>
        <pc:sldMkLst>
          <pc:docMk/>
          <pc:sldMk cId="193784716" sldId="279"/>
        </pc:sldMkLst>
        <pc:picChg chg="del">
          <ac:chgData name="Rosmorduc Vinca" userId="ad80fc01-cf55-4376-a825-a887c8046f05" providerId="ADAL" clId="{0DCA8998-4E99-4162-AEDB-BAE1986F4FF8}" dt="2019-08-22T15:05:49.877" v="8" actId="478"/>
          <ac:picMkLst>
            <pc:docMk/>
            <pc:sldMk cId="193784716" sldId="279"/>
            <ac:picMk id="10" creationId="{625BDC9B-6C31-4D1A-9503-719EE7D1596E}"/>
          </ac:picMkLst>
        </pc:picChg>
      </pc:sldChg>
      <pc:sldChg chg="addSp delSp modSp">
        <pc:chgData name="Rosmorduc Vinca" userId="ad80fc01-cf55-4376-a825-a887c8046f05" providerId="ADAL" clId="{0DCA8998-4E99-4162-AEDB-BAE1986F4FF8}" dt="2019-08-22T15:05:58.799" v="11" actId="478"/>
        <pc:sldMkLst>
          <pc:docMk/>
          <pc:sldMk cId="2412915436" sldId="280"/>
        </pc:sldMkLst>
        <pc:spChg chg="del">
          <ac:chgData name="Rosmorduc Vinca" userId="ad80fc01-cf55-4376-a825-a887c8046f05" providerId="ADAL" clId="{0DCA8998-4E99-4162-AEDB-BAE1986F4FF8}" dt="2019-08-22T15:05:58.799" v="11" actId="478"/>
          <ac:spMkLst>
            <pc:docMk/>
            <pc:sldMk cId="2412915436" sldId="280"/>
            <ac:spMk id="3" creationId="{6D249113-C3B9-45C8-847E-96B02BA831E4}"/>
          </ac:spMkLst>
        </pc:spChg>
        <pc:spChg chg="del">
          <ac:chgData name="Rosmorduc Vinca" userId="ad80fc01-cf55-4376-a825-a887c8046f05" providerId="ADAL" clId="{0DCA8998-4E99-4162-AEDB-BAE1986F4FF8}" dt="2019-08-22T15:05:55.018" v="10" actId="478"/>
          <ac:spMkLst>
            <pc:docMk/>
            <pc:sldMk cId="2412915436" sldId="280"/>
            <ac:spMk id="6" creationId="{5B2268A4-04EC-4327-825A-70E3FE3F7FE8}"/>
          </ac:spMkLst>
        </pc:spChg>
        <pc:spChg chg="add mod">
          <ac:chgData name="Rosmorduc Vinca" userId="ad80fc01-cf55-4376-a825-a887c8046f05" providerId="ADAL" clId="{0DCA8998-4E99-4162-AEDB-BAE1986F4FF8}" dt="2019-08-22T15:05:58.799" v="11" actId="478"/>
          <ac:spMkLst>
            <pc:docMk/>
            <pc:sldMk cId="2412915436" sldId="280"/>
            <ac:spMk id="8" creationId="{07D446DE-0EE2-40E5-9006-AD3AC805C845}"/>
          </ac:spMkLst>
        </pc:spChg>
        <pc:picChg chg="del">
          <ac:chgData name="Rosmorduc Vinca" userId="ad80fc01-cf55-4376-a825-a887c8046f05" providerId="ADAL" clId="{0DCA8998-4E99-4162-AEDB-BAE1986F4FF8}" dt="2019-08-22T15:05:53.252" v="9" actId="478"/>
          <ac:picMkLst>
            <pc:docMk/>
            <pc:sldMk cId="2412915436" sldId="280"/>
            <ac:picMk id="5" creationId="{9D9D511E-1276-48D9-8070-7D2CC7930460}"/>
          </ac:picMkLst>
        </pc:picChg>
      </pc:sldChg>
      <pc:sldChg chg="del">
        <pc:chgData name="Rosmorduc Vinca" userId="ad80fc01-cf55-4376-a825-a887c8046f05" providerId="ADAL" clId="{0DCA8998-4E99-4162-AEDB-BAE1986F4FF8}" dt="2019-08-22T15:06:04.002" v="12" actId="2696"/>
        <pc:sldMkLst>
          <pc:docMk/>
          <pc:sldMk cId="538861640" sldId="281"/>
        </pc:sldMkLst>
      </pc:sldChg>
      <pc:sldChg chg="add del">
        <pc:chgData name="Rosmorduc Vinca" userId="ad80fc01-cf55-4376-a825-a887c8046f05" providerId="ADAL" clId="{0DCA8998-4E99-4162-AEDB-BAE1986F4FF8}" dt="2019-08-22T15:06:16.501" v="14" actId="2696"/>
        <pc:sldMkLst>
          <pc:docMk/>
          <pc:sldMk cId="578860991" sldId="283"/>
        </pc:sldMkLst>
      </pc:sldChg>
    </pc:docChg>
  </pc:docChgLst>
  <pc:docChgLst>
    <pc:chgData name="Rosmorduc Vinca" userId="ad80fc01-cf55-4376-a825-a887c8046f05" providerId="ADAL" clId="{54241C37-B042-4E28-9433-F5F99AF4F7FF}"/>
    <pc:docChg chg="custSel modSld">
      <pc:chgData name="Rosmorduc Vinca" userId="ad80fc01-cf55-4376-a825-a887c8046f05" providerId="ADAL" clId="{54241C37-B042-4E28-9433-F5F99AF4F7FF}" dt="2020-06-24T09:03:02.352" v="392" actId="20577"/>
      <pc:docMkLst>
        <pc:docMk/>
      </pc:docMkLst>
      <pc:sldChg chg="modSp mod">
        <pc:chgData name="Rosmorduc Vinca" userId="ad80fc01-cf55-4376-a825-a887c8046f05" providerId="ADAL" clId="{54241C37-B042-4E28-9433-F5F99AF4F7FF}" dt="2020-06-24T09:03:02.352" v="392" actId="20577"/>
        <pc:sldMkLst>
          <pc:docMk/>
          <pc:sldMk cId="2740819147" sldId="261"/>
        </pc:sldMkLst>
        <pc:spChg chg="mod">
          <ac:chgData name="Rosmorduc Vinca" userId="ad80fc01-cf55-4376-a825-a887c8046f05" providerId="ADAL" clId="{54241C37-B042-4E28-9433-F5F99AF4F7FF}" dt="2020-06-24T09:03:02.352" v="392" actId="20577"/>
          <ac:spMkLst>
            <pc:docMk/>
            <pc:sldMk cId="2740819147" sldId="261"/>
            <ac:spMk id="3" creationId="{2610890F-474F-4C33-AE8D-93557FE04DA5}"/>
          </ac:spMkLst>
        </pc:spChg>
      </pc:sldChg>
      <pc:sldChg chg="modSp mod">
        <pc:chgData name="Rosmorduc Vinca" userId="ad80fc01-cf55-4376-a825-a887c8046f05" providerId="ADAL" clId="{54241C37-B042-4E28-9433-F5F99AF4F7FF}" dt="2020-06-24T08:57:26.736" v="15" actId="14"/>
        <pc:sldMkLst>
          <pc:docMk/>
          <pc:sldMk cId="2921410534" sldId="305"/>
        </pc:sldMkLst>
        <pc:spChg chg="mod">
          <ac:chgData name="Rosmorduc Vinca" userId="ad80fc01-cf55-4376-a825-a887c8046f05" providerId="ADAL" clId="{54241C37-B042-4E28-9433-F5F99AF4F7FF}" dt="2020-06-24T08:57:26.736" v="15" actId="14"/>
          <ac:spMkLst>
            <pc:docMk/>
            <pc:sldMk cId="2921410534" sldId="305"/>
            <ac:spMk id="3" creationId="{384DA8E5-2FEA-475B-8E4D-01F35FBE59A0}"/>
          </ac:spMkLst>
        </pc:spChg>
      </pc:sldChg>
    </pc:docChg>
  </pc:docChgLst>
  <pc:docChgLst>
    <pc:chgData name="Rosmorduc Vinca" userId="ad80fc01-cf55-4376-a825-a887c8046f05" providerId="ADAL" clId="{D3FFB4A6-312D-4547-B3C2-F97173D6A18D}"/>
    <pc:docChg chg="custSel modSld">
      <pc:chgData name="Rosmorduc Vinca" userId="ad80fc01-cf55-4376-a825-a887c8046f05" providerId="ADAL" clId="{D3FFB4A6-312D-4547-B3C2-F97173D6A18D}" dt="2019-08-14T14:11:13.038" v="175" actId="20577"/>
      <pc:docMkLst>
        <pc:docMk/>
      </pc:docMkLst>
      <pc:sldChg chg="modSp">
        <pc:chgData name="Rosmorduc Vinca" userId="ad80fc01-cf55-4376-a825-a887c8046f05" providerId="ADAL" clId="{D3FFB4A6-312D-4547-B3C2-F97173D6A18D}" dt="2019-08-14T13:47:16.229" v="119" actId="20577"/>
        <pc:sldMkLst>
          <pc:docMk/>
          <pc:sldMk cId="2496709650" sldId="260"/>
        </pc:sldMkLst>
        <pc:spChg chg="mod">
          <ac:chgData name="Rosmorduc Vinca" userId="ad80fc01-cf55-4376-a825-a887c8046f05" providerId="ADAL" clId="{D3FFB4A6-312D-4547-B3C2-F97173D6A18D}" dt="2019-08-14T13:47:16.229" v="119" actId="20577"/>
          <ac:spMkLst>
            <pc:docMk/>
            <pc:sldMk cId="2496709650" sldId="260"/>
            <ac:spMk id="3" creationId="{ADD3902E-125F-4F81-9D1F-AC9C67A6732A}"/>
          </ac:spMkLst>
        </pc:spChg>
      </pc:sldChg>
      <pc:sldChg chg="modSp">
        <pc:chgData name="Rosmorduc Vinca" userId="ad80fc01-cf55-4376-a825-a887c8046f05" providerId="ADAL" clId="{D3FFB4A6-312D-4547-B3C2-F97173D6A18D}" dt="2019-08-14T14:11:13.038" v="175" actId="20577"/>
        <pc:sldMkLst>
          <pc:docMk/>
          <pc:sldMk cId="2740819147" sldId="261"/>
        </pc:sldMkLst>
        <pc:spChg chg="mod">
          <ac:chgData name="Rosmorduc Vinca" userId="ad80fc01-cf55-4376-a825-a887c8046f05" providerId="ADAL" clId="{D3FFB4A6-312D-4547-B3C2-F97173D6A18D}" dt="2019-08-14T14:11:13.038" v="175" actId="20577"/>
          <ac:spMkLst>
            <pc:docMk/>
            <pc:sldMk cId="2740819147" sldId="261"/>
            <ac:spMk id="3" creationId="{2610890F-474F-4C33-AE8D-93557FE04DA5}"/>
          </ac:spMkLst>
        </pc:spChg>
      </pc:sldChg>
    </pc:docChg>
  </pc:docChgLst>
  <pc:docChgLst>
    <pc:chgData name="Rosmorduc Vinca" userId="ad80fc01-cf55-4376-a825-a887c8046f05" providerId="ADAL" clId="{902ECEE8-EC09-45F9-AAFB-7E3B8BBCAEC8}"/>
    <pc:docChg chg="addSld delSld modSld">
      <pc:chgData name="Rosmorduc Vinca" userId="ad80fc01-cf55-4376-a825-a887c8046f05" providerId="ADAL" clId="{902ECEE8-EC09-45F9-AAFB-7E3B8BBCAEC8}" dt="2021-08-19T06:41:29.047" v="19" actId="2696"/>
      <pc:docMkLst>
        <pc:docMk/>
      </pc:docMkLst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2355705892" sldId="257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1575152333" sldId="258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2995212432" sldId="259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2496709650" sldId="260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2740819147" sldId="261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3777714117" sldId="262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799816907" sldId="263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4213596875" sldId="264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2425913541" sldId="265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1882517695" sldId="266"/>
        </pc:sldMkLst>
      </pc:sldChg>
      <pc:sldChg chg="add">
        <pc:chgData name="Rosmorduc Vinca" userId="ad80fc01-cf55-4376-a825-a887c8046f05" providerId="ADAL" clId="{902ECEE8-EC09-45F9-AAFB-7E3B8BBCAEC8}" dt="2021-08-19T06:38:57.317" v="17"/>
        <pc:sldMkLst>
          <pc:docMk/>
          <pc:sldMk cId="1976042177" sldId="266"/>
        </pc:sldMkLst>
      </pc:sldChg>
      <pc:sldChg chg="add">
        <pc:chgData name="Rosmorduc Vinca" userId="ad80fc01-cf55-4376-a825-a887c8046f05" providerId="ADAL" clId="{902ECEE8-EC09-45F9-AAFB-7E3B8BBCAEC8}" dt="2021-08-19T06:38:57.317" v="17"/>
        <pc:sldMkLst>
          <pc:docMk/>
          <pc:sldMk cId="3474809479" sldId="267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4137805572" sldId="268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2452128176" sldId="269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2866678128" sldId="270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3937987184" sldId="271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2173658493" sldId="272"/>
        </pc:sldMkLst>
      </pc:sldChg>
      <pc:sldChg chg="add">
        <pc:chgData name="Rosmorduc Vinca" userId="ad80fc01-cf55-4376-a825-a887c8046f05" providerId="ADAL" clId="{902ECEE8-EC09-45F9-AAFB-7E3B8BBCAEC8}" dt="2021-08-19T06:38:57.317" v="17"/>
        <pc:sldMkLst>
          <pc:docMk/>
          <pc:sldMk cId="2132647560" sldId="275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2856001701" sldId="275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2023949167" sldId="276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966420952" sldId="277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2980507594" sldId="278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193784716" sldId="279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2412915436" sldId="280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1261208274" sldId="282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130432134" sldId="299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1332273651" sldId="300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2467885833" sldId="301"/>
        </pc:sldMkLst>
      </pc:sldChg>
      <pc:sldChg chg="modSp mod">
        <pc:chgData name="Rosmorduc Vinca" userId="ad80fc01-cf55-4376-a825-a887c8046f05" providerId="ADAL" clId="{902ECEE8-EC09-45F9-AAFB-7E3B8BBCAEC8}" dt="2021-08-19T06:37:10.363" v="14" actId="6549"/>
        <pc:sldMkLst>
          <pc:docMk/>
          <pc:sldMk cId="2992258412" sldId="302"/>
        </pc:sldMkLst>
        <pc:spChg chg="mod">
          <ac:chgData name="Rosmorduc Vinca" userId="ad80fc01-cf55-4376-a825-a887c8046f05" providerId="ADAL" clId="{902ECEE8-EC09-45F9-AAFB-7E3B8BBCAEC8}" dt="2021-08-19T06:37:10.363" v="14" actId="6549"/>
          <ac:spMkLst>
            <pc:docMk/>
            <pc:sldMk cId="2992258412" sldId="302"/>
            <ac:spMk id="5" creationId="{79A467AC-3443-41FE-A47A-8D69BFC3D3B9}"/>
          </ac:spMkLst>
        </pc:spChg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4064224476" sldId="304"/>
        </pc:sldMkLst>
      </pc:sldChg>
      <pc:sldChg chg="add del">
        <pc:chgData name="Rosmorduc Vinca" userId="ad80fc01-cf55-4376-a825-a887c8046f05" providerId="ADAL" clId="{902ECEE8-EC09-45F9-AAFB-7E3B8BBCAEC8}" dt="2021-08-19T06:41:29.047" v="19" actId="2696"/>
        <pc:sldMkLst>
          <pc:docMk/>
          <pc:sldMk cId="0" sldId="343"/>
        </pc:sldMkLst>
      </pc:sldChg>
      <pc:sldChg chg="add">
        <pc:chgData name="Rosmorduc Vinca" userId="ad80fc01-cf55-4376-a825-a887c8046f05" providerId="ADAL" clId="{902ECEE8-EC09-45F9-AAFB-7E3B8BBCAEC8}" dt="2021-08-19T06:38:57.317" v="17"/>
        <pc:sldMkLst>
          <pc:docMk/>
          <pc:sldMk cId="1166397482" sldId="345"/>
        </pc:sldMkLst>
      </pc:sldChg>
      <pc:sldChg chg="add">
        <pc:chgData name="Rosmorduc Vinca" userId="ad80fc01-cf55-4376-a825-a887c8046f05" providerId="ADAL" clId="{902ECEE8-EC09-45F9-AAFB-7E3B8BBCAEC8}" dt="2021-08-19T06:38:57.317" v="17"/>
        <pc:sldMkLst>
          <pc:docMk/>
          <pc:sldMk cId="272077787" sldId="346"/>
        </pc:sldMkLst>
      </pc:sldChg>
      <pc:sldChg chg="add del">
        <pc:chgData name="Rosmorduc Vinca" userId="ad80fc01-cf55-4376-a825-a887c8046f05" providerId="ADAL" clId="{902ECEE8-EC09-45F9-AAFB-7E3B8BBCAEC8}" dt="2021-08-19T06:41:29.047" v="19" actId="2696"/>
        <pc:sldMkLst>
          <pc:docMk/>
          <pc:sldMk cId="246926335" sldId="349"/>
        </pc:sldMkLst>
      </pc:sldChg>
      <pc:sldChg chg="add del">
        <pc:chgData name="Rosmorduc Vinca" userId="ad80fc01-cf55-4376-a825-a887c8046f05" providerId="ADAL" clId="{902ECEE8-EC09-45F9-AAFB-7E3B8BBCAEC8}" dt="2021-08-19T06:41:29.047" v="19" actId="2696"/>
        <pc:sldMkLst>
          <pc:docMk/>
          <pc:sldMk cId="2987269871" sldId="354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1358838140" sldId="358"/>
        </pc:sldMkLst>
      </pc:sldChg>
      <pc:sldChg chg="add del">
        <pc:chgData name="Rosmorduc Vinca" userId="ad80fc01-cf55-4376-a825-a887c8046f05" providerId="ADAL" clId="{902ECEE8-EC09-45F9-AAFB-7E3B8BBCAEC8}" dt="2021-08-19T06:38:57.317" v="17"/>
        <pc:sldMkLst>
          <pc:docMk/>
          <pc:sldMk cId="3851979111" sldId="383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1880250851" sldId="384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3927928390" sldId="385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235522789" sldId="386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2828782216" sldId="387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428589629" sldId="388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1068707150" sldId="389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1294007942" sldId="390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3838504465" sldId="391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1339660506" sldId="396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3772539535" sldId="397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1526081738" sldId="398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1078965704" sldId="400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3231821111" sldId="401"/>
        </pc:sldMkLst>
      </pc:sldChg>
      <pc:sldChg chg="del">
        <pc:chgData name="Rosmorduc Vinca" userId="ad80fc01-cf55-4376-a825-a887c8046f05" providerId="ADAL" clId="{902ECEE8-EC09-45F9-AAFB-7E3B8BBCAEC8}" dt="2021-08-19T06:38:07.354" v="15" actId="47"/>
        <pc:sldMkLst>
          <pc:docMk/>
          <pc:sldMk cId="2450800595" sldId="403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335818944" sldId="405"/>
        </pc:sldMkLst>
      </pc:sldChg>
      <pc:sldChg chg="del">
        <pc:chgData name="Rosmorduc Vinca" userId="ad80fc01-cf55-4376-a825-a887c8046f05" providerId="ADAL" clId="{902ECEE8-EC09-45F9-AAFB-7E3B8BBCAEC8}" dt="2021-08-19T06:38:07.354" v="15" actId="47"/>
        <pc:sldMkLst>
          <pc:docMk/>
          <pc:sldMk cId="3965227516" sldId="406"/>
        </pc:sldMkLst>
      </pc:sldChg>
      <pc:sldChg chg="del">
        <pc:chgData name="Rosmorduc Vinca" userId="ad80fc01-cf55-4376-a825-a887c8046f05" providerId="ADAL" clId="{902ECEE8-EC09-45F9-AAFB-7E3B8BBCAEC8}" dt="2021-08-19T06:38:07.354" v="15" actId="47"/>
        <pc:sldMkLst>
          <pc:docMk/>
          <pc:sldMk cId="2265794664" sldId="407"/>
        </pc:sldMkLst>
      </pc:sldChg>
      <pc:sldChg chg="del">
        <pc:chgData name="Rosmorduc Vinca" userId="ad80fc01-cf55-4376-a825-a887c8046f05" providerId="ADAL" clId="{902ECEE8-EC09-45F9-AAFB-7E3B8BBCAEC8}" dt="2021-08-19T06:38:07.354" v="15" actId="47"/>
        <pc:sldMkLst>
          <pc:docMk/>
          <pc:sldMk cId="3147017869" sldId="408"/>
        </pc:sldMkLst>
      </pc:sldChg>
      <pc:sldChg chg="del">
        <pc:chgData name="Rosmorduc Vinca" userId="ad80fc01-cf55-4376-a825-a887c8046f05" providerId="ADAL" clId="{902ECEE8-EC09-45F9-AAFB-7E3B8BBCAEC8}" dt="2021-08-19T06:38:07.354" v="15" actId="47"/>
        <pc:sldMkLst>
          <pc:docMk/>
          <pc:sldMk cId="2842681453" sldId="409"/>
        </pc:sldMkLst>
      </pc:sldChg>
      <pc:sldChg chg="del">
        <pc:chgData name="Rosmorduc Vinca" userId="ad80fc01-cf55-4376-a825-a887c8046f05" providerId="ADAL" clId="{902ECEE8-EC09-45F9-AAFB-7E3B8BBCAEC8}" dt="2021-08-19T06:38:07.354" v="15" actId="47"/>
        <pc:sldMkLst>
          <pc:docMk/>
          <pc:sldMk cId="4280445400" sldId="410"/>
        </pc:sldMkLst>
      </pc:sldChg>
      <pc:sldChg chg="del">
        <pc:chgData name="Rosmorduc Vinca" userId="ad80fc01-cf55-4376-a825-a887c8046f05" providerId="ADAL" clId="{902ECEE8-EC09-45F9-AAFB-7E3B8BBCAEC8}" dt="2021-08-19T06:38:07.354" v="15" actId="47"/>
        <pc:sldMkLst>
          <pc:docMk/>
          <pc:sldMk cId="2594234786" sldId="411"/>
        </pc:sldMkLst>
      </pc:sldChg>
      <pc:sldChg chg="del">
        <pc:chgData name="Rosmorduc Vinca" userId="ad80fc01-cf55-4376-a825-a887c8046f05" providerId="ADAL" clId="{902ECEE8-EC09-45F9-AAFB-7E3B8BBCAEC8}" dt="2021-08-19T06:38:07.354" v="15" actId="47"/>
        <pc:sldMkLst>
          <pc:docMk/>
          <pc:sldMk cId="3609315654" sldId="412"/>
        </pc:sldMkLst>
      </pc:sldChg>
      <pc:sldChg chg="del">
        <pc:chgData name="Rosmorduc Vinca" userId="ad80fc01-cf55-4376-a825-a887c8046f05" providerId="ADAL" clId="{902ECEE8-EC09-45F9-AAFB-7E3B8BBCAEC8}" dt="2021-08-19T06:38:07.354" v="15" actId="47"/>
        <pc:sldMkLst>
          <pc:docMk/>
          <pc:sldMk cId="101228074" sldId="420"/>
        </pc:sldMkLst>
      </pc:sldChg>
      <pc:sldChg chg="del">
        <pc:chgData name="Rosmorduc Vinca" userId="ad80fc01-cf55-4376-a825-a887c8046f05" providerId="ADAL" clId="{902ECEE8-EC09-45F9-AAFB-7E3B8BBCAEC8}" dt="2021-08-19T06:38:07.354" v="15" actId="47"/>
        <pc:sldMkLst>
          <pc:docMk/>
          <pc:sldMk cId="3972906635" sldId="428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1346168168" sldId="429"/>
        </pc:sldMkLst>
      </pc:sldChg>
    </pc:docChg>
  </pc:docChgLst>
  <pc:docChgLst>
    <pc:chgData name="Rosmorduc Vinca" userId="ad80fc01-cf55-4376-a825-a887c8046f05" providerId="ADAL" clId="{C5521B4B-0FC6-4E53-A79A-1B2E912D45D6}"/>
    <pc:docChg chg="custSel addSld modSld">
      <pc:chgData name="Rosmorduc Vinca" userId="ad80fc01-cf55-4376-a825-a887c8046f05" providerId="ADAL" clId="{C5521B4B-0FC6-4E53-A79A-1B2E912D45D6}" dt="2021-09-13T09:10:55.249" v="582" actId="20577"/>
      <pc:docMkLst>
        <pc:docMk/>
      </pc:docMkLst>
      <pc:sldChg chg="modSp mod">
        <pc:chgData name="Rosmorduc Vinca" userId="ad80fc01-cf55-4376-a825-a887c8046f05" providerId="ADAL" clId="{C5521B4B-0FC6-4E53-A79A-1B2E912D45D6}" dt="2021-09-13T09:04:52.307" v="428" actId="27636"/>
        <pc:sldMkLst>
          <pc:docMk/>
          <pc:sldMk cId="3634653047" sldId="427"/>
        </pc:sldMkLst>
        <pc:spChg chg="mod">
          <ac:chgData name="Rosmorduc Vinca" userId="ad80fc01-cf55-4376-a825-a887c8046f05" providerId="ADAL" clId="{C5521B4B-0FC6-4E53-A79A-1B2E912D45D6}" dt="2021-09-13T09:04:13.963" v="405" actId="207"/>
          <ac:spMkLst>
            <pc:docMk/>
            <pc:sldMk cId="3634653047" sldId="427"/>
            <ac:spMk id="18" creationId="{F7BBBF14-741C-4CBE-ACE8-6533973A3291}"/>
          </ac:spMkLst>
        </pc:spChg>
        <pc:spChg chg="mod">
          <ac:chgData name="Rosmorduc Vinca" userId="ad80fc01-cf55-4376-a825-a887c8046f05" providerId="ADAL" clId="{C5521B4B-0FC6-4E53-A79A-1B2E912D45D6}" dt="2021-09-13T09:04:00.949" v="400" actId="1076"/>
          <ac:spMkLst>
            <pc:docMk/>
            <pc:sldMk cId="3634653047" sldId="427"/>
            <ac:spMk id="24" creationId="{7F40D69A-4D4A-4D6A-A1F5-9BB4DA0CD736}"/>
          </ac:spMkLst>
        </pc:spChg>
        <pc:spChg chg="mod">
          <ac:chgData name="Rosmorduc Vinca" userId="ad80fc01-cf55-4376-a825-a887c8046f05" providerId="ADAL" clId="{C5521B4B-0FC6-4E53-A79A-1B2E912D45D6}" dt="2021-09-13T09:04:06.159" v="404" actId="1038"/>
          <ac:spMkLst>
            <pc:docMk/>
            <pc:sldMk cId="3634653047" sldId="427"/>
            <ac:spMk id="25" creationId="{15B027BD-B25E-4C70-8D02-3838677CD8CB}"/>
          </ac:spMkLst>
        </pc:spChg>
        <pc:spChg chg="mod">
          <ac:chgData name="Rosmorduc Vinca" userId="ad80fc01-cf55-4376-a825-a887c8046f05" providerId="ADAL" clId="{C5521B4B-0FC6-4E53-A79A-1B2E912D45D6}" dt="2021-09-13T09:04:36.578" v="406" actId="1076"/>
          <ac:spMkLst>
            <pc:docMk/>
            <pc:sldMk cId="3634653047" sldId="427"/>
            <ac:spMk id="34" creationId="{38D40E13-419C-4A27-BFD6-F7DEF9D00A3C}"/>
          </ac:spMkLst>
        </pc:spChg>
        <pc:spChg chg="mod">
          <ac:chgData name="Rosmorduc Vinca" userId="ad80fc01-cf55-4376-a825-a887c8046f05" providerId="ADAL" clId="{C5521B4B-0FC6-4E53-A79A-1B2E912D45D6}" dt="2021-09-13T09:04:52.307" v="428" actId="27636"/>
          <ac:spMkLst>
            <pc:docMk/>
            <pc:sldMk cId="3634653047" sldId="427"/>
            <ac:spMk id="35" creationId="{22B5C31A-8CB5-45DF-8E62-050E3B65B7CE}"/>
          </ac:spMkLst>
        </pc:spChg>
        <pc:spChg chg="mod">
          <ac:chgData name="Rosmorduc Vinca" userId="ad80fc01-cf55-4376-a825-a887c8046f05" providerId="ADAL" clId="{C5521B4B-0FC6-4E53-A79A-1B2E912D45D6}" dt="2021-09-13T09:03:52.843" v="399" actId="14100"/>
          <ac:spMkLst>
            <pc:docMk/>
            <pc:sldMk cId="3634653047" sldId="427"/>
            <ac:spMk id="45" creationId="{53B7957B-DC89-4242-8D1A-14093B9130D1}"/>
          </ac:spMkLst>
        </pc:spChg>
      </pc:sldChg>
      <pc:sldChg chg="modSp mod">
        <pc:chgData name="Rosmorduc Vinca" userId="ad80fc01-cf55-4376-a825-a887c8046f05" providerId="ADAL" clId="{C5521B4B-0FC6-4E53-A79A-1B2E912D45D6}" dt="2021-09-13T08:57:39.137" v="22" actId="20577"/>
        <pc:sldMkLst>
          <pc:docMk/>
          <pc:sldMk cId="1160060316" sldId="429"/>
        </pc:sldMkLst>
        <pc:spChg chg="mod">
          <ac:chgData name="Rosmorduc Vinca" userId="ad80fc01-cf55-4376-a825-a887c8046f05" providerId="ADAL" clId="{C5521B4B-0FC6-4E53-A79A-1B2E912D45D6}" dt="2021-09-13T08:57:39.137" v="22" actId="20577"/>
          <ac:spMkLst>
            <pc:docMk/>
            <pc:sldMk cId="1160060316" sldId="429"/>
            <ac:spMk id="3" creationId="{00000000-0000-0000-0000-000000000000}"/>
          </ac:spMkLst>
        </pc:spChg>
      </pc:sldChg>
      <pc:sldChg chg="modSp mod">
        <pc:chgData name="Rosmorduc Vinca" userId="ad80fc01-cf55-4376-a825-a887c8046f05" providerId="ADAL" clId="{C5521B4B-0FC6-4E53-A79A-1B2E912D45D6}" dt="2021-09-13T08:59:10.579" v="30" actId="20577"/>
        <pc:sldMkLst>
          <pc:docMk/>
          <pc:sldMk cId="3036458460" sldId="434"/>
        </pc:sldMkLst>
        <pc:spChg chg="mod">
          <ac:chgData name="Rosmorduc Vinca" userId="ad80fc01-cf55-4376-a825-a887c8046f05" providerId="ADAL" clId="{C5521B4B-0FC6-4E53-A79A-1B2E912D45D6}" dt="2021-09-13T08:59:10.579" v="30" actId="20577"/>
          <ac:spMkLst>
            <pc:docMk/>
            <pc:sldMk cId="3036458460" sldId="434"/>
            <ac:spMk id="3" creationId="{E2CF2445-555D-4E6E-8004-6AC98EC1EE1B}"/>
          </ac:spMkLst>
        </pc:spChg>
        <pc:spChg chg="mod">
          <ac:chgData name="Rosmorduc Vinca" userId="ad80fc01-cf55-4376-a825-a887c8046f05" providerId="ADAL" clId="{C5521B4B-0FC6-4E53-A79A-1B2E912D45D6}" dt="2021-09-13T08:58:32.195" v="23" actId="113"/>
          <ac:spMkLst>
            <pc:docMk/>
            <pc:sldMk cId="3036458460" sldId="434"/>
            <ac:spMk id="13" creationId="{5DB61CA1-B150-4D32-8858-D2AC0EEF1E29}"/>
          </ac:spMkLst>
        </pc:spChg>
        <pc:spChg chg="mod">
          <ac:chgData name="Rosmorduc Vinca" userId="ad80fc01-cf55-4376-a825-a887c8046f05" providerId="ADAL" clId="{C5521B4B-0FC6-4E53-A79A-1B2E912D45D6}" dt="2021-09-13T08:58:37.139" v="24" actId="113"/>
          <ac:spMkLst>
            <pc:docMk/>
            <pc:sldMk cId="3036458460" sldId="434"/>
            <ac:spMk id="14" creationId="{39A6C2E1-6D9E-4AF5-96D9-6F53DA5581C9}"/>
          </ac:spMkLst>
        </pc:spChg>
        <pc:spChg chg="mod">
          <ac:chgData name="Rosmorduc Vinca" userId="ad80fc01-cf55-4376-a825-a887c8046f05" providerId="ADAL" clId="{C5521B4B-0FC6-4E53-A79A-1B2E912D45D6}" dt="2021-09-13T08:58:39.604" v="25" actId="113"/>
          <ac:spMkLst>
            <pc:docMk/>
            <pc:sldMk cId="3036458460" sldId="434"/>
            <ac:spMk id="15" creationId="{DF7AEEEB-C2B0-493F-BE0C-0614920E93AD}"/>
          </ac:spMkLst>
        </pc:spChg>
      </pc:sldChg>
      <pc:sldChg chg="modNotesTx">
        <pc:chgData name="Rosmorduc Vinca" userId="ad80fc01-cf55-4376-a825-a887c8046f05" providerId="ADAL" clId="{C5521B4B-0FC6-4E53-A79A-1B2E912D45D6}" dt="2021-09-13T09:00:01.843" v="83" actId="20577"/>
        <pc:sldMkLst>
          <pc:docMk/>
          <pc:sldMk cId="1525278852" sldId="436"/>
        </pc:sldMkLst>
      </pc:sldChg>
      <pc:sldChg chg="modSp mod">
        <pc:chgData name="Rosmorduc Vinca" userId="ad80fc01-cf55-4376-a825-a887c8046f05" providerId="ADAL" clId="{C5521B4B-0FC6-4E53-A79A-1B2E912D45D6}" dt="2021-09-13T09:10:55.249" v="582" actId="20577"/>
        <pc:sldMkLst>
          <pc:docMk/>
          <pc:sldMk cId="3364480136" sldId="437"/>
        </pc:sldMkLst>
        <pc:spChg chg="mod">
          <ac:chgData name="Rosmorduc Vinca" userId="ad80fc01-cf55-4376-a825-a887c8046f05" providerId="ADAL" clId="{C5521B4B-0FC6-4E53-A79A-1B2E912D45D6}" dt="2021-09-13T09:10:55.249" v="582" actId="20577"/>
          <ac:spMkLst>
            <pc:docMk/>
            <pc:sldMk cId="3364480136" sldId="437"/>
            <ac:spMk id="3" creationId="{4547428B-1FC5-4FF4-814A-373484445120}"/>
          </ac:spMkLst>
        </pc:spChg>
      </pc:sldChg>
      <pc:sldChg chg="addSp delSp modSp new mod modClrScheme chgLayout">
        <pc:chgData name="Rosmorduc Vinca" userId="ad80fc01-cf55-4376-a825-a887c8046f05" providerId="ADAL" clId="{C5521B4B-0FC6-4E53-A79A-1B2E912D45D6}" dt="2021-09-13T09:00:20.533" v="104" actId="20577"/>
        <pc:sldMkLst>
          <pc:docMk/>
          <pc:sldMk cId="344889949" sldId="438"/>
        </pc:sldMkLst>
        <pc:spChg chg="del mod ord">
          <ac:chgData name="Rosmorduc Vinca" userId="ad80fc01-cf55-4376-a825-a887c8046f05" providerId="ADAL" clId="{C5521B4B-0FC6-4E53-A79A-1B2E912D45D6}" dt="2021-09-13T09:00:16.024" v="85" actId="700"/>
          <ac:spMkLst>
            <pc:docMk/>
            <pc:sldMk cId="344889949" sldId="438"/>
            <ac:spMk id="2" creationId="{634F4B79-1F17-4C46-8880-2A8692FAD12F}"/>
          </ac:spMkLst>
        </pc:spChg>
        <pc:spChg chg="del mod ord">
          <ac:chgData name="Rosmorduc Vinca" userId="ad80fc01-cf55-4376-a825-a887c8046f05" providerId="ADAL" clId="{C5521B4B-0FC6-4E53-A79A-1B2E912D45D6}" dt="2021-09-13T09:00:16.024" v="85" actId="700"/>
          <ac:spMkLst>
            <pc:docMk/>
            <pc:sldMk cId="344889949" sldId="438"/>
            <ac:spMk id="3" creationId="{447EABE1-FCA6-4DF4-83EE-6465F60E32F1}"/>
          </ac:spMkLst>
        </pc:spChg>
        <pc:spChg chg="add mod ord">
          <ac:chgData name="Rosmorduc Vinca" userId="ad80fc01-cf55-4376-a825-a887c8046f05" providerId="ADAL" clId="{C5521B4B-0FC6-4E53-A79A-1B2E912D45D6}" dt="2021-09-13T09:00:20.533" v="104" actId="20577"/>
          <ac:spMkLst>
            <pc:docMk/>
            <pc:sldMk cId="344889949" sldId="438"/>
            <ac:spMk id="4" creationId="{914745A6-2285-4344-AA21-9CE5BAAA748C}"/>
          </ac:spMkLst>
        </pc:spChg>
        <pc:spChg chg="add mod ord">
          <ac:chgData name="Rosmorduc Vinca" userId="ad80fc01-cf55-4376-a825-a887c8046f05" providerId="ADAL" clId="{C5521B4B-0FC6-4E53-A79A-1B2E912D45D6}" dt="2021-09-13T09:00:16.024" v="85" actId="700"/>
          <ac:spMkLst>
            <pc:docMk/>
            <pc:sldMk cId="344889949" sldId="438"/>
            <ac:spMk id="5" creationId="{CA6995A3-C4D4-405B-88C6-B650D1813F38}"/>
          </ac:spMkLst>
        </pc:spChg>
      </pc:sldChg>
      <pc:sldChg chg="new">
        <pc:chgData name="Rosmorduc Vinca" userId="ad80fc01-cf55-4376-a825-a887c8046f05" providerId="ADAL" clId="{C5521B4B-0FC6-4E53-A79A-1B2E912D45D6}" dt="2021-09-13T09:00:44.098" v="105" actId="680"/>
        <pc:sldMkLst>
          <pc:docMk/>
          <pc:sldMk cId="3576614329" sldId="439"/>
        </pc:sldMkLst>
      </pc:sldChg>
    </pc:docChg>
  </pc:docChgLst>
  <pc:docChgLst>
    <pc:chgData name="Rosmorduc Vinca" userId="ad80fc01-cf55-4376-a825-a887c8046f05" providerId="ADAL" clId="{7874D260-4366-4EA0-A551-C5D8940C34D0}"/>
    <pc:docChg chg="delSld modSld">
      <pc:chgData name="Rosmorduc Vinca" userId="ad80fc01-cf55-4376-a825-a887c8046f05" providerId="ADAL" clId="{7874D260-4366-4EA0-A551-C5D8940C34D0}" dt="2019-08-23T08:40:15.418" v="69" actId="2696"/>
      <pc:docMkLst>
        <pc:docMk/>
      </pc:docMkLst>
      <pc:sldChg chg="modSp">
        <pc:chgData name="Rosmorduc Vinca" userId="ad80fc01-cf55-4376-a825-a887c8046f05" providerId="ADAL" clId="{7874D260-4366-4EA0-A551-C5D8940C34D0}" dt="2019-08-23T08:40:02.619" v="68" actId="20577"/>
        <pc:sldMkLst>
          <pc:docMk/>
          <pc:sldMk cId="2866678128" sldId="270"/>
        </pc:sldMkLst>
        <pc:spChg chg="mod">
          <ac:chgData name="Rosmorduc Vinca" userId="ad80fc01-cf55-4376-a825-a887c8046f05" providerId="ADAL" clId="{7874D260-4366-4EA0-A551-C5D8940C34D0}" dt="2019-08-23T08:40:02.619" v="68" actId="20577"/>
          <ac:spMkLst>
            <pc:docMk/>
            <pc:sldMk cId="2866678128" sldId="270"/>
            <ac:spMk id="3" creationId="{17E8167A-DA32-4E76-A279-AF10197E8553}"/>
          </ac:spMkLst>
        </pc:spChg>
      </pc:sldChg>
      <pc:sldChg chg="del">
        <pc:chgData name="Rosmorduc Vinca" userId="ad80fc01-cf55-4376-a825-a887c8046f05" providerId="ADAL" clId="{7874D260-4366-4EA0-A551-C5D8940C34D0}" dt="2019-08-23T08:39:01.224" v="0" actId="2696"/>
        <pc:sldMkLst>
          <pc:docMk/>
          <pc:sldMk cId="792905342" sldId="274"/>
        </pc:sldMkLst>
      </pc:sldChg>
      <pc:sldChg chg="del">
        <pc:chgData name="Rosmorduc Vinca" userId="ad80fc01-cf55-4376-a825-a887c8046f05" providerId="ADAL" clId="{7874D260-4366-4EA0-A551-C5D8940C34D0}" dt="2019-08-23T08:40:15.418" v="69" actId="2696"/>
        <pc:sldMkLst>
          <pc:docMk/>
          <pc:sldMk cId="578860991" sldId="283"/>
        </pc:sldMkLst>
      </pc:sldChg>
      <pc:sldChg chg="del">
        <pc:chgData name="Rosmorduc Vinca" userId="ad80fc01-cf55-4376-a825-a887c8046f05" providerId="ADAL" clId="{7874D260-4366-4EA0-A551-C5D8940C34D0}" dt="2019-08-23T08:39:13.291" v="1" actId="2696"/>
        <pc:sldMkLst>
          <pc:docMk/>
          <pc:sldMk cId="74954644" sldId="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DFD2C-DD9F-49E6-8955-DB48FB69C93B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F2B1B-1DDD-4AAD-B3D0-62363AC772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006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“Freshwater from space. Why from space ? satellites”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449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“Freshwater from space. Why from space ? satellites”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500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“Freshwater from space. Why from space ? satellites” presentation by Cnes/Aviso is licensed under CC BY-SA 4.0. To view a copy of this license, visit https://creativecommons.org/licenses/by-sa/4.0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2995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Photos of satellites during their building, with people to show the size. </a:t>
            </a:r>
          </a:p>
          <a:p>
            <a:r>
              <a:rPr lang="en-US" noProof="0" dirty="0"/>
              <a:t>Left to right: Envisat (the size of a double-deck bus), </a:t>
            </a:r>
            <a:r>
              <a:rPr lang="en-US" noProof="0" dirty="0" err="1"/>
              <a:t>Saral</a:t>
            </a:r>
            <a:r>
              <a:rPr lang="en-US" noProof="0" dirty="0"/>
              <a:t> (~1 m x 1 m), Jason-2 (~1 m x 2 m), Sentinel-3A</a:t>
            </a:r>
          </a:p>
          <a:p>
            <a:r>
              <a:rPr lang="en-US" noProof="0" dirty="0"/>
              <a:t>Some few satellites are built in pairs or constellations – those can be identical.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“Freshwater from space. Why from space ? satellites” presentation by Cnes/Aviso is licensed under CC BY-SA 4.0. To view a copy of this license, visit https://creativecommons.org/licenses/by-sa/4.0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475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NB. not all altitude/inclination combinations are possible, and imply that the satellite returns over the same point with a different duration (duration of a "cycle"). </a:t>
            </a:r>
          </a:p>
          <a:p>
            <a:r>
              <a:rPr lang="en-US" dirty="0"/>
              <a:t>In particular, a geostationary satellite is necessarily at the equator and only there (it will never "see" one of the poles); it revolves around the Earth in 24 hours at the same rate as the Earth (and thus remains above the same point; it will never see the other side of the planet (but will see "its" side permanently)).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“Freshwater from space. Why from space ? satellites” presentation by Cnes/Aviso is licensed under CC BY-SA 4.0. To view a copy of this license, visit https://creativecommons.org/licenses/by-sa/4.0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5902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Only </a:t>
            </a:r>
            <a:r>
              <a:rPr lang="en-US" u="sng" noProof="0" dirty="0"/>
              <a:t>artificial</a:t>
            </a:r>
            <a:r>
              <a:rPr lang="en-US" noProof="0" dirty="0"/>
              <a:t> satellites are mentioned here, of course. </a:t>
            </a:r>
          </a:p>
          <a:p>
            <a:r>
              <a:rPr lang="en-US" noProof="0" dirty="0"/>
              <a:t>(images: </a:t>
            </a:r>
            <a:r>
              <a:rPr lang="en-US" noProof="0" dirty="0" err="1"/>
              <a:t>Meteosat</a:t>
            </a:r>
            <a:r>
              <a:rPr lang="en-US" noProof="0" dirty="0"/>
              <a:t>, Corot (astrometry), Galileo, ISS)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“Freshwater from space. Why from space ? satellites” presentation by Cnes/Aviso is licensed under CC BY-SA 4.0. To view a copy of this license, visit https://creativecommons.org/licenses/by-sa/4.0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483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Images : Sentinel-2, Sentinel-3 infrared (surface </a:t>
            </a:r>
            <a:r>
              <a:rPr lang="en-US" noProof="0" dirty="0" err="1"/>
              <a:t>temperateur</a:t>
            </a:r>
            <a:r>
              <a:rPr lang="en-US" noProof="0" dirty="0"/>
              <a:t>), Sentinel-1 (sea surface roughness, </a:t>
            </a:r>
            <a:r>
              <a:rPr lang="en-US" noProof="0" dirty="0" err="1"/>
              <a:t>Hurrican</a:t>
            </a:r>
            <a:r>
              <a:rPr lang="en-US" noProof="0" dirty="0"/>
              <a:t> Larry), Jason-1 (JPL movie)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Altimeters : radar or lidar.</a:t>
            </a:r>
          </a:p>
          <a:p>
            <a:endParaRPr lang="en-US" noProof="0" dirty="0"/>
          </a:p>
          <a:p>
            <a:r>
              <a:rPr lang="en-US" noProof="0" dirty="0"/>
              <a:t>Other are taking measurements just beneath themselves: NB. There are sounders for atmosphere, not all of them active instruments (IASI)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“Freshwater from space. Why from space ? satellites”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5611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“Freshwater from space. Why from space ? satellites” presentation by Cnes/Aviso is licensed under CC BY-SA 4.0. To view a copy of this license, visit https://creativecommons.org/licenses/by-sa/4.0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1143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“Freshwater from space. Why from space ? satellites”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373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Cnes Images: </a:t>
            </a:r>
            <a:r>
              <a:rPr lang="en-US" sz="1200" b="0" i="0" u="none" strike="noStrike" baseline="0" noProof="0" dirty="0">
                <a:latin typeface="Arial" panose="020B0604020202020204" pitchFamily="34" charset="0"/>
              </a:rPr>
              <a:t>Press, Science, Education and Outreach publications. All right reserved. </a:t>
            </a:r>
            <a:br>
              <a:rPr lang="en-US" sz="1200" b="0" i="0" u="none" strike="noStrike" baseline="0" noProof="0" dirty="0">
                <a:latin typeface="Arial" panose="020B0604020202020204" pitchFamily="34" charset="0"/>
              </a:rPr>
            </a:br>
            <a:endParaRPr lang="en-US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“Freshwater from space. Why from space ? satellites”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779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“Freshwater from space. Why from space ? satellites” presentation by Cnes/Aviso is licensed under CC BY-SA 4.0. To view a copy of this license, visit https://creativecommons.org/licenses/by-sa/4.0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477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Photos :</a:t>
            </a:r>
          </a:p>
          <a:p>
            <a:r>
              <a:rPr lang="en-US" sz="2400" dirty="0"/>
              <a:t>https://www.geograph.org.uk/photo/166904</a:t>
            </a:r>
          </a:p>
          <a:p>
            <a:r>
              <a:rPr lang="en-US" sz="2400" dirty="0"/>
              <a:t>https://www.geograph.org.uk/photo/2078099</a:t>
            </a:r>
          </a:p>
          <a:p>
            <a:endParaRPr lang="en-US" sz="2400" dirty="0"/>
          </a:p>
          <a:p>
            <a:r>
              <a:rPr lang="en-US" sz="2400" dirty="0"/>
              <a:t>in situ: installation, maintenance and data distribution costs are a problem</a:t>
            </a:r>
          </a:p>
          <a:p>
            <a:r>
              <a:rPr lang="en-US" sz="2400" dirty="0"/>
              <a:t>70 to 80 stations closed every year in the USA.</a:t>
            </a:r>
          </a:p>
          <a:p>
            <a:r>
              <a:rPr lang="en-US" sz="2400" dirty="0"/>
              <a:t>30% of stations lost since the 1990s in what was the territory of the former USSR</a:t>
            </a:r>
          </a:p>
          <a:p>
            <a:r>
              <a:rPr lang="en-US" sz="2400" dirty="0"/>
              <a:t>very few new stations, especially in developing countries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“Freshwater from space. Why from space ? satellites” presentation by Cnes/Aviso is licensed under CC BY-SA 4.0. To view a copy of this license, visit https://creativecommons.org/licenses/by-sa/4.0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47841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“Freshwater from space. Why from space ? satellites” presentation by Cnes/Aviso is licensed under CC BY-SA 4.0. To view a copy of this license, visit https://creativecommons.org/licenses/by-sa/4.0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31609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“Freshwater from space. Why from space ? satellites”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1455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“Freshwater from space. Why from space ? satellites”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4607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in situ: installation, maintenance and data distribution costs are a problem</a:t>
            </a:r>
          </a:p>
          <a:p>
            <a:r>
              <a:rPr lang="en-US" sz="1200" dirty="0"/>
              <a:t>70 to 80 stations closed every year in the USA.</a:t>
            </a:r>
          </a:p>
          <a:p>
            <a:r>
              <a:rPr lang="en-US" sz="1200" dirty="0"/>
              <a:t>30% of stations lost since the 1990s in what was the territory of the former USSR</a:t>
            </a:r>
          </a:p>
          <a:p>
            <a:r>
              <a:rPr lang="en-US" sz="1200" dirty="0"/>
              <a:t>very few new stations, especially in developing countries</a:t>
            </a:r>
          </a:p>
          <a:p>
            <a:r>
              <a:rPr lang="fr-FR" dirty="0" err="1"/>
              <a:t>Map</a:t>
            </a:r>
            <a:r>
              <a:rPr lang="fr-FR" dirty="0"/>
              <a:t> : https://www.bafg.de/SharedDocs/Bilder/Bilder_GRDC/grdcTSEall.jpg?__blob=poster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“Freshwater from space. Why from space ? satellites” presentation by Cnes/Aviso is licensed under CC BY-SA 4.0. To view a copy of this license, visit https://creativecommons.org/licenses/by-sa/4.0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9991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“Freshwater from space. Why from space ? satellites” presentation by Cnes/Aviso is licensed under CC BY-SA 4.0. To view a copy of this license, visit https://creativecommons.org/licenses/by-sa/4.0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847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“Freshwater from space. Why from space ? satellites” presentation by Cnes/Aviso is licensed under CC BY-SA 4.0. To view a copy of this license, visit https://creativecommons.org/licenses/by-sa/4.0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257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Global: they measure the entire Earth or a portion of the Earth without borders</a:t>
            </a:r>
          </a:p>
          <a:p>
            <a:r>
              <a:rPr lang="en-US" dirty="0"/>
              <a:t>Repetitive: they measure at the same place at regular intervals (depending on the satellite, from a few minutes to several days (~30 at most)) and this for several years</a:t>
            </a:r>
          </a:p>
          <a:p>
            <a:r>
              <a:rPr lang="en-US" dirty="0"/>
              <a:t>Homogeneous: the instrument is the same for the whole Earth, at all dates. When a satellite takes over from another, they are intercalibrated to ensure that there is no discontinuity</a:t>
            </a:r>
          </a:p>
          <a:p>
            <a:r>
              <a:rPr lang="en-US" dirty="0"/>
              <a:t>Operational: data distribution is often performed a few minutes or hours after the measurement, always in an automated way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“Freshwater from space. Why from space ? satellites” presentation by Cnes/Aviso is licensed under CC BY-SA 4.0. To view a copy of this license, visit https://creativecommons.org/licenses/by-sa/4.0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220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“Freshwater from space. Why from space ? satellites”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732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“Freshwater from space. Why from space ? satellites”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275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“Freshwater from space. Why from space ? satellites”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988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8F5CEA-070A-4417-B819-81E2E1CE1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E424CD-F9D2-4878-BF78-25DAAB748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D53F21-73A9-454A-A5F9-D52906D77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0541FF-7E2B-42C4-A22D-1062ED940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20889C-E19E-4B27-B405-450F45270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97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C4D28B-D29C-4216-A854-BF5FD7D5C8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449" y="136526"/>
            <a:ext cx="11877675" cy="544512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DB4917-2839-4853-982E-C7A3D68B6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49" y="828675"/>
            <a:ext cx="11877675" cy="541020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2F7EC4-F760-4606-A271-009FA2FF0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2F36D8-BC59-4A94-A2F4-362BA493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7FD59C-0D0F-4F00-B17E-A49D3594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345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84255E-EE61-4782-B2DB-200F10B41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EBDF23-3312-4D70-B056-DDDD32D15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2FE0F3-5522-4ADC-A0A5-E9B421443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9B0902-0F24-47C9-A632-183E9F98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9E96E7-1D0F-4474-A209-E8904D06F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51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49C3C7-FF13-4F04-B4EF-984DC4EA6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875" y="136526"/>
            <a:ext cx="11915775" cy="544512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C5123F-F076-45D9-8479-8D0DD2E1F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875" y="860425"/>
            <a:ext cx="5181600" cy="53165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467BF8-D26B-43A6-A0F2-422E5B77C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860425"/>
            <a:ext cx="5886450" cy="53165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D6209D-0150-46B3-B9F7-D778EC031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29BAB3-0BB2-498E-A41E-4E5DC5E23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522DA9-726B-4ECE-9E3D-1F8D20C8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173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B065AD-6D3F-43D3-8DE8-3F29E232B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773" y="136525"/>
            <a:ext cx="11953461" cy="593727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E0266F-5976-46F3-A286-525B47EA5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774" y="925785"/>
            <a:ext cx="58518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FD69C4-DB85-4D5D-A601-93979C070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774" y="1749697"/>
            <a:ext cx="5851802" cy="43860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40199BB-C1C4-4D8D-921F-97DFFBB60E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925785"/>
            <a:ext cx="592703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AC63358-E620-4088-B1C3-3725B65BDC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749697"/>
            <a:ext cx="5927034" cy="43860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773E05A-6A0F-49AB-BE71-3610D49A5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411E7CE-EC00-4FDB-91F9-B5F903FCF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3D6D96F-63B2-4D0F-8FC4-42D842B54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73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A19D51-B8F3-4FCD-8BB9-E5CE45CEBC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825" y="136525"/>
            <a:ext cx="11925300" cy="51117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AFED5C4-4C45-4279-849B-81C8FF219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AFC307-1864-42F3-A743-B501DFFE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1DFD17-A629-4CA7-ABD5-C0EAB1E00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9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C7218E0-0B32-4AFB-859C-6806DFAA3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A1BB58F-4998-4854-86E2-64642FAF5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F0555D-1F02-4675-B1A9-E66DC1DE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65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398BE0-AFD1-4C76-ACD4-0E1CEED5A3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701C91-EDE3-426B-8E25-DE50C8821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B897EB-EF20-4BB1-BDE5-35D0B85FD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B0F00F-0C11-4018-B77F-B5FE35C13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5456D3-842C-47A0-A7E9-B7D44B766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C7A718-3472-48B3-B53C-A5BAEF43F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53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63C4F8-0AA6-4231-930F-5DD785B21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758A4C4-EA96-4514-AE1E-BBD91B44B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117699-03A0-425D-B154-69B1C5ADF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30936B-5C63-4278-B9F4-7A0699585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5C98E7-7667-4A3C-B248-FEBD2D36F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69E184-D042-451A-9DD4-A8C9EA710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29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EB33AC6-0AC8-4D40-8CEF-AE3DEBA9A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99" y="225601"/>
            <a:ext cx="11866225" cy="45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9CC7D0-6791-4FCE-9F1E-822F69F1A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000" y="818556"/>
            <a:ext cx="11866226" cy="5358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BF1255-BAF3-4236-8EFC-79E3CC58C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3818" y="6356350"/>
            <a:ext cx="25875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AAA8E-7501-47A7-B225-7AD486BA708D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4059F9-2BD9-427F-B6CD-A2AFAE794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259851-DE26-4373-BDC9-531757928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8BE9280-16A5-4A2F-BD7C-5E085FE82D75}"/>
              </a:ext>
            </a:extLst>
          </p:cNvPr>
          <p:cNvGrpSpPr/>
          <p:nvPr userDrawn="1"/>
        </p:nvGrpSpPr>
        <p:grpSpPr>
          <a:xfrm>
            <a:off x="180000" y="6480000"/>
            <a:ext cx="813818" cy="276018"/>
            <a:chOff x="220980" y="6445457"/>
            <a:chExt cx="813818" cy="276018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6016F65D-51E8-47F2-9AE6-20B9B73F52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980" y="6445457"/>
              <a:ext cx="813818" cy="152400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C9CFA73D-A6E9-4AB6-A328-D2B90EDFC654}"/>
                </a:ext>
              </a:extLst>
            </p:cNvPr>
            <p:cNvSpPr txBox="1"/>
            <p:nvPr userDrawn="1"/>
          </p:nvSpPr>
          <p:spPr>
            <a:xfrm>
              <a:off x="220980" y="6582976"/>
              <a:ext cx="813818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Cnes</a:t>
              </a:r>
              <a:r>
                <a:rPr lang="fr-FR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/Aviso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834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11661775" algn="r"/>
        </a:tabLst>
        <a:defRPr sz="4400" u="sng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5" Type="http://schemas.openxmlformats.org/officeDocument/2006/relationships/image" Target="../media/image4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50756DBA-D0DF-4B53-BBEF-62F06CD9522A}"/>
              </a:ext>
            </a:extLst>
          </p:cNvPr>
          <p:cNvGrpSpPr/>
          <p:nvPr/>
        </p:nvGrpSpPr>
        <p:grpSpPr>
          <a:xfrm>
            <a:off x="0" y="0"/>
            <a:ext cx="12192000" cy="6911412"/>
            <a:chOff x="0" y="0"/>
            <a:chExt cx="12192000" cy="6911412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53355F23-0F00-45D8-8CF0-CCFFCC5673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38EB6290-1D23-4729-B1A6-3E87908CDC19}"/>
                </a:ext>
              </a:extLst>
            </p:cNvPr>
            <p:cNvSpPr txBox="1"/>
            <p:nvPr/>
          </p:nvSpPr>
          <p:spPr>
            <a:xfrm>
              <a:off x="8767626" y="6603635"/>
              <a:ext cx="28988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Lena Delta by Sentinel-1 (SAR) © </a:t>
              </a:r>
              <a:r>
                <a:rPr lang="en-US" sz="1400" dirty="0" err="1">
                  <a:solidFill>
                    <a:schemeClr val="bg1"/>
                  </a:solidFill>
                </a:rPr>
                <a:t>Esa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C1091B80-2850-4478-BC58-18780F463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000" y="1752558"/>
            <a:ext cx="11645416" cy="2387600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Freshwater from space	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9A467AC-3443-41FE-A47A-8D69BFC3D3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000" y="4232233"/>
            <a:ext cx="9144000" cy="165576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Why from space ? satellites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855EF8C6-2203-4D6A-A133-06B327E39958}"/>
              </a:ext>
            </a:extLst>
          </p:cNvPr>
          <p:cNvGrpSpPr/>
          <p:nvPr/>
        </p:nvGrpSpPr>
        <p:grpSpPr>
          <a:xfrm>
            <a:off x="180000" y="6480000"/>
            <a:ext cx="813818" cy="276018"/>
            <a:chOff x="220980" y="6445457"/>
            <a:chExt cx="813818" cy="276018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FE42B631-EBCB-466F-83EA-196B506307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980" y="6445457"/>
              <a:ext cx="813818" cy="152400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1969753D-77D7-46F9-94FD-8B554A953B5B}"/>
                </a:ext>
              </a:extLst>
            </p:cNvPr>
            <p:cNvSpPr txBox="1"/>
            <p:nvPr userDrawn="1"/>
          </p:nvSpPr>
          <p:spPr>
            <a:xfrm>
              <a:off x="220980" y="6582976"/>
              <a:ext cx="813818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Cnes/Aviso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2258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121380-B33B-47C3-8C06-98442DE61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observe freshwater from space?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CF2445-555D-4E6E-8004-6AC98EC1E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Space techniques are</a:t>
            </a:r>
          </a:p>
          <a:p>
            <a:pPr lvl="1"/>
            <a:r>
              <a:rPr lang="en-US" b="1" dirty="0"/>
              <a:t>Fast and automated (“operational”) :</a:t>
            </a:r>
            <a:r>
              <a:rPr lang="fr-FR" b="1" dirty="0"/>
              <a:t> </a:t>
            </a:r>
            <a:r>
              <a:rPr lang="en-US" dirty="0"/>
              <a:t>data processing and distribution are often performed a few minutes or at the most hours after the measurement, in an automated way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35AD3EA-0C55-4CC7-9AFD-2E39073EF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8692" y="2298283"/>
            <a:ext cx="8152117" cy="442319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2DE2B42-E6C6-9582-DE7B-F73EB9900D3B}"/>
              </a:ext>
            </a:extLst>
          </p:cNvPr>
          <p:cNvSpPr txBox="1"/>
          <p:nvPr/>
        </p:nvSpPr>
        <p:spPr>
          <a:xfrm>
            <a:off x="1744703" y="6471824"/>
            <a:ext cx="14670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0" i="0" u="none" strike="noStrike" baseline="0" dirty="0">
                <a:solidFill>
                  <a:schemeClr val="bg1">
                    <a:lumMod val="85000"/>
                  </a:schemeClr>
                </a:solidFill>
              </a:rPr>
              <a:t>© Cnes/Mira Production</a:t>
            </a:r>
            <a:endParaRPr lang="fr-FR" sz="1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278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14745A6-2285-4344-AA21-9CE5BAAA7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Satellites	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A6995A3-C4D4-405B-88C6-B650D1813F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889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CFF6B24-ECAB-4DBB-A91A-3929F0F4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All satellites are different (or almost all)	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6F770A8-F8E4-4D3A-AD45-242716F0BF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230" y="762385"/>
            <a:ext cx="4255368" cy="547970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BB66B42-5460-474C-98D6-07E9BF3C90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6608" y="762385"/>
            <a:ext cx="4022516" cy="603463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E7F7F58-C2B1-42A2-97D4-BDC6198CB1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3245" y="895264"/>
            <a:ext cx="3276842" cy="591888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06BB0E8-812D-4CE7-8DD1-F53B0904E4D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115" y="3991233"/>
            <a:ext cx="1911178" cy="286676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4684663-8D77-4A6E-7135-864C30DF2EEE}"/>
              </a:ext>
            </a:extLst>
          </p:cNvPr>
          <p:cNvSpPr txBox="1"/>
          <p:nvPr/>
        </p:nvSpPr>
        <p:spPr>
          <a:xfrm>
            <a:off x="3552378" y="6673253"/>
            <a:ext cx="8162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0" i="0" u="none" strike="noStrike" baseline="0" dirty="0">
                <a:solidFill>
                  <a:schemeClr val="bg1">
                    <a:lumMod val="85000"/>
                  </a:schemeClr>
                </a:solidFill>
              </a:rPr>
              <a:t>© Cnes/TAS</a:t>
            </a:r>
            <a:endParaRPr lang="fr-FR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76C05C0-5537-D216-C168-85AA6227121B}"/>
              </a:ext>
            </a:extLst>
          </p:cNvPr>
          <p:cNvSpPr txBox="1"/>
          <p:nvPr/>
        </p:nvSpPr>
        <p:spPr>
          <a:xfrm>
            <a:off x="7147098" y="6567929"/>
            <a:ext cx="8162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0" i="0" u="none" strike="noStrike" baseline="0" dirty="0">
                <a:solidFill>
                  <a:schemeClr val="bg1">
                    <a:lumMod val="85000"/>
                  </a:schemeClr>
                </a:solidFill>
              </a:rPr>
              <a:t>© Cnes/TAS</a:t>
            </a:r>
            <a:endParaRPr lang="fr-FR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82E96BF-C341-4320-68D6-37235742D37F}"/>
              </a:ext>
            </a:extLst>
          </p:cNvPr>
          <p:cNvSpPr txBox="1"/>
          <p:nvPr/>
        </p:nvSpPr>
        <p:spPr>
          <a:xfrm>
            <a:off x="216551" y="6050857"/>
            <a:ext cx="5164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0" i="0" u="none" strike="noStrike" baseline="0" dirty="0">
                <a:solidFill>
                  <a:schemeClr val="bg1">
                    <a:lumMod val="85000"/>
                  </a:schemeClr>
                </a:solidFill>
              </a:rPr>
              <a:t>© ESA</a:t>
            </a:r>
            <a:endParaRPr lang="fr-FR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A81D6FD-A419-5B56-C51D-3F8A54731123}"/>
              </a:ext>
            </a:extLst>
          </p:cNvPr>
          <p:cNvSpPr txBox="1"/>
          <p:nvPr/>
        </p:nvSpPr>
        <p:spPr>
          <a:xfrm>
            <a:off x="11592961" y="6567929"/>
            <a:ext cx="5164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0" i="0" u="none" strike="noStrike" baseline="0" dirty="0">
                <a:solidFill>
                  <a:schemeClr val="bg1">
                    <a:lumMod val="85000"/>
                  </a:schemeClr>
                </a:solidFill>
              </a:rPr>
              <a:t>© ESA</a:t>
            </a:r>
            <a:endParaRPr lang="fr-FR" sz="1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682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CFF6B24-ECAB-4DBB-A91A-3929F0F4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All satellites are different (or almost all)	</a:t>
            </a: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981714D-45D5-41D3-81CB-1C4D2BF7DA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875" y="860425"/>
            <a:ext cx="4418615" cy="5316538"/>
          </a:xfrm>
        </p:spPr>
        <p:txBody>
          <a:bodyPr/>
          <a:lstStyle/>
          <a:p>
            <a:r>
              <a:rPr lang="en-US"/>
              <a:t>Altitude:</a:t>
            </a:r>
            <a:br>
              <a:rPr lang="en-US"/>
            </a:br>
            <a:r>
              <a:rPr lang="en-US"/>
              <a:t>from 500 km</a:t>
            </a:r>
            <a:br>
              <a:rPr lang="en-US"/>
            </a:br>
            <a:r>
              <a:rPr lang="en-US"/>
              <a:t>to 36000 km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latitudes maximum  north/south: </a:t>
            </a:r>
            <a:br>
              <a:rPr lang="en-US"/>
            </a:br>
            <a:r>
              <a:rPr lang="en-US"/>
              <a:t>from 0° (Equator), </a:t>
            </a:r>
            <a:br>
              <a:rPr lang="en-US"/>
            </a:br>
            <a:r>
              <a:rPr lang="en-US"/>
              <a:t>to 89,5°N and S</a:t>
            </a:r>
            <a:br>
              <a:rPr lang="en-US"/>
            </a:br>
            <a:r>
              <a:rPr lang="en-US"/>
              <a:t>(nearly up to the poles)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CE4B60B-519D-4CFF-B5D1-C63166CBE7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10488F1-C2E8-499C-BA2E-A6EE147067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3585" y="681038"/>
            <a:ext cx="7574692" cy="607194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846AAD3-FA8F-3150-9559-9F00EF3ED5D8}"/>
              </a:ext>
            </a:extLst>
          </p:cNvPr>
          <p:cNvSpPr txBox="1"/>
          <p:nvPr/>
        </p:nvSpPr>
        <p:spPr>
          <a:xfrm>
            <a:off x="4573585" y="6459864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0" i="0" u="none" strike="noStrike" baseline="0" dirty="0">
                <a:solidFill>
                  <a:schemeClr val="bg1">
                    <a:lumMod val="50000"/>
                  </a:schemeClr>
                </a:solidFill>
              </a:rPr>
              <a:t>© Cnes</a:t>
            </a:r>
            <a:endParaRPr lang="fr-FR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5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CFF6B24-ECAB-4DBB-A91A-3929F0F4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All satellites are not doing the same things	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ED35C96-F9B7-4EE7-96D0-9CF9B5B43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6700" y="3782837"/>
            <a:ext cx="2574741" cy="54451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Earth observations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CFB3C98-7D77-4233-A252-7B82AF1492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6" y="737680"/>
            <a:ext cx="2697508" cy="304433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BF15F86-8E1F-4E96-8FCF-C349ADB2E2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6828" y="800933"/>
            <a:ext cx="3390900" cy="259600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B23CFB1-8615-48E4-9356-28965AF4E9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088" y="798363"/>
            <a:ext cx="3496441" cy="262233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B49BB0B-A9E5-4AA6-926B-5542916F6E99}"/>
              </a:ext>
            </a:extLst>
          </p:cNvPr>
          <p:cNvSpPr txBox="1"/>
          <p:nvPr/>
        </p:nvSpPr>
        <p:spPr>
          <a:xfrm>
            <a:off x="8681897" y="3095551"/>
            <a:ext cx="1899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u="none" strike="noStrike" baseline="0">
                <a:solidFill>
                  <a:schemeClr val="bg1">
                    <a:lumMod val="50000"/>
                  </a:schemeClr>
                </a:solidFill>
              </a:rPr>
              <a:t>© NASA/Roscosmos/, 2018</a:t>
            </a:r>
            <a:endParaRPr lang="en-US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8762C2E-B31E-446A-A6C1-C55F8AB2C2DB}"/>
              </a:ext>
            </a:extLst>
          </p:cNvPr>
          <p:cNvSpPr txBox="1"/>
          <p:nvPr/>
        </p:nvSpPr>
        <p:spPr>
          <a:xfrm>
            <a:off x="2688495" y="3094926"/>
            <a:ext cx="18854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i="0" u="none" strike="noStrike" baseline="0">
                <a:solidFill>
                  <a:schemeClr val="bg1">
                    <a:lumMod val="50000"/>
                  </a:schemeClr>
                </a:solidFill>
              </a:rPr>
              <a:t>© CNES/DUCROS David, 2006</a:t>
            </a:r>
            <a:endParaRPr lang="en-US" sz="11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2BFED2E-1075-4848-9DE6-518DCEF654A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3938" y="795985"/>
            <a:ext cx="2200805" cy="304433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A6EF5BCE-0BA0-405F-9294-211EA93D889E}"/>
              </a:ext>
            </a:extLst>
          </p:cNvPr>
          <p:cNvSpPr txBox="1"/>
          <p:nvPr/>
        </p:nvSpPr>
        <p:spPr>
          <a:xfrm>
            <a:off x="6645887" y="3630636"/>
            <a:ext cx="15824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bg1">
                    <a:lumMod val="85000"/>
                  </a:schemeClr>
                </a:solidFill>
              </a:rPr>
              <a:t>© ESA/ZigZag-DR/, 2005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94038F4-58CD-432D-86D7-4C268C3B8EE6}"/>
              </a:ext>
            </a:extLst>
          </p:cNvPr>
          <p:cNvSpPr txBox="1">
            <a:spLocks/>
          </p:cNvSpPr>
          <p:nvPr/>
        </p:nvSpPr>
        <p:spPr>
          <a:xfrm>
            <a:off x="8593308" y="3499910"/>
            <a:ext cx="3479490" cy="1215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International</a:t>
            </a:r>
            <a:br>
              <a:rPr lang="en-US" sz="2400" dirty="0"/>
            </a:br>
            <a:r>
              <a:rPr lang="en-US" sz="2400" dirty="0"/>
              <a:t>(and </a:t>
            </a:r>
            <a:r>
              <a:rPr lang="en-US" sz="2400" dirty="0" err="1"/>
              <a:t>chinese</a:t>
            </a:r>
            <a:r>
              <a:rPr lang="en-US" sz="2400" dirty="0"/>
              <a:t>) space station</a:t>
            </a:r>
          </a:p>
        </p:txBody>
      </p:sp>
      <p:sp>
        <p:nvSpPr>
          <p:cNvPr id="16" name="Espace réservé du contenu 4">
            <a:extLst>
              <a:ext uri="{FF2B5EF4-FFF2-40B4-BE49-F238E27FC236}">
                <a16:creationId xmlns:a16="http://schemas.microsoft.com/office/drawing/2014/main" id="{FDCAA8F6-FB25-4D06-BA77-845E3565E375}"/>
              </a:ext>
            </a:extLst>
          </p:cNvPr>
          <p:cNvSpPr txBox="1">
            <a:spLocks/>
          </p:cNvSpPr>
          <p:nvPr/>
        </p:nvSpPr>
        <p:spPr>
          <a:xfrm>
            <a:off x="6149340" y="3807740"/>
            <a:ext cx="2653284" cy="3359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telecom : data transmission (television, phone, internet) + localization (Argos, Galileo, GPS...)</a:t>
            </a:r>
          </a:p>
        </p:txBody>
      </p:sp>
      <p:sp>
        <p:nvSpPr>
          <p:cNvPr id="18" name="Espace réservé du contenu 4">
            <a:extLst>
              <a:ext uri="{FF2B5EF4-FFF2-40B4-BE49-F238E27FC236}">
                <a16:creationId xmlns:a16="http://schemas.microsoft.com/office/drawing/2014/main" id="{2C54093C-7048-498C-B82D-207E212F20FA}"/>
              </a:ext>
            </a:extLst>
          </p:cNvPr>
          <p:cNvSpPr txBox="1">
            <a:spLocks/>
          </p:cNvSpPr>
          <p:nvPr/>
        </p:nvSpPr>
        <p:spPr>
          <a:xfrm>
            <a:off x="2646852" y="3516830"/>
            <a:ext cx="3630241" cy="3389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Astronomical observations (sun, other stars, galaxies, nebula…)</a:t>
            </a:r>
            <a:br>
              <a:rPr lang="en-US" sz="2400" dirty="0"/>
            </a:br>
            <a:r>
              <a:rPr lang="en-US" sz="2400" dirty="0"/>
              <a:t>The word “probe” can be used when it is around another planet</a:t>
            </a:r>
          </a:p>
        </p:txBody>
      </p:sp>
    </p:spTree>
    <p:extLst>
      <p:ext uri="{BB962C8B-B14F-4D97-AF65-F5344CB8AC3E}">
        <p14:creationId xmlns:p14="http://schemas.microsoft.com/office/powerpoint/2010/main" val="967723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>
            <a:extLst>
              <a:ext uri="{FF2B5EF4-FFF2-40B4-BE49-F238E27FC236}">
                <a16:creationId xmlns:a16="http://schemas.microsoft.com/office/drawing/2014/main" id="{44D8D8E8-47C0-435F-9481-2C7D541E7D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2770" y="767534"/>
            <a:ext cx="2746354" cy="3109460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3CFF6B24-ECAB-4DBB-A91A-3929F0F4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All satellites are not doing the same things	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4AED215-4C0A-4EBD-A28A-B1CF11BC1135}"/>
              </a:ext>
            </a:extLst>
          </p:cNvPr>
          <p:cNvSpPr txBox="1"/>
          <p:nvPr/>
        </p:nvSpPr>
        <p:spPr>
          <a:xfrm>
            <a:off x="-14514" y="3993517"/>
            <a:ext cx="3099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Some are taking images looking like photos </a:t>
            </a:r>
            <a:br>
              <a:rPr lang="en-US"/>
            </a:br>
            <a:r>
              <a:rPr lang="en-US"/>
              <a:t>« optical imagers »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C7A55C9-4F42-4E98-8A75-B7885F895DDD}"/>
              </a:ext>
            </a:extLst>
          </p:cNvPr>
          <p:cNvSpPr txBox="1"/>
          <p:nvPr/>
        </p:nvSpPr>
        <p:spPr>
          <a:xfrm>
            <a:off x="3293393" y="3996424"/>
            <a:ext cx="26523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Others are taking images but that our eyes would not see </a:t>
            </a:r>
            <a:br>
              <a:rPr lang="en-US"/>
            </a:br>
            <a:r>
              <a:rPr lang="en-US"/>
              <a:t>« infrared or microwave imagers »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ADFB9AE-EF47-4EEC-BC86-3EA49DDC3BC8}"/>
              </a:ext>
            </a:extLst>
          </p:cNvPr>
          <p:cNvSpPr txBox="1"/>
          <p:nvPr/>
        </p:nvSpPr>
        <p:spPr>
          <a:xfrm>
            <a:off x="9321928" y="3879479"/>
            <a:ext cx="2944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Other are taking measurements just beneath themselves (and not images)</a:t>
            </a:r>
            <a:br>
              <a:rPr lang="en-US"/>
            </a:br>
            <a:r>
              <a:rPr lang="en-US"/>
              <a:t> « altimeters »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191EC52-8F68-4937-8E62-7589ABB8EF27}"/>
              </a:ext>
            </a:extLst>
          </p:cNvPr>
          <p:cNvSpPr txBox="1"/>
          <p:nvPr/>
        </p:nvSpPr>
        <p:spPr>
          <a:xfrm>
            <a:off x="6115660" y="3915120"/>
            <a:ext cx="2885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Others again are taking images but after the satellite sent a signal towards the surface</a:t>
            </a:r>
            <a:br>
              <a:rPr lang="en-US"/>
            </a:br>
            <a:r>
              <a:rPr lang="en-US"/>
              <a:t> « imaging radars »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1D94F29-27E1-42F6-857A-02E8C8FC90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9116" y="910754"/>
            <a:ext cx="3155184" cy="267845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3FE0905-3319-48D6-B282-B9D4813325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1087" y="904592"/>
            <a:ext cx="3099396" cy="267845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8B227BCB-5CB5-477F-9868-88DA3CEF940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" y="904592"/>
            <a:ext cx="2937215" cy="310946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D527C083-2972-45EB-B445-55506849871E}"/>
              </a:ext>
            </a:extLst>
          </p:cNvPr>
          <p:cNvSpPr txBox="1"/>
          <p:nvPr/>
        </p:nvSpPr>
        <p:spPr>
          <a:xfrm>
            <a:off x="19753" y="3731907"/>
            <a:ext cx="5485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u="none" strike="noStrike" baseline="0">
                <a:solidFill>
                  <a:schemeClr val="bg1">
                    <a:lumMod val="50000"/>
                  </a:schemeClr>
                </a:solidFill>
              </a:rPr>
              <a:t>© ESA</a:t>
            </a:r>
            <a:endParaRPr lang="en-US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B92EB2C-5EEC-44F6-B5EF-237512ED7370}"/>
              </a:ext>
            </a:extLst>
          </p:cNvPr>
          <p:cNvSpPr txBox="1"/>
          <p:nvPr/>
        </p:nvSpPr>
        <p:spPr>
          <a:xfrm>
            <a:off x="6005390" y="3353588"/>
            <a:ext cx="14638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i="0" u="none" strike="noStrike" baseline="0">
                <a:solidFill>
                  <a:schemeClr val="bg1">
                    <a:lumMod val="50000"/>
                  </a:schemeClr>
                </a:solidFill>
              </a:rPr>
              <a:t>© CLS/Ifremer for ESA</a:t>
            </a:r>
            <a:endParaRPr lang="en-US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5AA507E-D8DA-43B3-B9D1-8CEF13955454}"/>
              </a:ext>
            </a:extLst>
          </p:cNvPr>
          <p:cNvSpPr txBox="1"/>
          <p:nvPr/>
        </p:nvSpPr>
        <p:spPr>
          <a:xfrm>
            <a:off x="13028780" y="4522979"/>
            <a:ext cx="5485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0" i="0" u="none" strike="noStrike" baseline="0" dirty="0">
                <a:solidFill>
                  <a:schemeClr val="bg1">
                    <a:lumMod val="95000"/>
                  </a:schemeClr>
                </a:solidFill>
              </a:rPr>
              <a:t>© ESA</a:t>
            </a:r>
            <a:endParaRPr lang="fr-FR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B380450-C94A-4A15-AEEC-EFA8FF84D651}"/>
              </a:ext>
            </a:extLst>
          </p:cNvPr>
          <p:cNvSpPr txBox="1"/>
          <p:nvPr/>
        </p:nvSpPr>
        <p:spPr>
          <a:xfrm>
            <a:off x="3034559" y="3386842"/>
            <a:ext cx="5485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i="0" u="none" strike="noStrike" baseline="0">
                <a:solidFill>
                  <a:schemeClr val="bg1">
                    <a:lumMod val="95000"/>
                  </a:schemeClr>
                </a:solidFill>
              </a:rPr>
              <a:t>© ESA</a:t>
            </a:r>
            <a:endParaRPr lang="en-US" sz="11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295AEEE-F28F-443B-95BA-E7CF2C5003ED}"/>
              </a:ext>
            </a:extLst>
          </p:cNvPr>
          <p:cNvSpPr txBox="1"/>
          <p:nvPr/>
        </p:nvSpPr>
        <p:spPr>
          <a:xfrm>
            <a:off x="-39734" y="5372809"/>
            <a:ext cx="5981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Passive instruments (collect what is emitted/reflected by the surface)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176EE00-DE3D-47F8-8DA3-AAAF808EAF98}"/>
              </a:ext>
            </a:extLst>
          </p:cNvPr>
          <p:cNvSpPr txBox="1"/>
          <p:nvPr/>
        </p:nvSpPr>
        <p:spPr>
          <a:xfrm>
            <a:off x="6110286" y="5372809"/>
            <a:ext cx="5981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Active instruments (send a signal towards surface and collect what is reflected to them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4467A659-ED63-4E96-B092-39756DB10BEB}"/>
              </a:ext>
            </a:extLst>
          </p:cNvPr>
          <p:cNvSpPr txBox="1"/>
          <p:nvPr/>
        </p:nvSpPr>
        <p:spPr>
          <a:xfrm>
            <a:off x="3680102" y="6396120"/>
            <a:ext cx="407182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Earth observation (civilian)</a:t>
            </a:r>
          </a:p>
          <a:p>
            <a:endParaRPr lang="en-US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F39F4C8-4ED8-B64D-7046-2A6DBA6CC3C2}"/>
              </a:ext>
            </a:extLst>
          </p:cNvPr>
          <p:cNvSpPr txBox="1"/>
          <p:nvPr/>
        </p:nvSpPr>
        <p:spPr>
          <a:xfrm>
            <a:off x="9257677" y="3631079"/>
            <a:ext cx="5100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i="0" u="none" strike="noStrike" baseline="0">
                <a:solidFill>
                  <a:schemeClr val="bg1">
                    <a:lumMod val="50000"/>
                  </a:schemeClr>
                </a:solidFill>
              </a:rPr>
              <a:t>© JPL</a:t>
            </a:r>
            <a:endParaRPr lang="en-US" sz="11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332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BB8F0B-4374-493E-8EF2-5859B7480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Measuring from space, using what?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47428B-1FC5-4FF4-814A-373484445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Satellites are using electromagnetic signals of similar nature than light (but not only the ones visible by our eyes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Each color (wavelength) can show different things:</a:t>
            </a:r>
          </a:p>
          <a:p>
            <a:pPr lvl="1"/>
            <a:r>
              <a:rPr lang="en-US" dirty="0"/>
              <a:t>E.g., in visible wavelengths, the green of vegetation (including algae)</a:t>
            </a:r>
          </a:p>
          <a:p>
            <a:pPr lvl="1"/>
            <a:r>
              <a:rPr lang="en-US" dirty="0"/>
              <a:t>It is true also outside the visible part of the spectrum. Water in particular can be detected using specific wavelengths</a:t>
            </a:r>
          </a:p>
          <a:p>
            <a:pPr lvl="1"/>
            <a:r>
              <a:rPr lang="en-US" dirty="0"/>
              <a:t>Every material emits an electromagnetic signal depending on its temperature</a:t>
            </a:r>
          </a:p>
          <a:p>
            <a:endParaRPr lang="en-US" dirty="0"/>
          </a:p>
          <a:p>
            <a:r>
              <a:rPr lang="en-US" dirty="0"/>
              <a:t>A few satellites function differently, but they always use electromagnetic signals to communicate with Earth</a:t>
            </a:r>
          </a:p>
        </p:txBody>
      </p:sp>
    </p:spTree>
    <p:extLst>
      <p:ext uri="{BB962C8B-B14F-4D97-AF65-F5344CB8AC3E}">
        <p14:creationId xmlns:p14="http://schemas.microsoft.com/office/powerpoint/2010/main" val="3364480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DFA8CB-FDC2-4631-85F5-3076F5E26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2" y="279745"/>
            <a:ext cx="11877675" cy="544512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Measuring from space, using what?	</a:t>
            </a:r>
            <a:br>
              <a:rPr lang="en-US" dirty="0"/>
            </a:br>
            <a:r>
              <a:rPr lang="en-US" dirty="0"/>
              <a:t>Electromagnetic signals	</a:t>
            </a:r>
          </a:p>
        </p:txBody>
      </p:sp>
      <p:pic>
        <p:nvPicPr>
          <p:cNvPr id="4" name="Picture 3" descr="C:\Users\vrosmorduc\Desktop\images ppts\TourOfEMS_Booklet_Print_P3.png">
            <a:extLst>
              <a:ext uri="{FF2B5EF4-FFF2-40B4-BE49-F238E27FC236}">
                <a16:creationId xmlns:a16="http://schemas.microsoft.com/office/drawing/2014/main" id="{6971E332-100B-4159-8104-964406D2D2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226" y="1127664"/>
            <a:ext cx="8857561" cy="5730336"/>
          </a:xfr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5F77F4C-3E36-73A9-1517-9DA8D5BBC187}"/>
              </a:ext>
            </a:extLst>
          </p:cNvPr>
          <p:cNvSpPr txBox="1"/>
          <p:nvPr/>
        </p:nvSpPr>
        <p:spPr>
          <a:xfrm>
            <a:off x="1400435" y="6639422"/>
            <a:ext cx="8370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u="none" strike="noStrike" baseline="0">
                <a:solidFill>
                  <a:schemeClr val="bg1"/>
                </a:solidFill>
              </a:rPr>
              <a:t>© NASA</a:t>
            </a:r>
            <a:endParaRPr lang="en-US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573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740813-54FB-4317-AEBF-7D156A30D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Resolutions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52997D-DD52-4CE6-A725-55E51F884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can get an image covering a very large area with a very high level of details (very high resolution)</a:t>
            </a:r>
          </a:p>
          <a:p>
            <a:r>
              <a:rPr lang="en-US" dirty="0"/>
              <a:t>very high-resolution images (pixel is </a:t>
            </a:r>
            <a:r>
              <a:rPr lang="en-US" sz="2800" dirty="0"/>
              <a:t>30 cm for Pleiades Neo) will only cover a small area in one shot (14 </a:t>
            </a:r>
            <a:r>
              <a:rPr lang="en-US" sz="2800" dirty="0" err="1"/>
              <a:t>kmfor</a:t>
            </a:r>
            <a:r>
              <a:rPr lang="en-US" sz="2800" dirty="0"/>
              <a:t> Pleiades Neo)</a:t>
            </a:r>
            <a:endParaRPr lang="en-US" dirty="0"/>
          </a:p>
          <a:p>
            <a:r>
              <a:rPr lang="en-US" dirty="0"/>
              <a:t>Other satellites will measure over </a:t>
            </a:r>
            <a:r>
              <a:rPr lang="en-US" sz="2800" dirty="0"/>
              <a:t>2 300 km x 10 km, but the pixel will be between 250 m and 1000 m.</a:t>
            </a:r>
            <a:endParaRPr lang="en-US" dirty="0"/>
          </a:p>
        </p:txBody>
      </p:sp>
      <p:pic>
        <p:nvPicPr>
          <p:cNvPr id="8" name="Image 7" descr="Une image contenant carte&#10;&#10;Description générée automatiquement">
            <a:extLst>
              <a:ext uri="{FF2B5EF4-FFF2-40B4-BE49-F238E27FC236}">
                <a16:creationId xmlns:a16="http://schemas.microsoft.com/office/drawing/2014/main" id="{F1113065-663A-5EA7-1729-0DA19E1C90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526" y="3553326"/>
            <a:ext cx="3304674" cy="3304674"/>
          </a:xfrm>
          <a:prstGeom prst="rect">
            <a:avLst/>
          </a:prstGeom>
        </p:spPr>
      </p:pic>
      <p:pic>
        <p:nvPicPr>
          <p:cNvPr id="9" name="Image 8" descr="Une image contenant nature&#10;&#10;Description générée automatiquement">
            <a:extLst>
              <a:ext uri="{FF2B5EF4-FFF2-40B4-BE49-F238E27FC236}">
                <a16:creationId xmlns:a16="http://schemas.microsoft.com/office/drawing/2014/main" id="{673E19CF-2BA6-58A7-AFFA-DF2095B343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3041" y="3553326"/>
            <a:ext cx="3305917" cy="330467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A1CB8A9-F04C-BCD1-DA87-E67015CBE27E}"/>
              </a:ext>
            </a:extLst>
          </p:cNvPr>
          <p:cNvSpPr txBox="1"/>
          <p:nvPr/>
        </p:nvSpPr>
        <p:spPr>
          <a:xfrm>
            <a:off x="1968173" y="6455560"/>
            <a:ext cx="22990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bg1">
                    <a:lumMod val="85000"/>
                  </a:schemeClr>
                </a:solidFill>
              </a:rPr>
              <a:t>Venice seen by Pleiades satellite</a:t>
            </a:r>
            <a:br>
              <a:rPr lang="en-US" sz="110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1100">
                <a:solidFill>
                  <a:schemeClr val="bg1">
                    <a:lumMod val="85000"/>
                  </a:schemeClr>
                </a:solidFill>
              </a:rPr>
              <a:t>© CNES/Distribution Airbus DS, 2021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48C78F8-E60C-8584-E8C1-CD940F7C87CE}"/>
              </a:ext>
            </a:extLst>
          </p:cNvPr>
          <p:cNvSpPr txBox="1"/>
          <p:nvPr/>
        </p:nvSpPr>
        <p:spPr>
          <a:xfrm>
            <a:off x="4443041" y="6455560"/>
            <a:ext cx="21467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bg1">
                    <a:lumMod val="85000"/>
                  </a:schemeClr>
                </a:solidFill>
              </a:rPr>
              <a:t>Venice laguna seen by Sentinel-2A</a:t>
            </a:r>
            <a:br>
              <a:rPr lang="en-US" sz="110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1100">
                <a:solidFill>
                  <a:schemeClr val="bg1">
                    <a:lumMod val="85000"/>
                  </a:schemeClr>
                </a:solidFill>
              </a:rPr>
              <a:t>© CNES/Copernicus EU</a:t>
            </a:r>
          </a:p>
        </p:txBody>
      </p:sp>
      <p:pic>
        <p:nvPicPr>
          <p:cNvPr id="14" name="Image 13" descr="Une image contenant extérieur, nature, coteau&#10;&#10;Description générée automatiquement">
            <a:extLst>
              <a:ext uri="{FF2B5EF4-FFF2-40B4-BE49-F238E27FC236}">
                <a16:creationId xmlns:a16="http://schemas.microsoft.com/office/drawing/2014/main" id="{157AFC1C-20E1-A33A-FBEC-3716093B804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798" y="3553325"/>
            <a:ext cx="3304675" cy="330467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CA3A16A-DEB8-1C29-26F4-98F542D2A897}"/>
              </a:ext>
            </a:extLst>
          </p:cNvPr>
          <p:cNvSpPr txBox="1"/>
          <p:nvPr/>
        </p:nvSpPr>
        <p:spPr>
          <a:xfrm>
            <a:off x="8426019" y="6506030"/>
            <a:ext cx="20008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bg1">
                    <a:lumMod val="85000"/>
                  </a:schemeClr>
                </a:solidFill>
              </a:rPr>
              <a:t>North of Italy by Meris (Envisat)</a:t>
            </a:r>
            <a:br>
              <a:rPr lang="en-US" sz="110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1100">
                <a:solidFill>
                  <a:schemeClr val="bg1">
                    <a:lumMod val="85000"/>
                  </a:schemeClr>
                </a:solidFill>
              </a:rPr>
              <a:t>Credit ESA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9D2206C-8366-38F5-B2B4-F13571845AA7}"/>
              </a:ext>
            </a:extLst>
          </p:cNvPr>
          <p:cNvSpPr txBox="1"/>
          <p:nvPr/>
        </p:nvSpPr>
        <p:spPr>
          <a:xfrm>
            <a:off x="962526" y="3553325"/>
            <a:ext cx="1825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Resolution: 0.5 m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swath: 20 km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B81EBC8-9EEC-6BCE-B7B5-960542BEB2DA}"/>
              </a:ext>
            </a:extLst>
          </p:cNvPr>
          <p:cNvSpPr txBox="1"/>
          <p:nvPr/>
        </p:nvSpPr>
        <p:spPr>
          <a:xfrm>
            <a:off x="4421726" y="3520851"/>
            <a:ext cx="1767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Resolution: 10 m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swath: 190 km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68CE544-4E43-DE62-1E6E-FDFFA9B828BF}"/>
              </a:ext>
            </a:extLst>
          </p:cNvPr>
          <p:cNvSpPr txBox="1"/>
          <p:nvPr/>
        </p:nvSpPr>
        <p:spPr>
          <a:xfrm>
            <a:off x="7924798" y="3474408"/>
            <a:ext cx="2306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Résolution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: 250-300 m</a:t>
            </a:r>
            <a:br>
              <a:rPr lang="en-US">
                <a:solidFill>
                  <a:schemeClr val="bg2">
                    <a:lumMod val="10000"/>
                  </a:schemeClr>
                </a:solidFill>
              </a:rPr>
            </a:br>
            <a:r>
              <a:rPr lang="en-US">
                <a:solidFill>
                  <a:schemeClr val="bg2">
                    <a:lumMod val="10000"/>
                  </a:schemeClr>
                </a:solidFill>
              </a:rPr>
              <a:t>swath: 1150 km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614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83DF372-7FD6-49AD-A071-539667F67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What can we observe about freshwater from satellites?</a:t>
            </a:r>
            <a:r>
              <a:rPr lang="en-US" dirty="0"/>
              <a:t>	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375834E-E32D-4E5A-B583-7357315C3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8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6526"/>
            <a:ext cx="12192000" cy="544512"/>
          </a:xfrm>
        </p:spPr>
        <p:txBody>
          <a:bodyPr>
            <a:noAutofit/>
          </a:bodyPr>
          <a:lstStyle/>
          <a:p>
            <a:r>
              <a:rPr lang="en-US" sz="4000" dirty="0"/>
              <a:t>Observe water “on site”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693739"/>
            <a:ext cx="11883081" cy="10715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Measurement stations are installed on water streams, lakes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B441349-3A8B-46B8-A5E5-4FBE62157E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102" y="1219200"/>
            <a:ext cx="5964238" cy="447317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2DD9F09-0464-46C9-A440-A60CD2D63E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3" y="1647825"/>
            <a:ext cx="6024618" cy="401955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7A5AD0-701A-46B8-A961-D8A599731FCD}"/>
              </a:ext>
            </a:extLst>
          </p:cNvPr>
          <p:cNvSpPr txBox="1">
            <a:spLocks/>
          </p:cNvSpPr>
          <p:nvPr/>
        </p:nvSpPr>
        <p:spPr>
          <a:xfrm>
            <a:off x="308919" y="5638801"/>
            <a:ext cx="11883081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Data are collected on site, or remotely (satellites, phone network, VHF, wires…)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9325F05-CBFE-EF39-0C54-8C1D0797052C}"/>
              </a:ext>
            </a:extLst>
          </p:cNvPr>
          <p:cNvSpPr txBox="1"/>
          <p:nvPr/>
        </p:nvSpPr>
        <p:spPr>
          <a:xfrm>
            <a:off x="10297310" y="5430768"/>
            <a:ext cx="18614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85000"/>
                  </a:schemeClr>
                </a:solidFill>
              </a:rPr>
              <a:t>© David Brown, CC BY-SA 2.0</a:t>
            </a:r>
            <a:endParaRPr lang="fr-FR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056CC82-8AB9-79CF-B15E-26565B2F8B13}"/>
              </a:ext>
            </a:extLst>
          </p:cNvPr>
          <p:cNvSpPr txBox="1"/>
          <p:nvPr/>
        </p:nvSpPr>
        <p:spPr>
          <a:xfrm>
            <a:off x="4204240" y="5435294"/>
            <a:ext cx="18838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85000"/>
                  </a:schemeClr>
                </a:solidFill>
              </a:rPr>
              <a:t>© Richard Croft, CC BY-SA 2.0</a:t>
            </a:r>
            <a:endParaRPr lang="fr-FR" sz="11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202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Freshwater measurements made by satellites</a:t>
            </a:r>
            <a:r>
              <a:rPr lang="fr-FR" sz="3600" dirty="0"/>
              <a:t>	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Rain, snow, hail (precipitation)</a:t>
            </a:r>
          </a:p>
          <a:p>
            <a:r>
              <a:rPr lang="en-US" sz="2400" dirty="0"/>
              <a:t>Evaporation </a:t>
            </a:r>
          </a:p>
          <a:p>
            <a:r>
              <a:rPr lang="en-US" sz="2400" dirty="0"/>
              <a:t>Transpiration</a:t>
            </a:r>
          </a:p>
          <a:p>
            <a:r>
              <a:rPr lang="en-US" sz="2400" dirty="0"/>
              <a:t>Water level</a:t>
            </a:r>
          </a:p>
          <a:p>
            <a:r>
              <a:rPr lang="en-US" sz="2400" dirty="0"/>
              <a:t>River flow velocity / discharge</a:t>
            </a:r>
          </a:p>
          <a:p>
            <a:r>
              <a:rPr lang="en-US" sz="2400" dirty="0"/>
              <a:t>Groundwater stocks</a:t>
            </a:r>
          </a:p>
          <a:p>
            <a:r>
              <a:rPr lang="en-US" sz="2400" dirty="0"/>
              <a:t>Soil moisture</a:t>
            </a:r>
          </a:p>
          <a:p>
            <a:r>
              <a:rPr lang="en-US" sz="2400" dirty="0"/>
              <a:t>Amount of snow and ice</a:t>
            </a:r>
          </a:p>
          <a:p>
            <a:r>
              <a:rPr lang="en-US" sz="2400" dirty="0"/>
              <a:t>Water quality</a:t>
            </a:r>
          </a:p>
          <a:p>
            <a:r>
              <a:rPr lang="en-US" sz="2400" dirty="0"/>
              <a:t>Water surface temperature</a:t>
            </a:r>
          </a:p>
          <a:p>
            <a:r>
              <a:rPr lang="en-US" sz="2400" dirty="0"/>
              <a:t>Extent of water bodies</a:t>
            </a:r>
            <a:endParaRPr lang="fr-FR" sz="2400" dirty="0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4DA2AEB-E979-4EEE-9B4F-7326B79DF2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(transparent) water depth up to about 6 m</a:t>
            </a:r>
          </a:p>
          <a:p>
            <a:r>
              <a:rPr lang="en-US" sz="2400" dirty="0"/>
              <a:t>what vegetation / construction is where ("land cover")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Data collection</a:t>
            </a:r>
            <a:endParaRPr lang="fr-FR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Espace réservé du contenu 7">
            <a:extLst>
              <a:ext uri="{FF2B5EF4-FFF2-40B4-BE49-F238E27FC236}">
                <a16:creationId xmlns:a16="http://schemas.microsoft.com/office/drawing/2014/main" id="{F3D4ACCD-3C24-4C3E-8337-E60699472992}"/>
              </a:ext>
            </a:extLst>
          </p:cNvPr>
          <p:cNvSpPr txBox="1">
            <a:spLocks/>
          </p:cNvSpPr>
          <p:nvPr/>
        </p:nvSpPr>
        <p:spPr>
          <a:xfrm>
            <a:off x="3503712" y="1604797"/>
            <a:ext cx="8041515" cy="374441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fr-FR"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fr-FR"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fr-FR"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fr-FR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fr-FR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667" dirty="0"/>
          </a:p>
        </p:txBody>
      </p:sp>
    </p:spTree>
    <p:extLst>
      <p:ext uri="{BB962C8B-B14F-4D97-AF65-F5344CB8AC3E}">
        <p14:creationId xmlns:p14="http://schemas.microsoft.com/office/powerpoint/2010/main" val="96891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 66" descr="Une image contenant ciel, extérieur, montagne, nature&#10;&#10;Description générée automatiquement">
            <a:extLst>
              <a:ext uri="{FF2B5EF4-FFF2-40B4-BE49-F238E27FC236}">
                <a16:creationId xmlns:a16="http://schemas.microsoft.com/office/drawing/2014/main" id="{DE825B49-4E05-2469-D258-B8D9035D99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7335" y="903603"/>
            <a:ext cx="1872000" cy="1210112"/>
          </a:xfrm>
          <a:prstGeom prst="rect">
            <a:avLst/>
          </a:prstGeom>
        </p:spPr>
      </p:pic>
      <p:pic>
        <p:nvPicPr>
          <p:cNvPr id="63" name="Image 62" descr="Une image contenant fumée, vapeur, printemps, train&#10;&#10;Description générée automatiquement">
            <a:extLst>
              <a:ext uri="{FF2B5EF4-FFF2-40B4-BE49-F238E27FC236}">
                <a16:creationId xmlns:a16="http://schemas.microsoft.com/office/drawing/2014/main" id="{C2299A70-335E-FBF3-F1A0-E4B3FF90AB8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8711" y="2283174"/>
            <a:ext cx="1872000" cy="1248000"/>
          </a:xfrm>
          <a:prstGeom prst="rect">
            <a:avLst/>
          </a:prstGeom>
        </p:spPr>
      </p:pic>
      <p:pic>
        <p:nvPicPr>
          <p:cNvPr id="57" name="Image 56" descr="Une image contenant arbre, eau, nature, récif&#10;&#10;Description générée automatiquement">
            <a:extLst>
              <a:ext uri="{FF2B5EF4-FFF2-40B4-BE49-F238E27FC236}">
                <a16:creationId xmlns:a16="http://schemas.microsoft.com/office/drawing/2014/main" id="{0FDEC19B-28F2-9B8A-2068-D23B12B74D7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7868" y="876930"/>
            <a:ext cx="1872000" cy="1248000"/>
          </a:xfrm>
          <a:prstGeom prst="rect">
            <a:avLst/>
          </a:prstGeom>
        </p:spPr>
      </p:pic>
      <p:pic>
        <p:nvPicPr>
          <p:cNvPr id="66" name="Image 65" descr="Une image contenant texte, extérieur&#10;&#10;Description générée automatiquement">
            <a:extLst>
              <a:ext uri="{FF2B5EF4-FFF2-40B4-BE49-F238E27FC236}">
                <a16:creationId xmlns:a16="http://schemas.microsoft.com/office/drawing/2014/main" id="{02E66E6B-5FCD-5BF0-4219-F7C6A923BAD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0945" y="884415"/>
            <a:ext cx="1872000" cy="2646760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ADDB458D-02B3-E4FE-CDAB-14C4E33A2B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063" y="2288928"/>
            <a:ext cx="1872000" cy="2687885"/>
          </a:xfrm>
          <a:prstGeom prst="rect">
            <a:avLst/>
          </a:prstGeom>
        </p:spPr>
      </p:pic>
      <p:pic>
        <p:nvPicPr>
          <p:cNvPr id="64" name="Image 63" descr="Une image contenant herbe, arbre, extérieur, plante&#10;&#10;Description générée automatiquement">
            <a:extLst>
              <a:ext uri="{FF2B5EF4-FFF2-40B4-BE49-F238E27FC236}">
                <a16:creationId xmlns:a16="http://schemas.microsoft.com/office/drawing/2014/main" id="{C46CBAC3-42B6-D0B0-AB27-59EDEEE2989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188" y="2288928"/>
            <a:ext cx="1872000" cy="124966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F77B8F4-4686-4C22-BD85-1F1923190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Freshwater measurements made by satellites	</a:t>
            </a:r>
            <a:endParaRPr lang="fr-FR" sz="3600" dirty="0"/>
          </a:p>
        </p:txBody>
      </p:sp>
      <p:pic>
        <p:nvPicPr>
          <p:cNvPr id="70" name="Image 69" descr="Une image contenant arbre, extérieur, plante, forêt&#10;&#10;Description générée automatiquement">
            <a:extLst>
              <a:ext uri="{FF2B5EF4-FFF2-40B4-BE49-F238E27FC236}">
                <a16:creationId xmlns:a16="http://schemas.microsoft.com/office/drawing/2014/main" id="{77149316-020C-4B86-3172-7B26EAB72C7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26" y="882549"/>
            <a:ext cx="1872000" cy="1258897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F59F03E5-FFC4-410A-9F48-8D870C0FD011}"/>
              </a:ext>
            </a:extLst>
          </p:cNvPr>
          <p:cNvSpPr txBox="1"/>
          <p:nvPr/>
        </p:nvSpPr>
        <p:spPr>
          <a:xfrm>
            <a:off x="92059" y="1984103"/>
            <a:ext cx="12137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800" dirty="0">
                <a:solidFill>
                  <a:schemeClr val="bg1">
                    <a:lumMod val="75000"/>
                  </a:schemeClr>
                </a:solidFill>
              </a:rPr>
              <a:t>Christopher on </a:t>
            </a:r>
            <a:r>
              <a:rPr lang="fr-FR" sz="800" dirty="0" err="1">
                <a:solidFill>
                  <a:schemeClr val="bg1">
                    <a:lumMod val="75000"/>
                  </a:schemeClr>
                </a:solidFill>
              </a:rPr>
              <a:t>Unsplash</a:t>
            </a:r>
            <a:endParaRPr lang="fr-FR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2" name="Espace réservé du contenu 7">
            <a:extLst>
              <a:ext uri="{FF2B5EF4-FFF2-40B4-BE49-F238E27FC236}">
                <a16:creationId xmlns:a16="http://schemas.microsoft.com/office/drawing/2014/main" id="{136AFC37-B92C-4853-B323-997B8422A84E}"/>
              </a:ext>
            </a:extLst>
          </p:cNvPr>
          <p:cNvSpPr txBox="1">
            <a:spLocks/>
          </p:cNvSpPr>
          <p:nvPr/>
        </p:nvSpPr>
        <p:spPr>
          <a:xfrm>
            <a:off x="279523" y="826929"/>
            <a:ext cx="1538301" cy="867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Rain, snow, hail (precipitation)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0EBB363-897B-403E-AD2A-0634BA53272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0718" y="889381"/>
            <a:ext cx="1872000" cy="1258897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AB34B189-68E6-436A-8475-B0D8451FD52C}"/>
              </a:ext>
            </a:extLst>
          </p:cNvPr>
          <p:cNvSpPr txBox="1"/>
          <p:nvPr/>
        </p:nvSpPr>
        <p:spPr>
          <a:xfrm>
            <a:off x="2118950" y="1972679"/>
            <a:ext cx="12314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800" dirty="0">
                <a:solidFill>
                  <a:schemeClr val="bg1">
                    <a:lumMod val="75000"/>
                  </a:schemeClr>
                </a:solidFill>
              </a:rPr>
              <a:t>Mason Field on </a:t>
            </a:r>
            <a:r>
              <a:rPr lang="fr-FR" sz="800" dirty="0" err="1">
                <a:solidFill>
                  <a:schemeClr val="bg1">
                    <a:lumMod val="75000"/>
                  </a:schemeClr>
                </a:solidFill>
              </a:rPr>
              <a:t>Unsplash</a:t>
            </a:r>
            <a:endParaRPr lang="fr-FR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Espace réservé du contenu 7">
            <a:extLst>
              <a:ext uri="{FF2B5EF4-FFF2-40B4-BE49-F238E27FC236}">
                <a16:creationId xmlns:a16="http://schemas.microsoft.com/office/drawing/2014/main" id="{38D40E13-419C-4A27-BFD6-F7DEF9D00A3C}"/>
              </a:ext>
            </a:extLst>
          </p:cNvPr>
          <p:cNvSpPr txBox="1">
            <a:spLocks/>
          </p:cNvSpPr>
          <p:nvPr/>
        </p:nvSpPr>
        <p:spPr>
          <a:xfrm>
            <a:off x="2092822" y="1020315"/>
            <a:ext cx="1737135" cy="4132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>
                <a:solidFill>
                  <a:schemeClr val="bg1"/>
                </a:solidFill>
              </a:rPr>
              <a:t>Evaporation</a:t>
            </a:r>
            <a:r>
              <a:rPr lang="en-US" sz="24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26C0B62-8FA4-4F93-B9F6-778E7708E49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9899" y="892314"/>
            <a:ext cx="1872000" cy="1262060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DF641208-0343-4BE3-99A3-49A76A32EF36}"/>
              </a:ext>
            </a:extLst>
          </p:cNvPr>
          <p:cNvSpPr txBox="1"/>
          <p:nvPr/>
        </p:nvSpPr>
        <p:spPr>
          <a:xfrm>
            <a:off x="4099923" y="1980071"/>
            <a:ext cx="12666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>
                <a:solidFill>
                  <a:schemeClr val="bg1">
                    <a:lumMod val="75000"/>
                  </a:schemeClr>
                </a:solidFill>
              </a:rPr>
              <a:t>Dave </a:t>
            </a:r>
            <a:r>
              <a:rPr lang="fr-FR" sz="800" dirty="0" err="1">
                <a:solidFill>
                  <a:schemeClr val="bg1">
                    <a:lumMod val="75000"/>
                  </a:schemeClr>
                </a:solidFill>
              </a:rPr>
              <a:t>Hoefler</a:t>
            </a:r>
            <a:r>
              <a:rPr lang="fr-FR" sz="800" dirty="0">
                <a:solidFill>
                  <a:schemeClr val="bg1">
                    <a:lumMod val="75000"/>
                  </a:schemeClr>
                </a:solidFill>
              </a:rPr>
              <a:t> on </a:t>
            </a:r>
            <a:r>
              <a:rPr lang="fr-FR" sz="800" dirty="0" err="1">
                <a:solidFill>
                  <a:schemeClr val="bg1">
                    <a:lumMod val="75000"/>
                  </a:schemeClr>
                </a:solidFill>
              </a:rPr>
              <a:t>Unsplash</a:t>
            </a:r>
            <a:endParaRPr lang="fr-FR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" name="Espace réservé du contenu 7">
            <a:extLst>
              <a:ext uri="{FF2B5EF4-FFF2-40B4-BE49-F238E27FC236}">
                <a16:creationId xmlns:a16="http://schemas.microsoft.com/office/drawing/2014/main" id="{22B5C31A-8CB5-45DF-8E62-050E3B65B7CE}"/>
              </a:ext>
            </a:extLst>
          </p:cNvPr>
          <p:cNvSpPr txBox="1">
            <a:spLocks/>
          </p:cNvSpPr>
          <p:nvPr/>
        </p:nvSpPr>
        <p:spPr>
          <a:xfrm>
            <a:off x="4252356" y="1096649"/>
            <a:ext cx="1870889" cy="533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/>
              <a:t>Vegetation transpiration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D6BA98F-992C-4D1A-B5BD-3788B9E2FDC1}"/>
              </a:ext>
            </a:extLst>
          </p:cNvPr>
          <p:cNvSpPr txBox="1"/>
          <p:nvPr/>
        </p:nvSpPr>
        <p:spPr>
          <a:xfrm>
            <a:off x="10187423" y="1916932"/>
            <a:ext cx="12843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>
                <a:solidFill>
                  <a:schemeClr val="bg1">
                    <a:lumMod val="75000"/>
                  </a:schemeClr>
                </a:solidFill>
              </a:rPr>
              <a:t>L </a:t>
            </a:r>
            <a:r>
              <a:rPr lang="fr-FR" sz="800" dirty="0" err="1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fr-FR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r-FR" sz="800" dirty="0" err="1">
                <a:solidFill>
                  <a:schemeClr val="bg1">
                    <a:lumMod val="75000"/>
                  </a:schemeClr>
                </a:solidFill>
              </a:rPr>
              <a:t>Sammons</a:t>
            </a:r>
            <a:r>
              <a:rPr lang="fr-FR" sz="800" dirty="0">
                <a:solidFill>
                  <a:schemeClr val="bg1">
                    <a:lumMod val="75000"/>
                  </a:schemeClr>
                </a:solidFill>
              </a:rPr>
              <a:t>  on </a:t>
            </a:r>
            <a:r>
              <a:rPr lang="fr-FR" sz="800" dirty="0" err="1">
                <a:solidFill>
                  <a:schemeClr val="bg1">
                    <a:lumMod val="75000"/>
                  </a:schemeClr>
                </a:solidFill>
              </a:rPr>
              <a:t>Unsplash</a:t>
            </a:r>
            <a:endParaRPr lang="fr-FR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Espace réservé du contenu 7">
            <a:extLst>
              <a:ext uri="{FF2B5EF4-FFF2-40B4-BE49-F238E27FC236}">
                <a16:creationId xmlns:a16="http://schemas.microsoft.com/office/drawing/2014/main" id="{ACF61B9E-6453-4543-99AE-11DE0C0DDF06}"/>
              </a:ext>
            </a:extLst>
          </p:cNvPr>
          <p:cNvSpPr txBox="1">
            <a:spLocks/>
          </p:cNvSpPr>
          <p:nvPr/>
        </p:nvSpPr>
        <p:spPr>
          <a:xfrm>
            <a:off x="11020480" y="879692"/>
            <a:ext cx="2003409" cy="336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/>
              <a:t>Water level</a:t>
            </a:r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71BBD640-4561-66AA-A766-D430B20F5635}"/>
              </a:ext>
            </a:extLst>
          </p:cNvPr>
          <p:cNvGrpSpPr/>
          <p:nvPr/>
        </p:nvGrpSpPr>
        <p:grpSpPr>
          <a:xfrm>
            <a:off x="6113543" y="3667849"/>
            <a:ext cx="2022598" cy="1373960"/>
            <a:chOff x="8215291" y="697591"/>
            <a:chExt cx="2022598" cy="1373960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E8CAE01F-E8AE-47A4-8587-EAFF5056CA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75704" y="697591"/>
              <a:ext cx="1868558" cy="1330312"/>
            </a:xfrm>
            <a:prstGeom prst="rect">
              <a:avLst/>
            </a:prstGeom>
          </p:spPr>
        </p:pic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F7C464D5-E1FE-46FB-9EB8-AD64F52D3111}"/>
                </a:ext>
              </a:extLst>
            </p:cNvPr>
            <p:cNvSpPr txBox="1"/>
            <p:nvPr/>
          </p:nvSpPr>
          <p:spPr>
            <a:xfrm>
              <a:off x="8215291" y="1856107"/>
              <a:ext cx="76815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>
                  <a:solidFill>
                    <a:schemeClr val="bg1">
                      <a:lumMod val="85000"/>
                    </a:schemeClr>
                  </a:solidFill>
                </a:rPr>
                <a:t>Colette Bawin</a:t>
              </a:r>
            </a:p>
          </p:txBody>
        </p:sp>
        <p:sp>
          <p:nvSpPr>
            <p:cNvPr id="37" name="Espace réservé du contenu 7">
              <a:extLst>
                <a:ext uri="{FF2B5EF4-FFF2-40B4-BE49-F238E27FC236}">
                  <a16:creationId xmlns:a16="http://schemas.microsoft.com/office/drawing/2014/main" id="{82211660-D8FB-49C7-97FE-39CFE7DA3E73}"/>
                </a:ext>
              </a:extLst>
            </p:cNvPr>
            <p:cNvSpPr txBox="1">
              <a:spLocks/>
            </p:cNvSpPr>
            <p:nvPr/>
          </p:nvSpPr>
          <p:spPr>
            <a:xfrm>
              <a:off x="8279234" y="705970"/>
              <a:ext cx="1958655" cy="54451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>
                  <a:solidFill>
                    <a:schemeClr val="bg1"/>
                  </a:solidFill>
                </a:rPr>
                <a:t>Groundwater stocks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EF5477B4-9968-4A74-8F59-1E7F2743B4C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8956" y="2302047"/>
            <a:ext cx="1872000" cy="1248000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AEBCBDC8-4592-4C5C-B2AA-AF50A89B97F0}"/>
              </a:ext>
            </a:extLst>
          </p:cNvPr>
          <p:cNvSpPr txBox="1"/>
          <p:nvPr/>
        </p:nvSpPr>
        <p:spPr>
          <a:xfrm>
            <a:off x="10161918" y="3365801"/>
            <a:ext cx="12763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>
                <a:solidFill>
                  <a:schemeClr val="bg1">
                    <a:lumMod val="75000"/>
                  </a:schemeClr>
                </a:solidFill>
              </a:rPr>
              <a:t>David </a:t>
            </a:r>
            <a:r>
              <a:rPr lang="fr-FR" sz="800" dirty="0" err="1">
                <a:solidFill>
                  <a:schemeClr val="bg1">
                    <a:lumMod val="75000"/>
                  </a:schemeClr>
                </a:solidFill>
              </a:rPr>
              <a:t>Wirzba</a:t>
            </a:r>
            <a:r>
              <a:rPr lang="fr-FR" sz="800" dirty="0">
                <a:solidFill>
                  <a:schemeClr val="bg1">
                    <a:lumMod val="75000"/>
                  </a:schemeClr>
                </a:solidFill>
              </a:rPr>
              <a:t> on </a:t>
            </a:r>
            <a:r>
              <a:rPr lang="fr-FR" sz="800" dirty="0" err="1">
                <a:solidFill>
                  <a:schemeClr val="bg1">
                    <a:lumMod val="75000"/>
                  </a:schemeClr>
                </a:solidFill>
              </a:rPr>
              <a:t>Unsplash</a:t>
            </a:r>
            <a:endParaRPr lang="fr-FR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" name="Espace réservé du contenu 7">
            <a:extLst>
              <a:ext uri="{FF2B5EF4-FFF2-40B4-BE49-F238E27FC236}">
                <a16:creationId xmlns:a16="http://schemas.microsoft.com/office/drawing/2014/main" id="{C08FDAC1-A053-4F14-A6F8-EE20C36BBEB0}"/>
              </a:ext>
            </a:extLst>
          </p:cNvPr>
          <p:cNvSpPr txBox="1">
            <a:spLocks/>
          </p:cNvSpPr>
          <p:nvPr/>
        </p:nvSpPr>
        <p:spPr>
          <a:xfrm>
            <a:off x="10376208" y="2887133"/>
            <a:ext cx="1815792" cy="4277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/>
              <a:t>River flow velocity / discharge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6A3040D-0A46-46DF-A445-B775927CB935}"/>
              </a:ext>
            </a:extLst>
          </p:cNvPr>
          <p:cNvSpPr txBox="1"/>
          <p:nvPr/>
        </p:nvSpPr>
        <p:spPr>
          <a:xfrm>
            <a:off x="9183284" y="1938930"/>
            <a:ext cx="9941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err="1">
                <a:solidFill>
                  <a:schemeClr val="bg1">
                    <a:lumMod val="75000"/>
                  </a:schemeClr>
                </a:solidFill>
              </a:rPr>
              <a:t>Jairph</a:t>
            </a:r>
            <a:r>
              <a:rPr lang="fr-FR" sz="800" dirty="0">
                <a:solidFill>
                  <a:schemeClr val="bg1">
                    <a:lumMod val="75000"/>
                  </a:schemeClr>
                </a:solidFill>
              </a:rPr>
              <a:t> on </a:t>
            </a:r>
            <a:r>
              <a:rPr lang="fr-FR" sz="800" dirty="0" err="1">
                <a:solidFill>
                  <a:schemeClr val="bg1">
                    <a:lumMod val="75000"/>
                  </a:schemeClr>
                </a:solidFill>
              </a:rPr>
              <a:t>Unsplash</a:t>
            </a:r>
            <a:endParaRPr lang="fr-FR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9" name="Espace réservé du contenu 7">
            <a:extLst>
              <a:ext uri="{FF2B5EF4-FFF2-40B4-BE49-F238E27FC236}">
                <a16:creationId xmlns:a16="http://schemas.microsoft.com/office/drawing/2014/main" id="{C3AAAAB8-E165-4372-B1D7-20C1E1509D68}"/>
              </a:ext>
            </a:extLst>
          </p:cNvPr>
          <p:cNvSpPr txBox="1">
            <a:spLocks/>
          </p:cNvSpPr>
          <p:nvPr/>
        </p:nvSpPr>
        <p:spPr>
          <a:xfrm>
            <a:off x="8203179" y="862186"/>
            <a:ext cx="1741418" cy="50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>
                <a:solidFill>
                  <a:schemeClr val="bg1"/>
                </a:solidFill>
              </a:rPr>
              <a:t>Extent of water bodies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02A61A5-68C6-473C-99DA-EEFCD7AFDC18}"/>
              </a:ext>
            </a:extLst>
          </p:cNvPr>
          <p:cNvSpPr txBox="1"/>
          <p:nvPr/>
        </p:nvSpPr>
        <p:spPr>
          <a:xfrm>
            <a:off x="2106806" y="3365801"/>
            <a:ext cx="407484" cy="246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>
                <a:solidFill>
                  <a:schemeClr val="bg1">
                    <a:lumMod val="85000"/>
                  </a:schemeClr>
                </a:solidFill>
              </a:rPr>
              <a:t>USGS</a:t>
            </a:r>
          </a:p>
        </p:txBody>
      </p:sp>
      <p:sp>
        <p:nvSpPr>
          <p:cNvPr id="40" name="Espace réservé du contenu 7">
            <a:extLst>
              <a:ext uri="{FF2B5EF4-FFF2-40B4-BE49-F238E27FC236}">
                <a16:creationId xmlns:a16="http://schemas.microsoft.com/office/drawing/2014/main" id="{31854C9B-9AA3-45E4-8A2F-43A37B71D995}"/>
              </a:ext>
            </a:extLst>
          </p:cNvPr>
          <p:cNvSpPr txBox="1">
            <a:spLocks/>
          </p:cNvSpPr>
          <p:nvPr/>
        </p:nvSpPr>
        <p:spPr>
          <a:xfrm>
            <a:off x="2106806" y="2422024"/>
            <a:ext cx="1526109" cy="321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>
                <a:solidFill>
                  <a:schemeClr val="bg1"/>
                </a:solidFill>
              </a:rPr>
              <a:t>Water quality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963AD3D-27F7-4344-A68C-CF2128173C7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4"/>
          <a:stretch/>
        </p:blipFill>
        <p:spPr>
          <a:xfrm>
            <a:off x="8181890" y="2294789"/>
            <a:ext cx="1872000" cy="2681912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7F40D69A-4D4A-4D6A-A1F5-9BB4DA0CD736}"/>
              </a:ext>
            </a:extLst>
          </p:cNvPr>
          <p:cNvSpPr txBox="1"/>
          <p:nvPr/>
        </p:nvSpPr>
        <p:spPr>
          <a:xfrm>
            <a:off x="8157480" y="4784646"/>
            <a:ext cx="13896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>
                <a:solidFill>
                  <a:schemeClr val="bg1">
                    <a:lumMod val="85000"/>
                  </a:schemeClr>
                </a:solidFill>
              </a:rPr>
              <a:t>Alessio </a:t>
            </a:r>
            <a:r>
              <a:rPr lang="fr-FR" sz="800" dirty="0" err="1">
                <a:solidFill>
                  <a:schemeClr val="bg1">
                    <a:lumMod val="85000"/>
                  </a:schemeClr>
                </a:solidFill>
              </a:rPr>
              <a:t>Soggetti</a:t>
            </a:r>
            <a:r>
              <a:rPr lang="fr-FR" sz="800" dirty="0">
                <a:solidFill>
                  <a:schemeClr val="bg1">
                    <a:lumMod val="85000"/>
                  </a:schemeClr>
                </a:solidFill>
              </a:rPr>
              <a:t> on </a:t>
            </a:r>
            <a:r>
              <a:rPr lang="fr-FR" sz="800" dirty="0" err="1">
                <a:solidFill>
                  <a:schemeClr val="bg1">
                    <a:lumMod val="85000"/>
                  </a:schemeClr>
                </a:solidFill>
              </a:rPr>
              <a:t>Unsplash</a:t>
            </a:r>
            <a:endParaRPr lang="fr-FR" sz="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1" name="Espace réservé du contenu 7">
            <a:extLst>
              <a:ext uri="{FF2B5EF4-FFF2-40B4-BE49-F238E27FC236}">
                <a16:creationId xmlns:a16="http://schemas.microsoft.com/office/drawing/2014/main" id="{BE96F4ED-E8DE-4692-9497-35B4E6A213B0}"/>
              </a:ext>
            </a:extLst>
          </p:cNvPr>
          <p:cNvSpPr txBox="1">
            <a:spLocks/>
          </p:cNvSpPr>
          <p:nvPr/>
        </p:nvSpPr>
        <p:spPr>
          <a:xfrm>
            <a:off x="8182525" y="2301931"/>
            <a:ext cx="1521839" cy="899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Amount of snow and ice</a:t>
            </a:r>
            <a:endParaRPr lang="fr-FR" sz="1400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5B027BD-B25E-4C70-8D02-3838677CD8CB}"/>
              </a:ext>
            </a:extLst>
          </p:cNvPr>
          <p:cNvSpPr txBox="1"/>
          <p:nvPr/>
        </p:nvSpPr>
        <p:spPr>
          <a:xfrm>
            <a:off x="6158468" y="3345194"/>
            <a:ext cx="10294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>
                <a:solidFill>
                  <a:schemeClr val="bg1">
                    <a:lumMod val="75000"/>
                  </a:schemeClr>
                </a:solidFill>
              </a:rPr>
              <a:t>The Ian on </a:t>
            </a:r>
            <a:r>
              <a:rPr lang="fr-FR" sz="800" dirty="0" err="1">
                <a:solidFill>
                  <a:schemeClr val="bg1">
                    <a:lumMod val="75000"/>
                  </a:schemeClr>
                </a:solidFill>
              </a:rPr>
              <a:t>Unsplash</a:t>
            </a:r>
            <a:endParaRPr lang="fr-FR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2" name="Espace réservé du contenu 7">
            <a:extLst>
              <a:ext uri="{FF2B5EF4-FFF2-40B4-BE49-F238E27FC236}">
                <a16:creationId xmlns:a16="http://schemas.microsoft.com/office/drawing/2014/main" id="{0197B99F-7747-4B96-8EA4-9059EDB75CBC}"/>
              </a:ext>
            </a:extLst>
          </p:cNvPr>
          <p:cNvSpPr txBox="1">
            <a:spLocks/>
          </p:cNvSpPr>
          <p:nvPr/>
        </p:nvSpPr>
        <p:spPr>
          <a:xfrm>
            <a:off x="6096000" y="1096649"/>
            <a:ext cx="1715774" cy="350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>
                <a:solidFill>
                  <a:schemeClr val="bg1"/>
                </a:solidFill>
              </a:rPr>
              <a:t>Soil moisture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7BBBF14-741C-4CBE-ACE8-6533973A3291}"/>
              </a:ext>
            </a:extLst>
          </p:cNvPr>
          <p:cNvSpPr txBox="1"/>
          <p:nvPr/>
        </p:nvSpPr>
        <p:spPr>
          <a:xfrm>
            <a:off x="92059" y="4808066"/>
            <a:ext cx="12666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>
                <a:solidFill>
                  <a:schemeClr val="bg1">
                    <a:lumMod val="75000"/>
                  </a:schemeClr>
                </a:solidFill>
              </a:rPr>
              <a:t>Dave </a:t>
            </a:r>
            <a:r>
              <a:rPr lang="fr-FR" sz="800" dirty="0" err="1">
                <a:solidFill>
                  <a:schemeClr val="bg1">
                    <a:lumMod val="75000"/>
                  </a:schemeClr>
                </a:solidFill>
              </a:rPr>
              <a:t>Hoefler</a:t>
            </a:r>
            <a:r>
              <a:rPr lang="fr-FR" sz="800" dirty="0">
                <a:solidFill>
                  <a:schemeClr val="bg1">
                    <a:lumMod val="75000"/>
                  </a:schemeClr>
                </a:solidFill>
              </a:rPr>
              <a:t> on </a:t>
            </a:r>
            <a:r>
              <a:rPr lang="fr-FR" sz="800" dirty="0" err="1">
                <a:solidFill>
                  <a:schemeClr val="bg1">
                    <a:lumMod val="75000"/>
                  </a:schemeClr>
                </a:solidFill>
              </a:rPr>
              <a:t>Unsplash</a:t>
            </a:r>
            <a:endParaRPr lang="fr-FR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3" name="Espace réservé du contenu 1">
            <a:extLst>
              <a:ext uri="{FF2B5EF4-FFF2-40B4-BE49-F238E27FC236}">
                <a16:creationId xmlns:a16="http://schemas.microsoft.com/office/drawing/2014/main" id="{87A5EB64-77EF-4B1D-9965-6F4CEF8708E1}"/>
              </a:ext>
            </a:extLst>
          </p:cNvPr>
          <p:cNvSpPr txBox="1">
            <a:spLocks/>
          </p:cNvSpPr>
          <p:nvPr/>
        </p:nvSpPr>
        <p:spPr>
          <a:xfrm>
            <a:off x="81208" y="2299703"/>
            <a:ext cx="2050017" cy="690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(transparent) water depth up to about 6 m</a:t>
            </a:r>
            <a:endParaRPr lang="fr-FR" sz="1400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125114F-05B4-4201-B947-525B8C591BF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9645" y="3695303"/>
            <a:ext cx="3888000" cy="227134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C4172DAD-5472-4074-9B13-D0571D24119B}"/>
              </a:ext>
            </a:extLst>
          </p:cNvPr>
          <p:cNvSpPr txBox="1"/>
          <p:nvPr/>
        </p:nvSpPr>
        <p:spPr>
          <a:xfrm>
            <a:off x="2073747" y="5797751"/>
            <a:ext cx="13548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>
                <a:solidFill>
                  <a:schemeClr val="bg1">
                    <a:lumMod val="85000"/>
                  </a:schemeClr>
                </a:solidFill>
              </a:rPr>
              <a:t>Sveta </a:t>
            </a:r>
            <a:r>
              <a:rPr lang="fr-FR" sz="800" dirty="0" err="1">
                <a:solidFill>
                  <a:schemeClr val="bg1">
                    <a:lumMod val="85000"/>
                  </a:schemeClr>
                </a:solidFill>
              </a:rPr>
              <a:t>Fedarava</a:t>
            </a:r>
            <a:r>
              <a:rPr lang="fr-FR" sz="800" dirty="0">
                <a:solidFill>
                  <a:schemeClr val="bg1">
                    <a:lumMod val="85000"/>
                  </a:schemeClr>
                </a:solidFill>
              </a:rPr>
              <a:t> on </a:t>
            </a:r>
            <a:r>
              <a:rPr lang="fr-FR" sz="800" dirty="0" err="1">
                <a:solidFill>
                  <a:schemeClr val="bg1">
                    <a:lumMod val="85000"/>
                  </a:schemeClr>
                </a:solidFill>
              </a:rPr>
              <a:t>Unsplash</a:t>
            </a:r>
            <a:endParaRPr lang="fr-FR" sz="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4" name="Espace réservé du contenu 1">
            <a:extLst>
              <a:ext uri="{FF2B5EF4-FFF2-40B4-BE49-F238E27FC236}">
                <a16:creationId xmlns:a16="http://schemas.microsoft.com/office/drawing/2014/main" id="{441AB211-4994-4F78-BA4B-E7B356685AA2}"/>
              </a:ext>
            </a:extLst>
          </p:cNvPr>
          <p:cNvSpPr txBox="1">
            <a:spLocks/>
          </p:cNvSpPr>
          <p:nvPr/>
        </p:nvSpPr>
        <p:spPr>
          <a:xfrm>
            <a:off x="2189208" y="3706687"/>
            <a:ext cx="2478794" cy="931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what vegetation / construction is where ("land cover")</a:t>
            </a:r>
            <a:endParaRPr lang="fr-FR" sz="1400" dirty="0"/>
          </a:p>
        </p:txBody>
      </p:sp>
      <p:sp>
        <p:nvSpPr>
          <p:cNvPr id="45" name="Espace réservé du contenu 1">
            <a:extLst>
              <a:ext uri="{FF2B5EF4-FFF2-40B4-BE49-F238E27FC236}">
                <a16:creationId xmlns:a16="http://schemas.microsoft.com/office/drawing/2014/main" id="{53B7957B-DC89-4242-8D1A-14093B9130D1}"/>
              </a:ext>
            </a:extLst>
          </p:cNvPr>
          <p:cNvSpPr txBox="1">
            <a:spLocks/>
          </p:cNvSpPr>
          <p:nvPr/>
        </p:nvSpPr>
        <p:spPr>
          <a:xfrm>
            <a:off x="6141388" y="5572364"/>
            <a:ext cx="6050612" cy="722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/>
              <a:t>NB. Some satellites can also </a:t>
            </a:r>
            <a:r>
              <a:rPr lang="en-US" sz="1400" b="1" u="sng"/>
              <a:t>collect</a:t>
            </a:r>
            <a:r>
              <a:rPr lang="en-US" sz="1400"/>
              <a:t>  data measured on site, including in hardly accessible areas.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46B4318-1E85-42BF-9878-155FCA5C6EA6}"/>
              </a:ext>
            </a:extLst>
          </p:cNvPr>
          <p:cNvSpPr txBox="1"/>
          <p:nvPr/>
        </p:nvSpPr>
        <p:spPr>
          <a:xfrm>
            <a:off x="4085012" y="3350793"/>
            <a:ext cx="14314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err="1">
                <a:solidFill>
                  <a:schemeClr val="bg1">
                    <a:lumMod val="85000"/>
                  </a:schemeClr>
                </a:solidFill>
              </a:rPr>
              <a:t>Tayawee</a:t>
            </a:r>
            <a:r>
              <a:rPr lang="fr-FR" sz="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800" dirty="0" err="1">
                <a:solidFill>
                  <a:schemeClr val="bg1">
                    <a:lumMod val="85000"/>
                  </a:schemeClr>
                </a:solidFill>
              </a:rPr>
              <a:t>Supan</a:t>
            </a:r>
            <a:r>
              <a:rPr lang="fr-FR" sz="800" dirty="0">
                <a:solidFill>
                  <a:schemeClr val="bg1">
                    <a:lumMod val="85000"/>
                  </a:schemeClr>
                </a:solidFill>
              </a:rPr>
              <a:t> on </a:t>
            </a:r>
            <a:r>
              <a:rPr lang="fr-FR" sz="800" dirty="0" err="1">
                <a:solidFill>
                  <a:schemeClr val="bg1">
                    <a:lumMod val="85000"/>
                  </a:schemeClr>
                </a:solidFill>
              </a:rPr>
              <a:t>Unsplash</a:t>
            </a:r>
            <a:endParaRPr lang="fr-FR" sz="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6" name="Espace réservé du contenu 7">
            <a:extLst>
              <a:ext uri="{FF2B5EF4-FFF2-40B4-BE49-F238E27FC236}">
                <a16:creationId xmlns:a16="http://schemas.microsoft.com/office/drawing/2014/main" id="{5DD8E9F4-61F9-49A9-A140-A6BBAC2C2E4F}"/>
              </a:ext>
            </a:extLst>
          </p:cNvPr>
          <p:cNvSpPr txBox="1">
            <a:spLocks/>
          </p:cNvSpPr>
          <p:nvPr/>
        </p:nvSpPr>
        <p:spPr>
          <a:xfrm>
            <a:off x="4130048" y="2268180"/>
            <a:ext cx="1856775" cy="4259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/>
              <a:t>Water surface temperature</a:t>
            </a:r>
          </a:p>
        </p:txBody>
      </p:sp>
    </p:spTree>
    <p:extLst>
      <p:ext uri="{BB962C8B-B14F-4D97-AF65-F5344CB8AC3E}">
        <p14:creationId xmlns:p14="http://schemas.microsoft.com/office/powerpoint/2010/main" val="3634653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4133" y="4012582"/>
            <a:ext cx="2054225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4783545" y="5763091"/>
            <a:ext cx="259558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dirty="0"/>
              <a:t>Radar altimeter</a:t>
            </a:r>
          </a:p>
          <a:p>
            <a:pPr algn="ctr" eaLnBrk="1" hangingPunct="1"/>
            <a:r>
              <a:rPr lang="en-US" i="1" dirty="0">
                <a:solidFill>
                  <a:schemeClr val="tx2"/>
                </a:solidFill>
              </a:rPr>
              <a:t>Jason-2, -3, -CS, </a:t>
            </a:r>
            <a:r>
              <a:rPr lang="en-US" i="1" dirty="0" err="1">
                <a:solidFill>
                  <a:schemeClr val="tx2"/>
                </a:solidFill>
              </a:rPr>
              <a:t>Saral</a:t>
            </a:r>
            <a:r>
              <a:rPr lang="en-US" i="1" dirty="0">
                <a:solidFill>
                  <a:schemeClr val="tx2"/>
                </a:solidFill>
              </a:rPr>
              <a:t>,</a:t>
            </a:r>
          </a:p>
          <a:p>
            <a:pPr algn="ctr" eaLnBrk="1" hangingPunct="1"/>
            <a:r>
              <a:rPr lang="en-US" i="1" dirty="0">
                <a:solidFill>
                  <a:schemeClr val="tx2"/>
                </a:solidFill>
              </a:rPr>
              <a:t>Sentinel-3, Swot</a:t>
            </a:r>
          </a:p>
        </p:txBody>
      </p:sp>
      <p:sp>
        <p:nvSpPr>
          <p:cNvPr id="6153" name="Text Box 12"/>
          <p:cNvSpPr txBox="1">
            <a:spLocks noChangeArrowheads="1"/>
          </p:cNvSpPr>
          <p:nvPr/>
        </p:nvSpPr>
        <p:spPr bwMode="auto">
          <a:xfrm>
            <a:off x="7871637" y="5751959"/>
            <a:ext cx="21595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dirty="0"/>
              <a:t>Gravimetry satellite</a:t>
            </a:r>
          </a:p>
          <a:p>
            <a:pPr algn="ctr" eaLnBrk="1" hangingPunct="1"/>
            <a:r>
              <a:rPr lang="en-US" i="1" dirty="0">
                <a:solidFill>
                  <a:schemeClr val="tx2"/>
                </a:solidFill>
              </a:rPr>
              <a:t>Grace-1, -2</a:t>
            </a:r>
          </a:p>
        </p:txBody>
      </p:sp>
      <p:pic>
        <p:nvPicPr>
          <p:cNvPr id="7170" name="Picture 2" descr="http://static.guim.co.uk/sys-images/Guardian/Pix/pictures/2013/6/20/1371688009141/Jason_Satellit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9996" y="3939084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3.gstatic.com/images?q=tbn:ANd9GcRUC6DGMjfwXTrIGorbsDlIElYkeuq5jiBAqxXej5Q3SI-_InQy3ap_nvNp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0616" y="1365784"/>
            <a:ext cx="2647822" cy="154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546881" y="2881605"/>
            <a:ext cx="287155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dirty="0"/>
              <a:t>Microwave radiometer imager</a:t>
            </a:r>
          </a:p>
          <a:p>
            <a:pPr algn="ctr" eaLnBrk="1" hangingPunct="1"/>
            <a:r>
              <a:rPr lang="en-US" i="1" dirty="0" err="1">
                <a:solidFill>
                  <a:schemeClr val="tx2"/>
                </a:solidFill>
              </a:rPr>
              <a:t>Smos</a:t>
            </a:r>
            <a:r>
              <a:rPr lang="en-US" i="1" dirty="0">
                <a:solidFill>
                  <a:schemeClr val="tx2"/>
                </a:solidFill>
              </a:rPr>
              <a:t>, </a:t>
            </a:r>
            <a:r>
              <a:rPr lang="en-US" i="1" dirty="0" err="1">
                <a:solidFill>
                  <a:schemeClr val="tx2"/>
                </a:solidFill>
              </a:rPr>
              <a:t>Smap</a:t>
            </a:r>
            <a:r>
              <a:rPr lang="en-US" i="1" dirty="0">
                <a:solidFill>
                  <a:schemeClr val="tx2"/>
                </a:solidFill>
              </a:rPr>
              <a:t>, </a:t>
            </a:r>
            <a:r>
              <a:rPr lang="en-US" i="1" dirty="0" err="1">
                <a:solidFill>
                  <a:schemeClr val="tx2"/>
                </a:solidFill>
              </a:rPr>
              <a:t>Smos</a:t>
            </a:r>
            <a:r>
              <a:rPr lang="en-US" i="1" dirty="0">
                <a:solidFill>
                  <a:schemeClr val="tx2"/>
                </a:solidFill>
              </a:rPr>
              <a:t> Next</a:t>
            </a:r>
          </a:p>
        </p:txBody>
      </p:sp>
      <p:pic>
        <p:nvPicPr>
          <p:cNvPr id="7174" name="Picture 6" descr="http://www.cnes-jeunes.fr/automne_modules_files/standard/public/p8998_e1e30b93a344e7ceb41af9670bdec6ffPleiades09vide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838" y="1365784"/>
            <a:ext cx="216024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observe water from space	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64132" y="815133"/>
            <a:ext cx="9814500" cy="504056"/>
          </a:xfrm>
        </p:spPr>
        <p:txBody>
          <a:bodyPr>
            <a:normAutofit/>
          </a:bodyPr>
          <a:lstStyle/>
          <a:p>
            <a:r>
              <a:rPr lang="en-US" dirty="0"/>
              <a:t>Space techniques used in  hydrology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764187" y="3068422"/>
            <a:ext cx="33233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dirty="0"/>
              <a:t>Optical radiometer imager</a:t>
            </a:r>
          </a:p>
          <a:p>
            <a:pPr algn="ctr" eaLnBrk="1" hangingPunct="1"/>
            <a:r>
              <a:rPr lang="en-US" i="1" dirty="0">
                <a:solidFill>
                  <a:schemeClr val="tx2"/>
                </a:solidFill>
              </a:rPr>
              <a:t>Spot -5, -6, -7, Landsat-8</a:t>
            </a:r>
          </a:p>
          <a:p>
            <a:pPr algn="ctr" eaLnBrk="1" hangingPunct="1"/>
            <a:r>
              <a:rPr lang="en-US" i="1" dirty="0">
                <a:solidFill>
                  <a:schemeClr val="tx2"/>
                </a:solidFill>
              </a:rPr>
              <a:t> Pléiades-1, -2, Sentinel-2</a:t>
            </a:r>
            <a:br>
              <a:rPr lang="en-US" i="1" dirty="0">
                <a:solidFill>
                  <a:schemeClr val="tx2"/>
                </a:solidFill>
              </a:rPr>
            </a:br>
            <a:r>
              <a:rPr lang="en-US" i="1" dirty="0" err="1">
                <a:solidFill>
                  <a:schemeClr val="tx2"/>
                </a:solidFill>
              </a:rPr>
              <a:t>Metop</a:t>
            </a:r>
            <a:r>
              <a:rPr lang="en-US" i="1" dirty="0">
                <a:solidFill>
                  <a:schemeClr val="tx2"/>
                </a:solidFill>
              </a:rPr>
              <a:t>, </a:t>
            </a:r>
            <a:r>
              <a:rPr lang="en-US" i="1" dirty="0" err="1">
                <a:solidFill>
                  <a:schemeClr val="tx2"/>
                </a:solidFill>
              </a:rPr>
              <a:t>Meteosat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CB3BCDD3-0B31-47A2-9527-604298E48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999" y="5680598"/>
            <a:ext cx="236899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dirty="0"/>
              <a:t>Synthetic Aperture Radar (SAR)</a:t>
            </a:r>
            <a:br>
              <a:rPr lang="en-US" dirty="0"/>
            </a:br>
            <a:r>
              <a:rPr lang="en-US" i="1" dirty="0">
                <a:solidFill>
                  <a:schemeClr val="tx2"/>
                </a:solidFill>
              </a:rPr>
              <a:t>Sentinel-1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FBE54305-5F57-4E39-9915-E462CC893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2711" y="3015754"/>
            <a:ext cx="223474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dirty="0"/>
              <a:t>Infrared radiometer imager</a:t>
            </a:r>
          </a:p>
          <a:p>
            <a:pPr algn="ctr" eaLnBrk="1" hangingPunct="1"/>
            <a:r>
              <a:rPr lang="en-US" i="1" dirty="0">
                <a:solidFill>
                  <a:schemeClr val="tx2"/>
                </a:solidFill>
              </a:rPr>
              <a:t>Sentinel-3 </a:t>
            </a:r>
          </a:p>
        </p:txBody>
      </p:sp>
      <p:pic>
        <p:nvPicPr>
          <p:cNvPr id="18" name="Image 17" descr="Une image contenant satellite, transport, neige, extérieur&#10;&#10;Description générée automatiquement">
            <a:extLst>
              <a:ext uri="{FF2B5EF4-FFF2-40B4-BE49-F238E27FC236}">
                <a16:creationId xmlns:a16="http://schemas.microsoft.com/office/drawing/2014/main" id="{818C5DCF-253C-4CCD-9686-AE8F79C4942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1393" y="4351209"/>
            <a:ext cx="1892208" cy="1419156"/>
          </a:xfrm>
          <a:prstGeom prst="rect">
            <a:avLst/>
          </a:prstGeom>
        </p:spPr>
      </p:pic>
      <p:pic>
        <p:nvPicPr>
          <p:cNvPr id="20" name="Image 19" descr="Une image contenant satellite, neige, transport, extérieur&#10;&#10;Description générée automatiquement">
            <a:extLst>
              <a:ext uri="{FF2B5EF4-FFF2-40B4-BE49-F238E27FC236}">
                <a16:creationId xmlns:a16="http://schemas.microsoft.com/office/drawing/2014/main" id="{5FE65BBF-6205-4A65-A121-243192EBEA3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229" y="1350810"/>
            <a:ext cx="2675396" cy="156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53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6526"/>
            <a:ext cx="12192000" cy="544512"/>
          </a:xfrm>
        </p:spPr>
        <p:txBody>
          <a:bodyPr>
            <a:noAutofit/>
          </a:bodyPr>
          <a:lstStyle/>
          <a:p>
            <a:r>
              <a:rPr lang="en-US" sz="4000" dirty="0"/>
              <a:t>Observe water “on site”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681038"/>
            <a:ext cx="6096000" cy="55578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200" dirty="0"/>
              <a:t>Stations are not necessarily well distributed on the continents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200" dirty="0"/>
              <a:t>Less and less stations which data can be easily recovered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6CAED28A-89D5-440D-AF93-0877D209E1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528" y="2867240"/>
            <a:ext cx="5847268" cy="3990760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F077BCE4-FE2D-41B3-A2D0-EF07C89ACA53}"/>
              </a:ext>
            </a:extLst>
          </p:cNvPr>
          <p:cNvSpPr txBox="1"/>
          <p:nvPr/>
        </p:nvSpPr>
        <p:spPr>
          <a:xfrm>
            <a:off x="0" y="3751987"/>
            <a:ext cx="6095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Dark blue dots : river discharge measurement stations which data are disseminated after 2010 </a:t>
            </a:r>
          </a:p>
          <a:p>
            <a:r>
              <a:rPr lang="en-US" sz="1400" i="1" dirty="0"/>
              <a:t>All other colors: stations available before 2010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57D834-28A1-430F-BE4B-820BF5490C49}"/>
              </a:ext>
            </a:extLst>
          </p:cNvPr>
          <p:cNvSpPr txBox="1"/>
          <p:nvPr/>
        </p:nvSpPr>
        <p:spPr>
          <a:xfrm rot="16200000">
            <a:off x="5095488" y="4879434"/>
            <a:ext cx="2736305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600" b="1" dirty="0" err="1"/>
              <a:t>Number</a:t>
            </a:r>
            <a:r>
              <a:rPr lang="fr-FR" sz="1600" b="1" dirty="0"/>
              <a:t> of stations (</a:t>
            </a:r>
            <a:r>
              <a:rPr lang="fr-FR" sz="1600" b="1" dirty="0" err="1"/>
              <a:t>discharge</a:t>
            </a:r>
            <a:r>
              <a:rPr lang="fr-FR" sz="1600" b="1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449505-1897-449D-A93B-5826F033ABF3}"/>
              </a:ext>
            </a:extLst>
          </p:cNvPr>
          <p:cNvSpPr txBox="1"/>
          <p:nvPr/>
        </p:nvSpPr>
        <p:spPr>
          <a:xfrm>
            <a:off x="7212894" y="4013597"/>
            <a:ext cx="31418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200" b="1" dirty="0"/>
              <a:t>7000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4AB598-9BB5-4D1C-9909-4F927B3E9FC6}"/>
              </a:ext>
            </a:extLst>
          </p:cNvPr>
          <p:cNvSpPr txBox="1"/>
          <p:nvPr/>
        </p:nvSpPr>
        <p:spPr>
          <a:xfrm>
            <a:off x="7212894" y="4630311"/>
            <a:ext cx="31418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200" b="1" dirty="0"/>
              <a:t>5000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1AFB98-E765-4639-8952-60679B12B2BD}"/>
              </a:ext>
            </a:extLst>
          </p:cNvPr>
          <p:cNvSpPr txBox="1"/>
          <p:nvPr/>
        </p:nvSpPr>
        <p:spPr>
          <a:xfrm>
            <a:off x="7212894" y="5237733"/>
            <a:ext cx="31418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200" b="1" dirty="0"/>
              <a:t>3000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8D8490-1319-4B4C-8F11-A9B151CAAF34}"/>
              </a:ext>
            </a:extLst>
          </p:cNvPr>
          <p:cNvSpPr txBox="1"/>
          <p:nvPr/>
        </p:nvSpPr>
        <p:spPr>
          <a:xfrm>
            <a:off x="7212894" y="5813797"/>
            <a:ext cx="31418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200" b="1" dirty="0"/>
              <a:t>1000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77A5D0-7598-415B-9DA5-13A15026173D}"/>
              </a:ext>
            </a:extLst>
          </p:cNvPr>
          <p:cNvSpPr txBox="1"/>
          <p:nvPr/>
        </p:nvSpPr>
        <p:spPr>
          <a:xfrm rot="16200000">
            <a:off x="10355089" y="6325099"/>
            <a:ext cx="314189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200" b="1" dirty="0"/>
              <a:t>1980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A9E542-3EB5-4356-91CE-53313592DFAB}"/>
              </a:ext>
            </a:extLst>
          </p:cNvPr>
          <p:cNvSpPr txBox="1"/>
          <p:nvPr/>
        </p:nvSpPr>
        <p:spPr>
          <a:xfrm rot="16200000">
            <a:off x="11036565" y="6325099"/>
            <a:ext cx="314189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200" b="1" dirty="0"/>
              <a:t>1996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2CDDE5-9B35-45E5-8D28-D6DC22EA77AF}"/>
              </a:ext>
            </a:extLst>
          </p:cNvPr>
          <p:cNvSpPr txBox="1"/>
          <p:nvPr/>
        </p:nvSpPr>
        <p:spPr>
          <a:xfrm rot="16200000">
            <a:off x="11828653" y="6325099"/>
            <a:ext cx="314189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200" b="1" dirty="0"/>
              <a:t>2014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C3BFE611-3AFC-455B-A254-3460DB90E987}"/>
              </a:ext>
            </a:extLst>
          </p:cNvPr>
          <p:cNvSpPr txBox="1"/>
          <p:nvPr/>
        </p:nvSpPr>
        <p:spPr>
          <a:xfrm>
            <a:off x="8657000" y="6502520"/>
            <a:ext cx="1552734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r-FR" sz="1600" b="1" dirty="0"/>
              <a:t>Observation dates</a:t>
            </a: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D115D63E-7D22-4D77-BD4D-C0750AABEE39}"/>
              </a:ext>
            </a:extLst>
          </p:cNvPr>
          <p:cNvSpPr txBox="1"/>
          <p:nvPr/>
        </p:nvSpPr>
        <p:spPr>
          <a:xfrm rot="16200000">
            <a:off x="9164357" y="6325099"/>
            <a:ext cx="314189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200" b="1" dirty="0"/>
              <a:t>1950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A8337-A6DE-42A7-A623-2731812AFAE3}"/>
              </a:ext>
            </a:extLst>
          </p:cNvPr>
          <p:cNvSpPr txBox="1"/>
          <p:nvPr/>
        </p:nvSpPr>
        <p:spPr>
          <a:xfrm rot="16200000">
            <a:off x="7899570" y="6325099"/>
            <a:ext cx="314189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200" b="1" dirty="0"/>
              <a:t>1920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0CF01525-E528-4970-867D-888D1F4F60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25" y="793210"/>
            <a:ext cx="6045692" cy="302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60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6526"/>
            <a:ext cx="12192000" cy="544512"/>
          </a:xfrm>
        </p:spPr>
        <p:txBody>
          <a:bodyPr>
            <a:noAutofit/>
          </a:bodyPr>
          <a:lstStyle/>
          <a:p>
            <a:r>
              <a:rPr lang="en-US" sz="4000" dirty="0"/>
              <a:t>Observe water “on site”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681038"/>
            <a:ext cx="11883081" cy="55578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200" dirty="0"/>
              <a:t>Go to the sites can be difficult (dense forests, mountains), to record the data or do some maintenance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423E457-07E5-412F-96AE-DA8E959663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2631" y="1920874"/>
            <a:ext cx="3600450" cy="4800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2C038E0-588E-4A7F-B01B-A91B809E52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078" y="1746062"/>
            <a:ext cx="6482240" cy="432149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9540001-123E-4D03-814C-0AE3477602EA}"/>
              </a:ext>
            </a:extLst>
          </p:cNvPr>
          <p:cNvSpPr txBox="1"/>
          <p:nvPr/>
        </p:nvSpPr>
        <p:spPr>
          <a:xfrm>
            <a:off x="4562046" y="5790556"/>
            <a:ext cx="1978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>
                    <a:lumMod val="95000"/>
                  </a:schemeClr>
                </a:solidFill>
              </a:rPr>
              <a:t>Barkah Wibowo on Unsplash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FE7A19E-4A38-4137-A004-6C9E5724198D}"/>
              </a:ext>
            </a:extLst>
          </p:cNvPr>
          <p:cNvSpPr txBox="1"/>
          <p:nvPr/>
        </p:nvSpPr>
        <p:spPr>
          <a:xfrm>
            <a:off x="8282631" y="6444475"/>
            <a:ext cx="11054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>
                    <a:lumMod val="95000"/>
                  </a:schemeClr>
                </a:solidFill>
              </a:rPr>
              <a:t>Hybam Project</a:t>
            </a:r>
          </a:p>
        </p:txBody>
      </p:sp>
    </p:spTree>
    <p:extLst>
      <p:ext uri="{BB962C8B-B14F-4D97-AF65-F5344CB8AC3E}">
        <p14:creationId xmlns:p14="http://schemas.microsoft.com/office/powerpoint/2010/main" val="3894110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6526"/>
            <a:ext cx="12192000" cy="544512"/>
          </a:xfrm>
        </p:spPr>
        <p:txBody>
          <a:bodyPr>
            <a:noAutofit/>
          </a:bodyPr>
          <a:lstStyle/>
          <a:p>
            <a:r>
              <a:rPr lang="en-US" sz="4000" dirty="0"/>
              <a:t>Observe water “on site”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681038"/>
            <a:ext cx="11629081" cy="55578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200" dirty="0"/>
              <a:t>Data are often shared too long after the measurement to be used for forecasting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200" dirty="0"/>
              <a:t>Not always shared with neighboring countries, let alone internationally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200" dirty="0"/>
              <a:t>Or not shared at all.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754662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121380-B33B-47C3-8C06-98442DE61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observe freshwater from space?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CF2445-555D-4E6E-8004-6AC98EC1E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Space techniques are</a:t>
            </a:r>
          </a:p>
          <a:p>
            <a:pPr lvl="1"/>
            <a:r>
              <a:rPr lang="en-US" b="1" dirty="0"/>
              <a:t>Global</a:t>
            </a:r>
          </a:p>
          <a:p>
            <a:pPr lvl="1"/>
            <a:r>
              <a:rPr lang="en-US" b="1" dirty="0"/>
              <a:t>Repeated</a:t>
            </a:r>
          </a:p>
          <a:p>
            <a:pPr lvl="1"/>
            <a:r>
              <a:rPr lang="en-US" b="1" dirty="0"/>
              <a:t>Homogeneous</a:t>
            </a:r>
            <a:endParaRPr lang="en-US" dirty="0"/>
          </a:p>
          <a:p>
            <a:pPr lvl="1"/>
            <a:r>
              <a:rPr lang="en-US" b="1" dirty="0"/>
              <a:t>Fast and automated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809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121380-B33B-47C3-8C06-98442DE61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observe freshwater from space?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CF2445-555D-4E6E-8004-6AC98EC1E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Space techniques are</a:t>
            </a:r>
          </a:p>
          <a:p>
            <a:pPr lvl="1"/>
            <a:r>
              <a:rPr lang="en-US" b="1"/>
              <a:t>Global: </a:t>
            </a:r>
            <a:r>
              <a:rPr lang="en-US" noProof="0"/>
              <a:t>they measure the whole Earth or a whole portion of it, </a:t>
            </a:r>
            <a:r>
              <a:rPr lang="en-US" u="sng" noProof="0"/>
              <a:t>without borders</a:t>
            </a:r>
            <a:endParaRPr lang="en-US" u="sng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0EFB857-EB67-4BB3-BAB0-F82AE07176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551" y="1761452"/>
            <a:ext cx="9779000" cy="496002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EE593B4-EA7D-88B6-4323-0DB8C3CB6433}"/>
              </a:ext>
            </a:extLst>
          </p:cNvPr>
          <p:cNvSpPr txBox="1"/>
          <p:nvPr/>
        </p:nvSpPr>
        <p:spPr>
          <a:xfrm>
            <a:off x="2229359" y="6447672"/>
            <a:ext cx="9685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0" i="0" u="none" strike="noStrike" baseline="0" dirty="0">
                <a:solidFill>
                  <a:schemeClr val="bg1">
                    <a:lumMod val="50000"/>
                  </a:schemeClr>
                </a:solidFill>
              </a:rPr>
              <a:t>© Cnes/Aviso</a:t>
            </a:r>
            <a:endParaRPr lang="fr-FR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084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121380-B33B-47C3-8C06-98442DE61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observe freshwater from space?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CF2445-555D-4E6E-8004-6AC98EC1E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49" y="828675"/>
            <a:ext cx="12020551" cy="5410200"/>
          </a:xfrm>
        </p:spPr>
        <p:txBody>
          <a:bodyPr/>
          <a:lstStyle/>
          <a:p>
            <a:r>
              <a:rPr lang="en-US" dirty="0"/>
              <a:t>Space techniques are</a:t>
            </a:r>
          </a:p>
          <a:p>
            <a:pPr marL="457200" lvl="1" indent="0">
              <a:buNone/>
            </a:pPr>
            <a:r>
              <a:rPr lang="en-US" b="1" dirty="0"/>
              <a:t>Repeated </a:t>
            </a:r>
            <a:r>
              <a:rPr lang="en-US" noProof="0" dirty="0"/>
              <a:t>: they measure at the same place </a:t>
            </a:r>
            <a:r>
              <a:rPr lang="en-US" dirty="0"/>
              <a:t>most often at regular intervals </a:t>
            </a:r>
            <a:r>
              <a:rPr lang="en-US" noProof="0" dirty="0"/>
              <a:t>(depending on the satellite, from a few minutes to several days up to one year), during several years</a:t>
            </a:r>
          </a:p>
          <a:p>
            <a:pPr lvl="1"/>
            <a:endParaRPr lang="en-US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83E0202-6209-44D8-B12F-F5FE0C65A3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14152"/>
            <a:ext cx="3060000" cy="194824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37E23EC-2B47-4EA3-BAFC-EB1A0A16EE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000" y="2540601"/>
            <a:ext cx="3060000" cy="194824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507C65E-270C-4527-9A62-E9A27544CF1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000" y="3099853"/>
            <a:ext cx="3060000" cy="194824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D15050E-22C6-4E16-BDF5-2E7D5BE6F0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2000" y="3639669"/>
            <a:ext cx="3060000" cy="194824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E72F38C-73C9-491E-A8E2-04CF352DDC1C}"/>
              </a:ext>
            </a:extLst>
          </p:cNvPr>
          <p:cNvSpPr txBox="1"/>
          <p:nvPr/>
        </p:nvSpPr>
        <p:spPr>
          <a:xfrm>
            <a:off x="638175" y="4016826"/>
            <a:ext cx="1642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30 August 2020</a:t>
            </a:r>
            <a:endParaRPr lang="en-US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DB61CA1-B150-4D32-8858-D2AC0EEF1E29}"/>
              </a:ext>
            </a:extLst>
          </p:cNvPr>
          <p:cNvSpPr txBox="1"/>
          <p:nvPr/>
        </p:nvSpPr>
        <p:spPr>
          <a:xfrm>
            <a:off x="3438525" y="4470334"/>
            <a:ext cx="1909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+10 days</a:t>
            </a:r>
          </a:p>
          <a:p>
            <a:r>
              <a:rPr lang="en-US"/>
              <a:t>9 September 2020</a:t>
            </a:r>
            <a:endParaRPr lang="en-US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9A6C2E1-6D9E-4AF5-96D9-6F53DA5581C9}"/>
              </a:ext>
            </a:extLst>
          </p:cNvPr>
          <p:cNvSpPr txBox="1"/>
          <p:nvPr/>
        </p:nvSpPr>
        <p:spPr>
          <a:xfrm>
            <a:off x="6656934" y="5048100"/>
            <a:ext cx="2007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+10 days</a:t>
            </a:r>
          </a:p>
          <a:p>
            <a:r>
              <a:rPr lang="en-US"/>
              <a:t>19 September 2020</a:t>
            </a:r>
            <a:endParaRPr lang="en-US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F7AEEEB-C2B0-493F-BE0C-0614920E93AD}"/>
              </a:ext>
            </a:extLst>
          </p:cNvPr>
          <p:cNvSpPr txBox="1"/>
          <p:nvPr/>
        </p:nvSpPr>
        <p:spPr>
          <a:xfrm>
            <a:off x="9896548" y="5545724"/>
            <a:ext cx="2007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+10 days</a:t>
            </a:r>
          </a:p>
          <a:p>
            <a:r>
              <a:rPr lang="en-US"/>
              <a:t>29 September 2020</a:t>
            </a:r>
            <a:endParaRPr lang="en-US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A838957-7856-07DF-6ED1-3F210B640D43}"/>
              </a:ext>
            </a:extLst>
          </p:cNvPr>
          <p:cNvSpPr txBox="1"/>
          <p:nvPr/>
        </p:nvSpPr>
        <p:spPr>
          <a:xfrm>
            <a:off x="48000" y="3402970"/>
            <a:ext cx="7569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0" i="0" u="none" strike="noStrike" baseline="0" dirty="0">
                <a:solidFill>
                  <a:schemeClr val="bg1">
                    <a:lumMod val="85000"/>
                  </a:schemeClr>
                </a:solidFill>
              </a:rPr>
              <a:t>© Cnes/Aviso</a:t>
            </a:r>
            <a:endParaRPr lang="fr-FR" sz="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F10C35D-0A86-5B13-712E-9E76F46F4B6B}"/>
              </a:ext>
            </a:extLst>
          </p:cNvPr>
          <p:cNvSpPr txBox="1"/>
          <p:nvPr/>
        </p:nvSpPr>
        <p:spPr>
          <a:xfrm>
            <a:off x="9107882" y="5088015"/>
            <a:ext cx="7569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0" i="0" u="none" strike="noStrike" baseline="0" dirty="0">
                <a:solidFill>
                  <a:schemeClr val="bg1">
                    <a:lumMod val="85000"/>
                  </a:schemeClr>
                </a:solidFill>
              </a:rPr>
              <a:t>© Cnes/Aviso</a:t>
            </a:r>
            <a:endParaRPr lang="fr-FR" sz="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C3E7653-41B5-A655-D155-DE4D0A473259}"/>
              </a:ext>
            </a:extLst>
          </p:cNvPr>
          <p:cNvSpPr txBox="1"/>
          <p:nvPr/>
        </p:nvSpPr>
        <p:spPr>
          <a:xfrm>
            <a:off x="6087362" y="4543313"/>
            <a:ext cx="7569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0" i="0" u="none" strike="noStrike" baseline="0" dirty="0">
                <a:solidFill>
                  <a:schemeClr val="bg1">
                    <a:lumMod val="85000"/>
                  </a:schemeClr>
                </a:solidFill>
              </a:rPr>
              <a:t>© Cnes/Aviso</a:t>
            </a:r>
            <a:endParaRPr lang="fr-FR" sz="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87F83EF-7A25-811B-E4D1-ACC3B5F74017}"/>
              </a:ext>
            </a:extLst>
          </p:cNvPr>
          <p:cNvSpPr txBox="1"/>
          <p:nvPr/>
        </p:nvSpPr>
        <p:spPr>
          <a:xfrm>
            <a:off x="3030056" y="3986048"/>
            <a:ext cx="7569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0" i="0" u="none" strike="noStrike" baseline="0" dirty="0">
                <a:solidFill>
                  <a:schemeClr val="bg1">
                    <a:lumMod val="85000"/>
                  </a:schemeClr>
                </a:solidFill>
              </a:rPr>
              <a:t>© Cnes/Aviso</a:t>
            </a:r>
            <a:endParaRPr lang="fr-FR" sz="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458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121380-B33B-47C3-8C06-98442DE61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observe freshwater from space?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CF2445-555D-4E6E-8004-6AC98EC1E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Space techniques are</a:t>
            </a:r>
          </a:p>
          <a:p>
            <a:pPr lvl="1"/>
            <a:r>
              <a:rPr lang="en-US" b="1" dirty="0"/>
              <a:t>Homogeneous: </a:t>
            </a:r>
            <a:r>
              <a:rPr lang="en-US" dirty="0"/>
              <a:t>the instrument is the same for the whole Earth, all the time. </a:t>
            </a:r>
          </a:p>
          <a:p>
            <a:pPr lvl="1"/>
            <a:r>
              <a:rPr lang="en-US" dirty="0"/>
              <a:t>When a satellite takes over from another, they can be intercalibrated to ensure that there is no discontinuity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4BC567A-7817-448A-AE9B-AE20029475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087" y="2912496"/>
            <a:ext cx="5436270" cy="353146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E4FF824-ABB0-477B-9014-6C00636A00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92" y="2939726"/>
            <a:ext cx="5436270" cy="354521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72D01FF-2D4A-5C75-8A15-BF24597948A4}"/>
              </a:ext>
            </a:extLst>
          </p:cNvPr>
          <p:cNvSpPr txBox="1"/>
          <p:nvPr/>
        </p:nvSpPr>
        <p:spPr>
          <a:xfrm>
            <a:off x="528087" y="6238717"/>
            <a:ext cx="4828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0" i="0" u="none" strike="noStrike" baseline="0" dirty="0">
                <a:solidFill>
                  <a:schemeClr val="bg1">
                    <a:lumMod val="85000"/>
                  </a:schemeClr>
                </a:solidFill>
              </a:rPr>
              <a:t>© JPL</a:t>
            </a:r>
            <a:endParaRPr lang="fr-FR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8723522-6829-770F-2965-F28D2C54378E}"/>
              </a:ext>
            </a:extLst>
          </p:cNvPr>
          <p:cNvSpPr txBox="1"/>
          <p:nvPr/>
        </p:nvSpPr>
        <p:spPr>
          <a:xfrm>
            <a:off x="11399119" y="6238716"/>
            <a:ext cx="5164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0" i="0" u="none" strike="noStrike" baseline="0" dirty="0">
                <a:solidFill>
                  <a:schemeClr val="bg1">
                    <a:lumMod val="85000"/>
                  </a:schemeClr>
                </a:solidFill>
              </a:rPr>
              <a:t>© ESA</a:t>
            </a:r>
            <a:endParaRPr lang="fr-FR" sz="1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96178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4367</TotalTime>
  <Words>2810</Words>
  <Application>Microsoft Office PowerPoint</Application>
  <PresentationFormat>Grand écran</PresentationFormat>
  <Paragraphs>278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1_Thème Office</vt:lpstr>
      <vt:lpstr>Freshwater from space </vt:lpstr>
      <vt:lpstr>Observe water “on site” </vt:lpstr>
      <vt:lpstr>Observe water “on site” </vt:lpstr>
      <vt:lpstr>Observe water “on site” </vt:lpstr>
      <vt:lpstr>Observe water “on site” </vt:lpstr>
      <vt:lpstr>Why observe freshwater from space? </vt:lpstr>
      <vt:lpstr>Why observe freshwater from space? </vt:lpstr>
      <vt:lpstr>Why observe freshwater from space? </vt:lpstr>
      <vt:lpstr>Why observe freshwater from space? </vt:lpstr>
      <vt:lpstr>Why observe freshwater from space? </vt:lpstr>
      <vt:lpstr>Satellites </vt:lpstr>
      <vt:lpstr>All satellites are different (or almost all) </vt:lpstr>
      <vt:lpstr>All satellites are different (or almost all) </vt:lpstr>
      <vt:lpstr>All satellites are not doing the same things </vt:lpstr>
      <vt:lpstr>All satellites are not doing the same things </vt:lpstr>
      <vt:lpstr>Measuring from space, using what? </vt:lpstr>
      <vt:lpstr>Measuring from space, using what?  Electromagnetic signals </vt:lpstr>
      <vt:lpstr>Resolutions </vt:lpstr>
      <vt:lpstr>What can we observe about freshwater from satellites? </vt:lpstr>
      <vt:lpstr>Freshwater measurements made by satellites </vt:lpstr>
      <vt:lpstr>Freshwater measurements made by satellites </vt:lpstr>
      <vt:lpstr>How to observe water from space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Rosmorduc Vinca</dc:creator>
  <cp:lastModifiedBy>Rosmorduc Vinca</cp:lastModifiedBy>
  <cp:revision>147</cp:revision>
  <dcterms:created xsi:type="dcterms:W3CDTF">2018-01-12T13:40:18Z</dcterms:created>
  <dcterms:modified xsi:type="dcterms:W3CDTF">2022-06-17T13:43:19Z</dcterms:modified>
</cp:coreProperties>
</file>