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758" r:id="rId2"/>
    <p:sldId id="756" r:id="rId3"/>
    <p:sldId id="757" r:id="rId4"/>
    <p:sldId id="330" r:id="rId5"/>
    <p:sldId id="33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82565" autoAdjust="0"/>
  </p:normalViewPr>
  <p:slideViewPr>
    <p:cSldViewPr snapToGrid="0">
      <p:cViewPr varScale="1">
        <p:scale>
          <a:sx n="88" d="100"/>
          <a:sy n="88" d="100"/>
        </p:scale>
        <p:origin x="300" y="126"/>
      </p:cViewPr>
      <p:guideLst/>
    </p:cSldViewPr>
  </p:slideViewPr>
  <p:notesTextViewPr>
    <p:cViewPr>
      <p:scale>
        <a:sx n="1" d="1"/>
        <a:sy n="1" d="1"/>
      </p:scale>
      <p:origin x="0" y="-14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A566E297-F0D9-4BB6-B12A-41CA0DCAC169}"/>
    <pc:docChg chg="modSld">
      <pc:chgData name="Rosmorduc Vinca" userId="ad80fc01-cf55-4376-a825-a887c8046f05" providerId="ADAL" clId="{A566E297-F0D9-4BB6-B12A-41CA0DCAC169}" dt="2019-08-05T12:59:40.964" v="24" actId="14100"/>
      <pc:docMkLst>
        <pc:docMk/>
      </pc:docMkLst>
      <pc:sldChg chg="modSp">
        <pc:chgData name="Rosmorduc Vinca" userId="ad80fc01-cf55-4376-a825-a887c8046f05" providerId="ADAL" clId="{A566E297-F0D9-4BB6-B12A-41CA0DCAC169}" dt="2019-08-05T12:54:07.611" v="11" actId="20577"/>
        <pc:sldMkLst>
          <pc:docMk/>
          <pc:sldMk cId="0" sldId="330"/>
        </pc:sldMkLst>
        <pc:spChg chg="mod">
          <ac:chgData name="Rosmorduc Vinca" userId="ad80fc01-cf55-4376-a825-a887c8046f05" providerId="ADAL" clId="{A566E297-F0D9-4BB6-B12A-41CA0DCAC169}" dt="2019-08-05T12:53:44.676" v="8" actId="20577"/>
          <ac:spMkLst>
            <pc:docMk/>
            <pc:sldMk cId="0" sldId="330"/>
            <ac:spMk id="40981" creationId="{00000000-0000-0000-0000-000000000000}"/>
          </ac:spMkLst>
        </pc:spChg>
        <pc:spChg chg="mod">
          <ac:chgData name="Rosmorduc Vinca" userId="ad80fc01-cf55-4376-a825-a887c8046f05" providerId="ADAL" clId="{A566E297-F0D9-4BB6-B12A-41CA0DCAC169}" dt="2019-08-05T12:54:07.611" v="11" actId="20577"/>
          <ac:spMkLst>
            <pc:docMk/>
            <pc:sldMk cId="0" sldId="330"/>
            <ac:spMk id="40982" creationId="{00000000-0000-0000-0000-000000000000}"/>
          </ac:spMkLst>
        </pc:spChg>
      </pc:sldChg>
      <pc:sldChg chg="modSp">
        <pc:chgData name="Rosmorduc Vinca" userId="ad80fc01-cf55-4376-a825-a887c8046f05" providerId="ADAL" clId="{A566E297-F0D9-4BB6-B12A-41CA0DCAC169}" dt="2019-08-05T12:59:40.964" v="24" actId="14100"/>
        <pc:sldMkLst>
          <pc:docMk/>
          <pc:sldMk cId="3735817327" sldId="338"/>
        </pc:sldMkLst>
        <pc:spChg chg="mod">
          <ac:chgData name="Rosmorduc Vinca" userId="ad80fc01-cf55-4376-a825-a887c8046f05" providerId="ADAL" clId="{A566E297-F0D9-4BB6-B12A-41CA0DCAC169}" dt="2019-08-05T12:59:36.337" v="22" actId="14100"/>
          <ac:spMkLst>
            <pc:docMk/>
            <pc:sldMk cId="3735817327" sldId="338"/>
            <ac:spMk id="252932" creationId="{00000000-0000-0000-0000-000000000000}"/>
          </ac:spMkLst>
        </pc:spChg>
        <pc:spChg chg="mod">
          <ac:chgData name="Rosmorduc Vinca" userId="ad80fc01-cf55-4376-a825-a887c8046f05" providerId="ADAL" clId="{A566E297-F0D9-4BB6-B12A-41CA0DCAC169}" dt="2019-08-05T12:58:35.532" v="20" actId="20577"/>
          <ac:spMkLst>
            <pc:docMk/>
            <pc:sldMk cId="3735817327" sldId="338"/>
            <ac:spMk id="252937" creationId="{00000000-0000-0000-0000-000000000000}"/>
          </ac:spMkLst>
        </pc:spChg>
        <pc:spChg chg="mod">
          <ac:chgData name="Rosmorduc Vinca" userId="ad80fc01-cf55-4376-a825-a887c8046f05" providerId="ADAL" clId="{A566E297-F0D9-4BB6-B12A-41CA0DCAC169}" dt="2019-08-05T12:59:40.964" v="24" actId="14100"/>
          <ac:spMkLst>
            <pc:docMk/>
            <pc:sldMk cId="3735817327" sldId="338"/>
            <ac:spMk id="252940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A717A7F2-12EE-4F1F-AFF5-A23353D04E2C}"/>
    <pc:docChg chg="custSel modSld">
      <pc:chgData name="Rosmorduc Vinca" userId="ad80fc01-cf55-4376-a825-a887c8046f05" providerId="ADAL" clId="{A717A7F2-12EE-4F1F-AFF5-A23353D04E2C}" dt="2020-10-15T07:29:10.294" v="43" actId="1076"/>
      <pc:docMkLst>
        <pc:docMk/>
      </pc:docMkLst>
      <pc:sldChg chg="modSp mod">
        <pc:chgData name="Rosmorduc Vinca" userId="ad80fc01-cf55-4376-a825-a887c8046f05" providerId="ADAL" clId="{A717A7F2-12EE-4F1F-AFF5-A23353D04E2C}" dt="2020-10-15T07:13:54.492" v="22" actId="790"/>
        <pc:sldMkLst>
          <pc:docMk/>
          <pc:sldMk cId="3735817327" sldId="338"/>
        </pc:sldMkLst>
        <pc:spChg chg="mod">
          <ac:chgData name="Rosmorduc Vinca" userId="ad80fc01-cf55-4376-a825-a887c8046f05" providerId="ADAL" clId="{A717A7F2-12EE-4F1F-AFF5-A23353D04E2C}" dt="2020-10-15T07:13:30.033" v="19" actId="790"/>
          <ac:spMkLst>
            <pc:docMk/>
            <pc:sldMk cId="3735817327" sldId="338"/>
            <ac:spMk id="123915" creationId="{00000000-0000-0000-0000-000000000000}"/>
          </ac:spMkLst>
        </pc:spChg>
        <pc:spChg chg="mod">
          <ac:chgData name="Rosmorduc Vinca" userId="ad80fc01-cf55-4376-a825-a887c8046f05" providerId="ADAL" clId="{A717A7F2-12EE-4F1F-AFF5-A23353D04E2C}" dt="2020-10-15T07:13:49.311" v="21" actId="790"/>
          <ac:spMkLst>
            <pc:docMk/>
            <pc:sldMk cId="3735817327" sldId="338"/>
            <ac:spMk id="252930" creationId="{00000000-0000-0000-0000-000000000000}"/>
          </ac:spMkLst>
        </pc:spChg>
        <pc:spChg chg="mod">
          <ac:chgData name="Rosmorduc Vinca" userId="ad80fc01-cf55-4376-a825-a887c8046f05" providerId="ADAL" clId="{A717A7F2-12EE-4F1F-AFF5-A23353D04E2C}" dt="2020-10-15T07:13:24.693" v="18" actId="790"/>
          <ac:spMkLst>
            <pc:docMk/>
            <pc:sldMk cId="3735817327" sldId="338"/>
            <ac:spMk id="252931" creationId="{00000000-0000-0000-0000-000000000000}"/>
          </ac:spMkLst>
        </pc:spChg>
        <pc:spChg chg="mod">
          <ac:chgData name="Rosmorduc Vinca" userId="ad80fc01-cf55-4376-a825-a887c8046f05" providerId="ADAL" clId="{A717A7F2-12EE-4F1F-AFF5-A23353D04E2C}" dt="2020-10-15T07:13:54.492" v="22" actId="790"/>
          <ac:spMkLst>
            <pc:docMk/>
            <pc:sldMk cId="3735817327" sldId="338"/>
            <ac:spMk id="252932" creationId="{00000000-0000-0000-0000-000000000000}"/>
          </ac:spMkLst>
        </pc:spChg>
        <pc:spChg chg="mod">
          <ac:chgData name="Rosmorduc Vinca" userId="ad80fc01-cf55-4376-a825-a887c8046f05" providerId="ADAL" clId="{A717A7F2-12EE-4F1F-AFF5-A23353D04E2C}" dt="2020-10-15T07:12:51.245" v="14" actId="14100"/>
          <ac:spMkLst>
            <pc:docMk/>
            <pc:sldMk cId="3735817327" sldId="338"/>
            <ac:spMk id="252938" creationId="{00000000-0000-0000-0000-000000000000}"/>
          </ac:spMkLst>
        </pc:spChg>
        <pc:spChg chg="mod">
          <ac:chgData name="Rosmorduc Vinca" userId="ad80fc01-cf55-4376-a825-a887c8046f05" providerId="ADAL" clId="{A717A7F2-12EE-4F1F-AFF5-A23353D04E2C}" dt="2020-10-15T07:12:56.516" v="16" actId="14100"/>
          <ac:spMkLst>
            <pc:docMk/>
            <pc:sldMk cId="3735817327" sldId="338"/>
            <ac:spMk id="252941" creationId="{00000000-0000-0000-0000-000000000000}"/>
          </ac:spMkLst>
        </pc:spChg>
      </pc:sldChg>
      <pc:sldChg chg="addSp delSp modSp mod">
        <pc:chgData name="Rosmorduc Vinca" userId="ad80fc01-cf55-4376-a825-a887c8046f05" providerId="ADAL" clId="{A717A7F2-12EE-4F1F-AFF5-A23353D04E2C}" dt="2020-10-15T07:12:27.690" v="10" actId="1038"/>
        <pc:sldMkLst>
          <pc:docMk/>
          <pc:sldMk cId="4197196884" sldId="756"/>
        </pc:sldMkLst>
        <pc:picChg chg="del">
          <ac:chgData name="Rosmorduc Vinca" userId="ad80fc01-cf55-4376-a825-a887c8046f05" providerId="ADAL" clId="{A717A7F2-12EE-4F1F-AFF5-A23353D04E2C}" dt="2020-10-15T07:01:44.940" v="0" actId="478"/>
          <ac:picMkLst>
            <pc:docMk/>
            <pc:sldMk cId="4197196884" sldId="756"/>
            <ac:picMk id="3" creationId="{790360D5-1A27-452C-AED8-61A17FB140DA}"/>
          </ac:picMkLst>
        </pc:picChg>
        <pc:picChg chg="add mod">
          <ac:chgData name="Rosmorduc Vinca" userId="ad80fc01-cf55-4376-a825-a887c8046f05" providerId="ADAL" clId="{A717A7F2-12EE-4F1F-AFF5-A23353D04E2C}" dt="2020-10-15T07:12:27.690" v="10" actId="1038"/>
          <ac:picMkLst>
            <pc:docMk/>
            <pc:sldMk cId="4197196884" sldId="756"/>
            <ac:picMk id="4" creationId="{D355A00E-1CC4-4D62-8450-6D558ABF08C6}"/>
          </ac:picMkLst>
        </pc:picChg>
      </pc:sldChg>
      <pc:sldChg chg="addSp delSp modSp mod">
        <pc:chgData name="Rosmorduc Vinca" userId="ad80fc01-cf55-4376-a825-a887c8046f05" providerId="ADAL" clId="{A717A7F2-12EE-4F1F-AFF5-A23353D04E2C}" dt="2020-10-15T07:29:10.294" v="43" actId="1076"/>
        <pc:sldMkLst>
          <pc:docMk/>
          <pc:sldMk cId="208100385" sldId="757"/>
        </pc:sldMkLst>
        <pc:picChg chg="add mod modCrop">
          <ac:chgData name="Rosmorduc Vinca" userId="ad80fc01-cf55-4376-a825-a887c8046f05" providerId="ADAL" clId="{A717A7F2-12EE-4F1F-AFF5-A23353D04E2C}" dt="2020-10-15T07:29:10.294" v="43" actId="1076"/>
          <ac:picMkLst>
            <pc:docMk/>
            <pc:sldMk cId="208100385" sldId="757"/>
            <ac:picMk id="5" creationId="{784E1AA7-DAF3-497F-A773-1B5C4FE738FF}"/>
          </ac:picMkLst>
        </pc:picChg>
        <pc:picChg chg="del">
          <ac:chgData name="Rosmorduc Vinca" userId="ad80fc01-cf55-4376-a825-a887c8046f05" providerId="ADAL" clId="{A717A7F2-12EE-4F1F-AFF5-A23353D04E2C}" dt="2020-10-15T07:28:08.310" v="27" actId="478"/>
          <ac:picMkLst>
            <pc:docMk/>
            <pc:sldMk cId="208100385" sldId="757"/>
            <ac:picMk id="9" creationId="{F78EFDA0-80DB-459B-B5F0-82D1D7A8B1E4}"/>
          </ac:picMkLst>
        </pc:picChg>
        <pc:picChg chg="del">
          <ac:chgData name="Rosmorduc Vinca" userId="ad80fc01-cf55-4376-a825-a887c8046f05" providerId="ADAL" clId="{A717A7F2-12EE-4F1F-AFF5-A23353D04E2C}" dt="2020-10-15T07:28:49.910" v="36" actId="478"/>
          <ac:picMkLst>
            <pc:docMk/>
            <pc:sldMk cId="208100385" sldId="757"/>
            <ac:picMk id="10" creationId="{1CC81A18-151A-4BFC-902D-292856D24776}"/>
          </ac:picMkLst>
        </pc:picChg>
        <pc:picChg chg="add mod modCrop">
          <ac:chgData name="Rosmorduc Vinca" userId="ad80fc01-cf55-4376-a825-a887c8046f05" providerId="ADAL" clId="{A717A7F2-12EE-4F1F-AFF5-A23353D04E2C}" dt="2020-10-15T07:29:10.294" v="43" actId="1076"/>
          <ac:picMkLst>
            <pc:docMk/>
            <pc:sldMk cId="208100385" sldId="757"/>
            <ac:picMk id="12" creationId="{61F08E07-002E-49F0-ADB2-14E041A86B19}"/>
          </ac:picMkLst>
        </pc:picChg>
      </pc:sldChg>
    </pc:docChg>
  </pc:docChgLst>
  <pc:docChgLst>
    <pc:chgData name="Rosmorduc Vinca" userId="ad80fc01-cf55-4376-a825-a887c8046f05" providerId="ADAL" clId="{052D7C65-8F06-4F3A-9CC4-AB1DE821A2ED}"/>
    <pc:docChg chg="undo custSel addSld modSld modMainMaster">
      <pc:chgData name="Rosmorduc Vinca" userId="ad80fc01-cf55-4376-a825-a887c8046f05" providerId="ADAL" clId="{052D7C65-8F06-4F3A-9CC4-AB1DE821A2ED}" dt="2020-11-16T09:14:21.837" v="123" actId="20577"/>
      <pc:docMkLst>
        <pc:docMk/>
      </pc:docMkLst>
      <pc:sldChg chg="modSp mod">
        <pc:chgData name="Rosmorduc Vinca" userId="ad80fc01-cf55-4376-a825-a887c8046f05" providerId="ADAL" clId="{052D7C65-8F06-4F3A-9CC4-AB1DE821A2ED}" dt="2020-11-16T09:13:18.171" v="109" actId="1035"/>
        <pc:sldMkLst>
          <pc:docMk/>
          <pc:sldMk cId="0" sldId="330"/>
        </pc:sldMkLst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62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63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64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65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66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68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69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0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1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3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4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5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6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8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79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0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1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2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3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4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5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6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7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8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40989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130055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130060" creationId="{00000000-0000-0000-0000-000000000000}"/>
          </ac:spMkLst>
        </pc:spChg>
        <pc:spChg chg="mod">
          <ac:chgData name="Rosmorduc Vinca" userId="ad80fc01-cf55-4376-a825-a887c8046f05" providerId="ADAL" clId="{052D7C65-8F06-4F3A-9CC4-AB1DE821A2ED}" dt="2020-11-16T09:13:18.171" v="109" actId="1035"/>
          <ac:spMkLst>
            <pc:docMk/>
            <pc:sldMk cId="0" sldId="330"/>
            <ac:spMk id="130065" creationId="{00000000-0000-0000-0000-000000000000}"/>
          </ac:spMkLst>
        </pc:spChg>
      </pc:sldChg>
      <pc:sldChg chg="modNotesTx">
        <pc:chgData name="Rosmorduc Vinca" userId="ad80fc01-cf55-4376-a825-a887c8046f05" providerId="ADAL" clId="{052D7C65-8F06-4F3A-9CC4-AB1DE821A2ED}" dt="2020-11-16T09:14:21.837" v="123" actId="20577"/>
        <pc:sldMkLst>
          <pc:docMk/>
          <pc:sldMk cId="3735817327" sldId="338"/>
        </pc:sldMkLst>
      </pc:sldChg>
      <pc:sldChg chg="addSp modSp">
        <pc:chgData name="Rosmorduc Vinca" userId="ad80fc01-cf55-4376-a825-a887c8046f05" providerId="ADAL" clId="{052D7C65-8F06-4F3A-9CC4-AB1DE821A2ED}" dt="2020-11-16T09:11:35.973" v="65" actId="164"/>
        <pc:sldMkLst>
          <pc:docMk/>
          <pc:sldMk cId="4197196884" sldId="756"/>
        </pc:sldMkLst>
        <pc:spChg chg="add mod">
          <ac:chgData name="Rosmorduc Vinca" userId="ad80fc01-cf55-4376-a825-a887c8046f05" providerId="ADAL" clId="{052D7C65-8F06-4F3A-9CC4-AB1DE821A2ED}" dt="2020-11-16T09:11:35.973" v="65" actId="164"/>
          <ac:spMkLst>
            <pc:docMk/>
            <pc:sldMk cId="4197196884" sldId="756"/>
            <ac:spMk id="5" creationId="{2951A7AE-C880-4416-AE07-7789AB096C66}"/>
          </ac:spMkLst>
        </pc:spChg>
        <pc:grpChg chg="add mod">
          <ac:chgData name="Rosmorduc Vinca" userId="ad80fc01-cf55-4376-a825-a887c8046f05" providerId="ADAL" clId="{052D7C65-8F06-4F3A-9CC4-AB1DE821A2ED}" dt="2020-11-16T09:11:35.973" v="65" actId="164"/>
          <ac:grpSpMkLst>
            <pc:docMk/>
            <pc:sldMk cId="4197196884" sldId="756"/>
            <ac:grpSpMk id="2" creationId="{EA61F7B0-EC48-447D-852C-AEF8C3C50C76}"/>
          </ac:grpSpMkLst>
        </pc:grpChg>
        <pc:picChg chg="mod">
          <ac:chgData name="Rosmorduc Vinca" userId="ad80fc01-cf55-4376-a825-a887c8046f05" providerId="ADAL" clId="{052D7C65-8F06-4F3A-9CC4-AB1DE821A2ED}" dt="2020-11-16T09:11:35.973" v="65" actId="164"/>
          <ac:picMkLst>
            <pc:docMk/>
            <pc:sldMk cId="4197196884" sldId="756"/>
            <ac:picMk id="4" creationId="{D355A00E-1CC4-4D62-8450-6D558ABF08C6}"/>
          </ac:picMkLst>
        </pc:picChg>
      </pc:sldChg>
      <pc:sldChg chg="addSp modSp mod">
        <pc:chgData name="Rosmorduc Vinca" userId="ad80fc01-cf55-4376-a825-a887c8046f05" providerId="ADAL" clId="{052D7C65-8F06-4F3A-9CC4-AB1DE821A2ED}" dt="2020-11-16T09:12:43.045" v="82" actId="1035"/>
        <pc:sldMkLst>
          <pc:docMk/>
          <pc:sldMk cId="208100385" sldId="757"/>
        </pc:sldMkLst>
        <pc:spChg chg="mod">
          <ac:chgData name="Rosmorduc Vinca" userId="ad80fc01-cf55-4376-a825-a887c8046f05" providerId="ADAL" clId="{052D7C65-8F06-4F3A-9CC4-AB1DE821A2ED}" dt="2020-11-16T09:12:43.045" v="82" actId="1035"/>
          <ac:spMkLst>
            <pc:docMk/>
            <pc:sldMk cId="208100385" sldId="757"/>
            <ac:spMk id="3" creationId="{25D476FF-1EB0-4A6F-A7ED-B5D866D2C734}"/>
          </ac:spMkLst>
        </pc:spChg>
        <pc:spChg chg="add mod">
          <ac:chgData name="Rosmorduc Vinca" userId="ad80fc01-cf55-4376-a825-a887c8046f05" providerId="ADAL" clId="{052D7C65-8F06-4F3A-9CC4-AB1DE821A2ED}" dt="2020-11-16T09:12:10.258" v="70" actId="1076"/>
          <ac:spMkLst>
            <pc:docMk/>
            <pc:sldMk cId="208100385" sldId="757"/>
            <ac:spMk id="9" creationId="{B1FC16C6-89CF-4C94-A24F-59E392685C09}"/>
          </ac:spMkLst>
        </pc:spChg>
        <pc:spChg chg="mod">
          <ac:chgData name="Rosmorduc Vinca" userId="ad80fc01-cf55-4376-a825-a887c8046f05" providerId="ADAL" clId="{052D7C65-8F06-4F3A-9CC4-AB1DE821A2ED}" dt="2020-11-16T09:12:43.045" v="82" actId="1035"/>
          <ac:spMkLst>
            <pc:docMk/>
            <pc:sldMk cId="208100385" sldId="757"/>
            <ac:spMk id="11" creationId="{820C1AD9-0BE4-422B-BE75-66F869D66BC1}"/>
          </ac:spMkLst>
        </pc:spChg>
        <pc:picChg chg="mod">
          <ac:chgData name="Rosmorduc Vinca" userId="ad80fc01-cf55-4376-a825-a887c8046f05" providerId="ADAL" clId="{052D7C65-8F06-4F3A-9CC4-AB1DE821A2ED}" dt="2020-11-16T09:12:43.045" v="82" actId="1035"/>
          <ac:picMkLst>
            <pc:docMk/>
            <pc:sldMk cId="208100385" sldId="757"/>
            <ac:picMk id="5" creationId="{784E1AA7-DAF3-497F-A773-1B5C4FE738FF}"/>
          </ac:picMkLst>
        </pc:picChg>
        <pc:picChg chg="mod">
          <ac:chgData name="Rosmorduc Vinca" userId="ad80fc01-cf55-4376-a825-a887c8046f05" providerId="ADAL" clId="{052D7C65-8F06-4F3A-9CC4-AB1DE821A2ED}" dt="2020-11-16T09:12:43.045" v="82" actId="1035"/>
          <ac:picMkLst>
            <pc:docMk/>
            <pc:sldMk cId="208100385" sldId="757"/>
            <ac:picMk id="12" creationId="{61F08E07-002E-49F0-ADB2-14E041A86B19}"/>
          </ac:picMkLst>
        </pc:picChg>
      </pc:sldChg>
      <pc:sldChg chg="addSp modSp new mod modNotesTx">
        <pc:chgData name="Rosmorduc Vinca" userId="ad80fc01-cf55-4376-a825-a887c8046f05" providerId="ADAL" clId="{052D7C65-8F06-4F3A-9CC4-AB1DE821A2ED}" dt="2020-11-16T09:09:25.257" v="61" actId="20577"/>
        <pc:sldMkLst>
          <pc:docMk/>
          <pc:sldMk cId="2424904235" sldId="758"/>
        </pc:sldMkLst>
        <pc:spChg chg="mod">
          <ac:chgData name="Rosmorduc Vinca" userId="ad80fc01-cf55-4376-a825-a887c8046f05" providerId="ADAL" clId="{052D7C65-8F06-4F3A-9CC4-AB1DE821A2ED}" dt="2020-11-16T09:08:54.336" v="27" actId="20577"/>
          <ac:spMkLst>
            <pc:docMk/>
            <pc:sldMk cId="2424904235" sldId="758"/>
            <ac:spMk id="2" creationId="{C57EB592-5DD9-4517-896B-7457EB99C367}"/>
          </ac:spMkLst>
        </pc:spChg>
        <pc:picChg chg="add mod ord">
          <ac:chgData name="Rosmorduc Vinca" userId="ad80fc01-cf55-4376-a825-a887c8046f05" providerId="ADAL" clId="{052D7C65-8F06-4F3A-9CC4-AB1DE821A2ED}" dt="2020-11-16T09:08:44.140" v="5" actId="167"/>
          <ac:picMkLst>
            <pc:docMk/>
            <pc:sldMk cId="2424904235" sldId="758"/>
            <ac:picMk id="5" creationId="{BAE7DAF4-424F-44F3-95D8-BAB7BCB36883}"/>
          </ac:picMkLst>
        </pc:picChg>
      </pc:sldChg>
      <pc:sldMasterChg chg="addSp modSp mod">
        <pc:chgData name="Rosmorduc Vinca" userId="ad80fc01-cf55-4376-a825-a887c8046f05" providerId="ADAL" clId="{052D7C65-8F06-4F3A-9CC4-AB1DE821A2ED}" dt="2020-11-16T09:09:51.517" v="63" actId="14100"/>
        <pc:sldMasterMkLst>
          <pc:docMk/>
          <pc:sldMasterMk cId="244895398" sldId="2147483648"/>
        </pc:sldMasterMkLst>
        <pc:spChg chg="mod">
          <ac:chgData name="Rosmorduc Vinca" userId="ad80fc01-cf55-4376-a825-a887c8046f05" providerId="ADAL" clId="{052D7C65-8F06-4F3A-9CC4-AB1DE821A2ED}" dt="2020-11-16T09:09:51.517" v="63" actId="14100"/>
          <ac:spMkLst>
            <pc:docMk/>
            <pc:sldMasterMk cId="244895398" sldId="2147483648"/>
            <ac:spMk id="4" creationId="{9B2E09D7-059D-48E0-8220-119A17D23144}"/>
          </ac:spMkLst>
        </pc:spChg>
        <pc:grpChg chg="add">
          <ac:chgData name="Rosmorduc Vinca" userId="ad80fc01-cf55-4376-a825-a887c8046f05" providerId="ADAL" clId="{052D7C65-8F06-4F3A-9CC4-AB1DE821A2ED}" dt="2020-11-16T09:09:47.116" v="62"/>
          <ac:grpSpMkLst>
            <pc:docMk/>
            <pc:sldMasterMk cId="244895398" sldId="2147483648"/>
            <ac:grpSpMk id="7" creationId="{822727CF-CD52-458B-849B-08B78AB532F1}"/>
          </ac:grpSpMkLst>
        </pc:grpChg>
      </pc:sldMasterChg>
    </pc:docChg>
  </pc:docChgLst>
  <pc:docChgLst>
    <pc:chgData name="Rosmorduc Vinca" userId="ad80fc01-cf55-4376-a825-a887c8046f05" providerId="ADAL" clId="{E674E126-1B26-40AD-9CE9-2F3FDD773668}"/>
    <pc:docChg chg="undo custSel modSld">
      <pc:chgData name="Rosmorduc Vinca" userId="ad80fc01-cf55-4376-a825-a887c8046f05" providerId="ADAL" clId="{E674E126-1B26-40AD-9CE9-2F3FDD773668}" dt="2020-11-17T10:10:16.637" v="24" actId="167"/>
      <pc:docMkLst>
        <pc:docMk/>
      </pc:docMkLst>
      <pc:sldChg chg="addSp delSp modSp mod">
        <pc:chgData name="Rosmorduc Vinca" userId="ad80fc01-cf55-4376-a825-a887c8046f05" providerId="ADAL" clId="{E674E126-1B26-40AD-9CE9-2F3FDD773668}" dt="2020-11-17T10:09:37.124" v="19" actId="20577"/>
        <pc:sldMkLst>
          <pc:docMk/>
          <pc:sldMk cId="0" sldId="330"/>
        </pc:sldMkLst>
        <pc:spChg chg="add del mod">
          <ac:chgData name="Rosmorduc Vinca" userId="ad80fc01-cf55-4376-a825-a887c8046f05" providerId="ADAL" clId="{E674E126-1B26-40AD-9CE9-2F3FDD773668}" dt="2020-11-17T10:09:35.357" v="18"/>
          <ac:spMkLst>
            <pc:docMk/>
            <pc:sldMk cId="0" sldId="330"/>
            <ac:spMk id="2" creationId="{14AC0911-D3EA-41C9-87FF-79AD810FB279}"/>
          </ac:spMkLst>
        </pc:spChg>
        <pc:spChg chg="mod">
          <ac:chgData name="Rosmorduc Vinca" userId="ad80fc01-cf55-4376-a825-a887c8046f05" providerId="ADAL" clId="{E674E126-1B26-40AD-9CE9-2F3FDD773668}" dt="2020-11-17T10:09:37.124" v="19" actId="20577"/>
          <ac:spMkLst>
            <pc:docMk/>
            <pc:sldMk cId="0" sldId="330"/>
            <ac:spMk id="40991" creationId="{00000000-0000-0000-0000-000000000000}"/>
          </ac:spMkLst>
        </pc:spChg>
      </pc:sldChg>
      <pc:sldChg chg="addSp delSp modSp mod">
        <pc:chgData name="Rosmorduc Vinca" userId="ad80fc01-cf55-4376-a825-a887c8046f05" providerId="ADAL" clId="{E674E126-1B26-40AD-9CE9-2F3FDD773668}" dt="2020-11-17T10:09:49.846" v="21" actId="20577"/>
        <pc:sldMkLst>
          <pc:docMk/>
          <pc:sldMk cId="3735817327" sldId="338"/>
        </pc:sldMkLst>
        <pc:spChg chg="add del mod">
          <ac:chgData name="Rosmorduc Vinca" userId="ad80fc01-cf55-4376-a825-a887c8046f05" providerId="ADAL" clId="{E674E126-1B26-40AD-9CE9-2F3FDD773668}" dt="2020-11-17T10:09:47.495" v="20"/>
          <ac:spMkLst>
            <pc:docMk/>
            <pc:sldMk cId="3735817327" sldId="338"/>
            <ac:spMk id="3" creationId="{27B67769-400D-4B6D-8FD5-48B2F64540BC}"/>
          </ac:spMkLst>
        </pc:spChg>
        <pc:spChg chg="mod">
          <ac:chgData name="Rosmorduc Vinca" userId="ad80fc01-cf55-4376-a825-a887c8046f05" providerId="ADAL" clId="{E674E126-1B26-40AD-9CE9-2F3FDD773668}" dt="2020-11-17T10:09:49.846" v="21" actId="20577"/>
          <ac:spMkLst>
            <pc:docMk/>
            <pc:sldMk cId="3735817327" sldId="338"/>
            <ac:spMk id="252945" creationId="{00000000-0000-0000-0000-000000000000}"/>
          </ac:spMkLst>
        </pc:spChg>
      </pc:sldChg>
      <pc:sldChg chg="modSp mod">
        <pc:chgData name="Rosmorduc Vinca" userId="ad80fc01-cf55-4376-a825-a887c8046f05" providerId="ADAL" clId="{E674E126-1B26-40AD-9CE9-2F3FDD773668}" dt="2020-11-17T10:08:28.818" v="13" actId="14100"/>
        <pc:sldMkLst>
          <pc:docMk/>
          <pc:sldMk cId="4197196884" sldId="756"/>
        </pc:sldMkLst>
        <pc:spChg chg="mod">
          <ac:chgData name="Rosmorduc Vinca" userId="ad80fc01-cf55-4376-a825-a887c8046f05" providerId="ADAL" clId="{E674E126-1B26-40AD-9CE9-2F3FDD773668}" dt="2020-11-17T10:08:28.818" v="13" actId="14100"/>
          <ac:spMkLst>
            <pc:docMk/>
            <pc:sldMk cId="4197196884" sldId="756"/>
            <ac:spMk id="8" creationId="{00000000-0000-0000-0000-000000000000}"/>
          </ac:spMkLst>
        </pc:spChg>
      </pc:sldChg>
      <pc:sldChg chg="modSp mod">
        <pc:chgData name="Rosmorduc Vinca" userId="ad80fc01-cf55-4376-a825-a887c8046f05" providerId="ADAL" clId="{E674E126-1B26-40AD-9CE9-2F3FDD773668}" dt="2020-11-17T10:09:16.339" v="16" actId="14100"/>
        <pc:sldMkLst>
          <pc:docMk/>
          <pc:sldMk cId="208100385" sldId="757"/>
        </pc:sldMkLst>
        <pc:spChg chg="mod">
          <ac:chgData name="Rosmorduc Vinca" userId="ad80fc01-cf55-4376-a825-a887c8046f05" providerId="ADAL" clId="{E674E126-1B26-40AD-9CE9-2F3FDD773668}" dt="2020-11-17T10:09:16.339" v="16" actId="14100"/>
          <ac:spMkLst>
            <pc:docMk/>
            <pc:sldMk cId="208100385" sldId="757"/>
            <ac:spMk id="2" creationId="{936570F6-BF97-46B8-AE99-7370D07B238C}"/>
          </ac:spMkLst>
        </pc:spChg>
      </pc:sldChg>
      <pc:sldChg chg="addSp modSp mod">
        <pc:chgData name="Rosmorduc Vinca" userId="ad80fc01-cf55-4376-a825-a887c8046f05" providerId="ADAL" clId="{E674E126-1B26-40AD-9CE9-2F3FDD773668}" dt="2020-11-17T10:10:16.637" v="24" actId="167"/>
        <pc:sldMkLst>
          <pc:docMk/>
          <pc:sldMk cId="2424904235" sldId="758"/>
        </pc:sldMkLst>
        <pc:spChg chg="add mod">
          <ac:chgData name="Rosmorduc Vinca" userId="ad80fc01-cf55-4376-a825-a887c8046f05" providerId="ADAL" clId="{E674E126-1B26-40AD-9CE9-2F3FDD773668}" dt="2020-11-17T10:10:05.574" v="22" actId="164"/>
          <ac:spMkLst>
            <pc:docMk/>
            <pc:sldMk cId="2424904235" sldId="758"/>
            <ac:spMk id="9" creationId="{B20BB6FA-35A6-4E1A-81D4-98C65E1F6ED1}"/>
          </ac:spMkLst>
        </pc:spChg>
        <pc:grpChg chg="add mod ord">
          <ac:chgData name="Rosmorduc Vinca" userId="ad80fc01-cf55-4376-a825-a887c8046f05" providerId="ADAL" clId="{E674E126-1B26-40AD-9CE9-2F3FDD773668}" dt="2020-11-17T10:10:16.637" v="24" actId="167"/>
          <ac:grpSpMkLst>
            <pc:docMk/>
            <pc:sldMk cId="2424904235" sldId="758"/>
            <ac:grpSpMk id="4" creationId="{3BE87314-6456-4AAA-B7B4-AA6D82681377}"/>
          </ac:grpSpMkLst>
        </pc:grpChg>
        <pc:grpChg chg="add">
          <ac:chgData name="Rosmorduc Vinca" userId="ad80fc01-cf55-4376-a825-a887c8046f05" providerId="ADAL" clId="{E674E126-1B26-40AD-9CE9-2F3FDD773668}" dt="2020-11-17T10:07:48.468" v="6"/>
          <ac:grpSpMkLst>
            <pc:docMk/>
            <pc:sldMk cId="2424904235" sldId="758"/>
            <ac:grpSpMk id="6" creationId="{0CCA2FB8-22A8-4902-A4C4-A66C6051BF2D}"/>
          </ac:grpSpMkLst>
        </pc:grpChg>
        <pc:picChg chg="mod ord">
          <ac:chgData name="Rosmorduc Vinca" userId="ad80fc01-cf55-4376-a825-a887c8046f05" providerId="ADAL" clId="{E674E126-1B26-40AD-9CE9-2F3FDD773668}" dt="2020-11-17T10:10:09.867" v="23" actId="167"/>
          <ac:picMkLst>
            <pc:docMk/>
            <pc:sldMk cId="2424904235" sldId="758"/>
            <ac:picMk id="5" creationId="{BAE7DAF4-424F-44F3-95D8-BAB7BCB36883}"/>
          </ac:picMkLst>
        </pc:picChg>
      </pc:sldChg>
    </pc:docChg>
  </pc:docChgLst>
  <pc:docChgLst>
    <pc:chgData name="Rosmorduc Vinca" userId="ad80fc01-cf55-4376-a825-a887c8046f05" providerId="ADAL" clId="{67A51777-55C1-4DF4-9145-CBCE98BF3F47}"/>
    <pc:docChg chg="undo custSel mod addSld delSld modSld sldOrd">
      <pc:chgData name="Rosmorduc Vinca" userId="ad80fc01-cf55-4376-a825-a887c8046f05" providerId="ADAL" clId="{67A51777-55C1-4DF4-9145-CBCE98BF3F47}" dt="2019-06-25T08:27:10.678" v="714" actId="478"/>
      <pc:docMkLst>
        <pc:docMk/>
      </pc:docMkLst>
      <pc:sldChg chg="delSp add">
        <pc:chgData name="Rosmorduc Vinca" userId="ad80fc01-cf55-4376-a825-a887c8046f05" providerId="ADAL" clId="{67A51777-55C1-4DF4-9145-CBCE98BF3F47}" dt="2019-06-25T08:26:12.954" v="702" actId="478"/>
        <pc:sldMkLst>
          <pc:docMk/>
          <pc:sldMk cId="0" sldId="330"/>
        </pc:sldMkLst>
        <pc:spChg chg="del">
          <ac:chgData name="Rosmorduc Vinca" userId="ad80fc01-cf55-4376-a825-a887c8046f05" providerId="ADAL" clId="{67A51777-55C1-4DF4-9145-CBCE98BF3F47}" dt="2019-06-25T08:26:12.051" v="701" actId="478"/>
          <ac:spMkLst>
            <pc:docMk/>
            <pc:sldMk cId="0" sldId="330"/>
            <ac:spMk id="2" creationId="{00000000-0000-0000-0000-000000000000}"/>
          </ac:spMkLst>
        </pc:spChg>
        <pc:spChg chg="del">
          <ac:chgData name="Rosmorduc Vinca" userId="ad80fc01-cf55-4376-a825-a887c8046f05" providerId="ADAL" clId="{67A51777-55C1-4DF4-9145-CBCE98BF3F47}" dt="2019-06-25T08:26:12.954" v="702" actId="478"/>
          <ac:spMkLst>
            <pc:docMk/>
            <pc:sldMk cId="0" sldId="330"/>
            <ac:spMk id="40993" creationId="{00000000-0000-0000-0000-000000000000}"/>
          </ac:spMkLst>
        </pc:spChg>
        <pc:spChg chg="del">
          <ac:chgData name="Rosmorduc Vinca" userId="ad80fc01-cf55-4376-a825-a887c8046f05" providerId="ADAL" clId="{67A51777-55C1-4DF4-9145-CBCE98BF3F47}" dt="2019-06-25T08:26:11.244" v="700" actId="478"/>
          <ac:spMkLst>
            <pc:docMk/>
            <pc:sldMk cId="0" sldId="330"/>
            <ac:spMk id="40994" creationId="{00000000-0000-0000-0000-000000000000}"/>
          </ac:spMkLst>
        </pc:spChg>
      </pc:sldChg>
      <pc:sldChg chg="delSp add">
        <pc:chgData name="Rosmorduc Vinca" userId="ad80fc01-cf55-4376-a825-a887c8046f05" providerId="ADAL" clId="{67A51777-55C1-4DF4-9145-CBCE98BF3F47}" dt="2019-06-25T08:27:10.678" v="714" actId="478"/>
        <pc:sldMkLst>
          <pc:docMk/>
          <pc:sldMk cId="3735817327" sldId="338"/>
        </pc:sldMkLst>
        <pc:spChg chg="del">
          <ac:chgData name="Rosmorduc Vinca" userId="ad80fc01-cf55-4376-a825-a887c8046f05" providerId="ADAL" clId="{67A51777-55C1-4DF4-9145-CBCE98BF3F47}" dt="2019-06-25T08:27:10.678" v="714" actId="478"/>
          <ac:spMkLst>
            <pc:docMk/>
            <pc:sldMk cId="3735817327" sldId="338"/>
            <ac:spMk id="3" creationId="{00000000-0000-0000-0000-000000000000}"/>
          </ac:spMkLst>
        </pc:spChg>
        <pc:spChg chg="del">
          <ac:chgData name="Rosmorduc Vinca" userId="ad80fc01-cf55-4376-a825-a887c8046f05" providerId="ADAL" clId="{67A51777-55C1-4DF4-9145-CBCE98BF3F47}" dt="2019-06-25T08:27:06.556" v="712" actId="478"/>
          <ac:spMkLst>
            <pc:docMk/>
            <pc:sldMk cId="3735817327" sldId="338"/>
            <ac:spMk id="4" creationId="{00000000-0000-0000-0000-000000000000}"/>
          </ac:spMkLst>
        </pc:spChg>
        <pc:spChg chg="del">
          <ac:chgData name="Rosmorduc Vinca" userId="ad80fc01-cf55-4376-a825-a887c8046f05" providerId="ADAL" clId="{67A51777-55C1-4DF4-9145-CBCE98BF3F47}" dt="2019-06-25T08:27:09.365" v="713" actId="478"/>
          <ac:spMkLst>
            <pc:docMk/>
            <pc:sldMk cId="3735817327" sldId="338"/>
            <ac:spMk id="5" creationId="{00000000-0000-0000-0000-000000000000}"/>
          </ac:spMkLst>
        </pc:spChg>
      </pc:sldChg>
      <pc:sldChg chg="addSp delSp modSp add mod setBg">
        <pc:chgData name="Rosmorduc Vinca" userId="ad80fc01-cf55-4376-a825-a887c8046f05" providerId="ADAL" clId="{67A51777-55C1-4DF4-9145-CBCE98BF3F47}" dt="2019-06-25T08:03:40.249" v="201" actId="20577"/>
        <pc:sldMkLst>
          <pc:docMk/>
          <pc:sldMk cId="4197196884" sldId="756"/>
        </pc:sldMkLst>
        <pc:spChg chg="mod ord">
          <ac:chgData name="Rosmorduc Vinca" userId="ad80fc01-cf55-4376-a825-a887c8046f05" providerId="ADAL" clId="{67A51777-55C1-4DF4-9145-CBCE98BF3F47}" dt="2019-06-25T08:03:40.249" v="201" actId="20577"/>
          <ac:spMkLst>
            <pc:docMk/>
            <pc:sldMk cId="4197196884" sldId="756"/>
            <ac:spMk id="7" creationId="{00000000-0000-0000-0000-000000000000}"/>
          </ac:spMkLst>
        </pc:spChg>
        <pc:spChg chg="mod">
          <ac:chgData name="Rosmorduc Vinca" userId="ad80fc01-cf55-4376-a825-a887c8046f05" providerId="ADAL" clId="{67A51777-55C1-4DF4-9145-CBCE98BF3F47}" dt="2019-06-25T08:02:39.734" v="98" actId="1076"/>
          <ac:spMkLst>
            <pc:docMk/>
            <pc:sldMk cId="4197196884" sldId="756"/>
            <ac:spMk id="8" creationId="{00000000-0000-0000-0000-000000000000}"/>
          </ac:spMkLst>
        </pc:spChg>
        <pc:picChg chg="add mod">
          <ac:chgData name="Rosmorduc Vinca" userId="ad80fc01-cf55-4376-a825-a887c8046f05" providerId="ADAL" clId="{67A51777-55C1-4DF4-9145-CBCE98BF3F47}" dt="2019-06-25T08:02:35.137" v="97" actId="26606"/>
          <ac:picMkLst>
            <pc:docMk/>
            <pc:sldMk cId="4197196884" sldId="756"/>
            <ac:picMk id="3" creationId="{790360D5-1A27-452C-AED8-61A17FB140DA}"/>
          </ac:picMkLst>
        </pc:picChg>
        <pc:picChg chg="del mod">
          <ac:chgData name="Rosmorduc Vinca" userId="ad80fc01-cf55-4376-a825-a887c8046f05" providerId="ADAL" clId="{67A51777-55C1-4DF4-9145-CBCE98BF3F47}" dt="2019-06-25T08:01:38.230" v="76" actId="478"/>
          <ac:picMkLst>
            <pc:docMk/>
            <pc:sldMk cId="4197196884" sldId="756"/>
            <ac:picMk id="3074" creationId="{00000000-0000-0000-0000-000000000000}"/>
          </ac:picMkLst>
        </pc:picChg>
        <pc:cxnChg chg="add del">
          <ac:chgData name="Rosmorduc Vinca" userId="ad80fc01-cf55-4376-a825-a887c8046f05" providerId="ADAL" clId="{67A51777-55C1-4DF4-9145-CBCE98BF3F47}" dt="2019-06-25T08:02:35.137" v="97" actId="26606"/>
          <ac:cxnSpMkLst>
            <pc:docMk/>
            <pc:sldMk cId="4197196884" sldId="756"/>
            <ac:cxnSpMk id="13" creationId="{A7F400EE-A8A5-48AF-B4D6-291B52C6F0B0}"/>
          </ac:cxnSpMkLst>
        </pc:cxnChg>
      </pc:sldChg>
      <pc:sldChg chg="addSp delSp modSp add">
        <pc:chgData name="Rosmorduc Vinca" userId="ad80fc01-cf55-4376-a825-a887c8046f05" providerId="ADAL" clId="{67A51777-55C1-4DF4-9145-CBCE98BF3F47}" dt="2019-06-25T08:11:42.220" v="695" actId="20577"/>
        <pc:sldMkLst>
          <pc:docMk/>
          <pc:sldMk cId="208100385" sldId="757"/>
        </pc:sldMkLst>
        <pc:spChg chg="mod">
          <ac:chgData name="Rosmorduc Vinca" userId="ad80fc01-cf55-4376-a825-a887c8046f05" providerId="ADAL" clId="{67A51777-55C1-4DF4-9145-CBCE98BF3F47}" dt="2019-06-25T08:05:37.330" v="314" actId="14100"/>
          <ac:spMkLst>
            <pc:docMk/>
            <pc:sldMk cId="208100385" sldId="757"/>
            <ac:spMk id="2" creationId="{936570F6-BF97-46B8-AE99-7370D07B238C}"/>
          </ac:spMkLst>
        </pc:spChg>
        <pc:spChg chg="mod">
          <ac:chgData name="Rosmorduc Vinca" userId="ad80fc01-cf55-4376-a825-a887c8046f05" providerId="ADAL" clId="{67A51777-55C1-4DF4-9145-CBCE98BF3F47}" dt="2019-06-25T08:11:11.440" v="689" actId="20577"/>
          <ac:spMkLst>
            <pc:docMk/>
            <pc:sldMk cId="208100385" sldId="757"/>
            <ac:spMk id="3" creationId="{25D476FF-1EB0-4A6F-A7ED-B5D866D2C734}"/>
          </ac:spMkLst>
        </pc:spChg>
        <pc:spChg chg="del mod">
          <ac:chgData name="Rosmorduc Vinca" userId="ad80fc01-cf55-4376-a825-a887c8046f05" providerId="ADAL" clId="{67A51777-55C1-4DF4-9145-CBCE98BF3F47}" dt="2019-06-25T08:05:48.473" v="317"/>
          <ac:spMkLst>
            <pc:docMk/>
            <pc:sldMk cId="208100385" sldId="757"/>
            <ac:spMk id="4" creationId="{D3BA4C0A-6AAC-4072-838C-ED8B595688F5}"/>
          </ac:spMkLst>
        </pc:spChg>
        <pc:spChg chg="add mod">
          <ac:chgData name="Rosmorduc Vinca" userId="ad80fc01-cf55-4376-a825-a887c8046f05" providerId="ADAL" clId="{67A51777-55C1-4DF4-9145-CBCE98BF3F47}" dt="2019-06-25T08:11:42.220" v="695" actId="20577"/>
          <ac:spMkLst>
            <pc:docMk/>
            <pc:sldMk cId="208100385" sldId="757"/>
            <ac:spMk id="7" creationId="{85BC21AB-30EC-4BCE-8C90-5982497F19EE}"/>
          </ac:spMkLst>
        </pc:spChg>
        <pc:spChg chg="add mod">
          <ac:chgData name="Rosmorduc Vinca" userId="ad80fc01-cf55-4376-a825-a887c8046f05" providerId="ADAL" clId="{67A51777-55C1-4DF4-9145-CBCE98BF3F47}" dt="2019-06-25T08:10:46.750" v="656" actId="1076"/>
          <ac:spMkLst>
            <pc:docMk/>
            <pc:sldMk cId="208100385" sldId="757"/>
            <ac:spMk id="11" creationId="{820C1AD9-0BE4-422B-BE75-66F869D66BC1}"/>
          </ac:spMkLst>
        </pc:spChg>
        <pc:picChg chg="add mod">
          <ac:chgData name="Rosmorduc Vinca" userId="ad80fc01-cf55-4376-a825-a887c8046f05" providerId="ADAL" clId="{67A51777-55C1-4DF4-9145-CBCE98BF3F47}" dt="2019-06-25T08:11:30.814" v="692" actId="1076"/>
          <ac:picMkLst>
            <pc:docMk/>
            <pc:sldMk cId="208100385" sldId="757"/>
            <ac:picMk id="6" creationId="{3F332217-4209-43E9-8EAE-41B0A5BFC930}"/>
          </ac:picMkLst>
        </pc:picChg>
        <pc:picChg chg="add mod">
          <ac:chgData name="Rosmorduc Vinca" userId="ad80fc01-cf55-4376-a825-a887c8046f05" providerId="ADAL" clId="{67A51777-55C1-4DF4-9145-CBCE98BF3F47}" dt="2019-06-25T08:10:32.926" v="639" actId="1076"/>
          <ac:picMkLst>
            <pc:docMk/>
            <pc:sldMk cId="208100385" sldId="757"/>
            <ac:picMk id="9" creationId="{F78EFDA0-80DB-459B-B5F0-82D1D7A8B1E4}"/>
          </ac:picMkLst>
        </pc:picChg>
        <pc:picChg chg="add mod modCrop">
          <ac:chgData name="Rosmorduc Vinca" userId="ad80fc01-cf55-4376-a825-a887c8046f05" providerId="ADAL" clId="{67A51777-55C1-4DF4-9145-CBCE98BF3F47}" dt="2019-06-25T08:10:32.926" v="639" actId="1076"/>
          <ac:picMkLst>
            <pc:docMk/>
            <pc:sldMk cId="208100385" sldId="757"/>
            <ac:picMk id="10" creationId="{1CC81A18-151A-4BFC-902D-292856D24776}"/>
          </ac:picMkLst>
        </pc:picChg>
      </pc:sldChg>
      <pc:sldMasterChg chg="delSldLayout">
        <pc:chgData name="Rosmorduc Vinca" userId="ad80fc01-cf55-4376-a825-a887c8046f05" providerId="ADAL" clId="{67A51777-55C1-4DF4-9145-CBCE98BF3F47}" dt="2019-06-25T08:26:16.083" v="704" actId="2696"/>
        <pc:sldMasterMkLst>
          <pc:docMk/>
          <pc:sldMasterMk cId="244895398" sldId="2147483648"/>
        </pc:sldMasterMkLst>
      </pc:sldMasterChg>
    </pc:docChg>
  </pc:docChgLst>
  <pc:docChgLst>
    <pc:chgData name="Rosmorduc Vinca" userId="ad80fc01-cf55-4376-a825-a887c8046f05" providerId="ADAL" clId="{9D68AEC7-66BD-43F4-AED1-55EB0F418FFB}"/>
    <pc:docChg chg="modSld">
      <pc:chgData name="Rosmorduc Vinca" userId="ad80fc01-cf55-4376-a825-a887c8046f05" providerId="ADAL" clId="{9D68AEC7-66BD-43F4-AED1-55EB0F418FFB}" dt="2020-05-05T09:16:00.905" v="17" actId="20577"/>
      <pc:docMkLst>
        <pc:docMk/>
      </pc:docMkLst>
      <pc:sldChg chg="modSp mod">
        <pc:chgData name="Rosmorduc Vinca" userId="ad80fc01-cf55-4376-a825-a887c8046f05" providerId="ADAL" clId="{9D68AEC7-66BD-43F4-AED1-55EB0F418FFB}" dt="2020-05-05T09:16:00.905" v="17" actId="20577"/>
        <pc:sldMkLst>
          <pc:docMk/>
          <pc:sldMk cId="0" sldId="330"/>
        </pc:sldMkLst>
        <pc:spChg chg="mod">
          <ac:chgData name="Rosmorduc Vinca" userId="ad80fc01-cf55-4376-a825-a887c8046f05" providerId="ADAL" clId="{9D68AEC7-66BD-43F4-AED1-55EB0F418FFB}" dt="2020-05-05T09:15:06.978" v="0" actId="207"/>
          <ac:spMkLst>
            <pc:docMk/>
            <pc:sldMk cId="0" sldId="330"/>
            <ac:spMk id="4" creationId="{00000000-0000-0000-0000-000000000000}"/>
          </ac:spMkLst>
        </pc:spChg>
        <pc:spChg chg="mod">
          <ac:chgData name="Rosmorduc Vinca" userId="ad80fc01-cf55-4376-a825-a887c8046f05" providerId="ADAL" clId="{9D68AEC7-66BD-43F4-AED1-55EB0F418FFB}" dt="2020-05-05T09:15:16.751" v="2" actId="207"/>
          <ac:spMkLst>
            <pc:docMk/>
            <pc:sldMk cId="0" sldId="330"/>
            <ac:spMk id="40963" creationId="{00000000-0000-0000-0000-000000000000}"/>
          </ac:spMkLst>
        </pc:spChg>
        <pc:spChg chg="mod">
          <ac:chgData name="Rosmorduc Vinca" userId="ad80fc01-cf55-4376-a825-a887c8046f05" providerId="ADAL" clId="{9D68AEC7-66BD-43F4-AED1-55EB0F418FFB}" dt="2020-05-05T09:15:21.505" v="3" actId="207"/>
          <ac:spMkLst>
            <pc:docMk/>
            <pc:sldMk cId="0" sldId="330"/>
            <ac:spMk id="40964" creationId="{00000000-0000-0000-0000-000000000000}"/>
          </ac:spMkLst>
        </pc:spChg>
        <pc:spChg chg="mod">
          <ac:chgData name="Rosmorduc Vinca" userId="ad80fc01-cf55-4376-a825-a887c8046f05" providerId="ADAL" clId="{9D68AEC7-66BD-43F4-AED1-55EB0F418FFB}" dt="2020-05-05T09:15:25.282" v="4" actId="207"/>
          <ac:spMkLst>
            <pc:docMk/>
            <pc:sldMk cId="0" sldId="330"/>
            <ac:spMk id="40965" creationId="{00000000-0000-0000-0000-000000000000}"/>
          </ac:spMkLst>
        </pc:spChg>
        <pc:spChg chg="mod">
          <ac:chgData name="Rosmorduc Vinca" userId="ad80fc01-cf55-4376-a825-a887c8046f05" providerId="ADAL" clId="{9D68AEC7-66BD-43F4-AED1-55EB0F418FFB}" dt="2020-05-05T09:15:12.615" v="1" actId="207"/>
          <ac:spMkLst>
            <pc:docMk/>
            <pc:sldMk cId="0" sldId="330"/>
            <ac:spMk id="40966" creationId="{00000000-0000-0000-0000-000000000000}"/>
          </ac:spMkLst>
        </pc:spChg>
        <pc:spChg chg="mod">
          <ac:chgData name="Rosmorduc Vinca" userId="ad80fc01-cf55-4376-a825-a887c8046f05" providerId="ADAL" clId="{9D68AEC7-66BD-43F4-AED1-55EB0F418FFB}" dt="2020-05-05T09:15:43.315" v="13" actId="1036"/>
          <ac:spMkLst>
            <pc:docMk/>
            <pc:sldMk cId="0" sldId="330"/>
            <ac:spMk id="130055" creationId="{00000000-0000-0000-0000-000000000000}"/>
          </ac:spMkLst>
        </pc:spChg>
        <pc:spChg chg="mod">
          <ac:chgData name="Rosmorduc Vinca" userId="ad80fc01-cf55-4376-a825-a887c8046f05" providerId="ADAL" clId="{9D68AEC7-66BD-43F4-AED1-55EB0F418FFB}" dt="2020-05-05T09:15:48.461" v="14" actId="1036"/>
          <ac:spMkLst>
            <pc:docMk/>
            <pc:sldMk cId="0" sldId="330"/>
            <ac:spMk id="130060" creationId="{00000000-0000-0000-0000-000000000000}"/>
          </ac:spMkLst>
        </pc:spChg>
        <pc:spChg chg="mod">
          <ac:chgData name="Rosmorduc Vinca" userId="ad80fc01-cf55-4376-a825-a887c8046f05" providerId="ADAL" clId="{9D68AEC7-66BD-43F4-AED1-55EB0F418FFB}" dt="2020-05-05T09:16:00.905" v="17" actId="20577"/>
          <ac:spMkLst>
            <pc:docMk/>
            <pc:sldMk cId="0" sldId="330"/>
            <ac:spMk id="130065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858508D8-831E-4273-92D4-E8F0ADE111DC}"/>
    <pc:docChg chg="modSld">
      <pc:chgData name="Rosmorduc Vinca" userId="ad80fc01-cf55-4376-a825-a887c8046f05" providerId="ADAL" clId="{858508D8-831E-4273-92D4-E8F0ADE111DC}" dt="2024-01-26T11:07:04.647" v="52" actId="20577"/>
      <pc:docMkLst>
        <pc:docMk/>
      </pc:docMkLst>
      <pc:sldChg chg="modSp mod">
        <pc:chgData name="Rosmorduc Vinca" userId="ad80fc01-cf55-4376-a825-a887c8046f05" providerId="ADAL" clId="{858508D8-831E-4273-92D4-E8F0ADE111DC}" dt="2024-01-26T11:05:33.848" v="10" actId="6549"/>
        <pc:sldMkLst>
          <pc:docMk/>
          <pc:sldMk cId="0" sldId="330"/>
        </pc:sldMkLst>
        <pc:spChg chg="mod">
          <ac:chgData name="Rosmorduc Vinca" userId="ad80fc01-cf55-4376-a825-a887c8046f05" providerId="ADAL" clId="{858508D8-831E-4273-92D4-E8F0ADE111DC}" dt="2024-01-26T11:05:15.093" v="3" actId="6549"/>
          <ac:spMkLst>
            <pc:docMk/>
            <pc:sldMk cId="0" sldId="330"/>
            <ac:spMk id="40971" creationId="{00000000-0000-0000-0000-000000000000}"/>
          </ac:spMkLst>
        </pc:spChg>
        <pc:spChg chg="mod">
          <ac:chgData name="Rosmorduc Vinca" userId="ad80fc01-cf55-4376-a825-a887c8046f05" providerId="ADAL" clId="{858508D8-831E-4273-92D4-E8F0ADE111DC}" dt="2024-01-26T11:05:33.848" v="10" actId="6549"/>
          <ac:spMkLst>
            <pc:docMk/>
            <pc:sldMk cId="0" sldId="330"/>
            <ac:spMk id="40976" creationId="{00000000-0000-0000-0000-000000000000}"/>
          </ac:spMkLst>
        </pc:spChg>
      </pc:sldChg>
      <pc:sldChg chg="modSp mod modNotesTx">
        <pc:chgData name="Rosmorduc Vinca" userId="ad80fc01-cf55-4376-a825-a887c8046f05" providerId="ADAL" clId="{858508D8-831E-4273-92D4-E8F0ADE111DC}" dt="2024-01-26T11:07:04.647" v="52" actId="20577"/>
        <pc:sldMkLst>
          <pc:docMk/>
          <pc:sldMk cId="3735817327" sldId="338"/>
        </pc:sldMkLst>
        <pc:spChg chg="mod">
          <ac:chgData name="Rosmorduc Vinca" userId="ad80fc01-cf55-4376-a825-a887c8046f05" providerId="ADAL" clId="{858508D8-831E-4273-92D4-E8F0ADE111DC}" dt="2024-01-26T11:06:59.486" v="51" actId="20577"/>
          <ac:spMkLst>
            <pc:docMk/>
            <pc:sldMk cId="3735817327" sldId="338"/>
            <ac:spMk id="252937" creationId="{00000000-0000-0000-0000-000000000000}"/>
          </ac:spMkLst>
        </pc:spChg>
        <pc:spChg chg="mod">
          <ac:chgData name="Rosmorduc Vinca" userId="ad80fc01-cf55-4376-a825-a887c8046f05" providerId="ADAL" clId="{858508D8-831E-4273-92D4-E8F0ADE111DC}" dt="2024-01-26T11:05:50.707" v="17" actId="6549"/>
          <ac:spMkLst>
            <pc:docMk/>
            <pc:sldMk cId="3735817327" sldId="338"/>
            <ac:spMk id="252938" creationId="{00000000-0000-0000-0000-000000000000}"/>
          </ac:spMkLst>
        </pc:spChg>
        <pc:spChg chg="mod">
          <ac:chgData name="Rosmorduc Vinca" userId="ad80fc01-cf55-4376-a825-a887c8046f05" providerId="ADAL" clId="{858508D8-831E-4273-92D4-E8F0ADE111DC}" dt="2024-01-26T11:07:04.647" v="52" actId="20577"/>
          <ac:spMkLst>
            <pc:docMk/>
            <pc:sldMk cId="3735817327" sldId="338"/>
            <ac:spMk id="252940" creationId="{00000000-0000-0000-0000-000000000000}"/>
          </ac:spMkLst>
        </pc:spChg>
        <pc:spChg chg="mod">
          <ac:chgData name="Rosmorduc Vinca" userId="ad80fc01-cf55-4376-a825-a887c8046f05" providerId="ADAL" clId="{858508D8-831E-4273-92D4-E8F0ADE111DC}" dt="2024-01-26T11:05:54.407" v="20" actId="6549"/>
          <ac:spMkLst>
            <pc:docMk/>
            <pc:sldMk cId="3735817327" sldId="338"/>
            <ac:spMk id="252941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D5DAD361-5ACA-4B1A-A02F-41ED5C8E33A4}"/>
    <pc:docChg chg="custSel delSld modSld">
      <pc:chgData name="Rosmorduc Vinca" userId="ad80fc01-cf55-4376-a825-a887c8046f05" providerId="ADAL" clId="{D5DAD361-5ACA-4B1A-A02F-41ED5C8E33A4}" dt="2019-08-05T08:05:22.272" v="359" actId="1076"/>
      <pc:docMkLst>
        <pc:docMk/>
      </pc:docMkLst>
      <pc:sldChg chg="modSp">
        <pc:chgData name="Rosmorduc Vinca" userId="ad80fc01-cf55-4376-a825-a887c8046f05" providerId="ADAL" clId="{D5DAD361-5ACA-4B1A-A02F-41ED5C8E33A4}" dt="2019-08-05T08:01:43.396" v="272" actId="14100"/>
        <pc:sldMkLst>
          <pc:docMk/>
          <pc:sldMk cId="0" sldId="330"/>
        </pc:sldMkLst>
        <pc:spChg chg="mod">
          <ac:chgData name="Rosmorduc Vinca" userId="ad80fc01-cf55-4376-a825-a887c8046f05" providerId="ADAL" clId="{D5DAD361-5ACA-4B1A-A02F-41ED5C8E33A4}" dt="2019-08-05T08:01:16.447" v="252" actId="20577"/>
          <ac:spMkLst>
            <pc:docMk/>
            <pc:sldMk cId="0" sldId="330"/>
            <ac:spMk id="40978" creationId="{00000000-0000-0000-0000-000000000000}"/>
          </ac:spMkLst>
        </pc:spChg>
        <pc:spChg chg="mod">
          <ac:chgData name="Rosmorduc Vinca" userId="ad80fc01-cf55-4376-a825-a887c8046f05" providerId="ADAL" clId="{D5DAD361-5ACA-4B1A-A02F-41ED5C8E33A4}" dt="2019-08-05T08:01:43.396" v="272" actId="14100"/>
          <ac:spMkLst>
            <pc:docMk/>
            <pc:sldMk cId="0" sldId="330"/>
            <ac:spMk id="40979" creationId="{00000000-0000-0000-0000-000000000000}"/>
          </ac:spMkLst>
        </pc:spChg>
      </pc:sldChg>
      <pc:sldChg chg="modSp">
        <pc:chgData name="Rosmorduc Vinca" userId="ad80fc01-cf55-4376-a825-a887c8046f05" providerId="ADAL" clId="{D5DAD361-5ACA-4B1A-A02F-41ED5C8E33A4}" dt="2019-08-05T08:02:09.904" v="273" actId="20577"/>
        <pc:sldMkLst>
          <pc:docMk/>
          <pc:sldMk cId="3735817327" sldId="338"/>
        </pc:sldMkLst>
        <pc:spChg chg="mod">
          <ac:chgData name="Rosmorduc Vinca" userId="ad80fc01-cf55-4376-a825-a887c8046f05" providerId="ADAL" clId="{D5DAD361-5ACA-4B1A-A02F-41ED5C8E33A4}" dt="2019-08-05T08:02:09.904" v="273" actId="20577"/>
          <ac:spMkLst>
            <pc:docMk/>
            <pc:sldMk cId="3735817327" sldId="338"/>
            <ac:spMk id="252936" creationId="{00000000-0000-0000-0000-000000000000}"/>
          </ac:spMkLst>
        </pc:spChg>
      </pc:sldChg>
      <pc:sldChg chg="modSp del">
        <pc:chgData name="Rosmorduc Vinca" userId="ad80fc01-cf55-4376-a825-a887c8046f05" providerId="ADAL" clId="{D5DAD361-5ACA-4B1A-A02F-41ED5C8E33A4}" dt="2019-08-05T08:00:05.647" v="208" actId="2696"/>
        <pc:sldMkLst>
          <pc:docMk/>
          <pc:sldMk cId="2057224644" sldId="350"/>
        </pc:sldMkLst>
        <pc:spChg chg="mod">
          <ac:chgData name="Rosmorduc Vinca" userId="ad80fc01-cf55-4376-a825-a887c8046f05" providerId="ADAL" clId="{D5DAD361-5ACA-4B1A-A02F-41ED5C8E33A4}" dt="2019-08-05T07:59:46.616" v="207" actId="20577"/>
          <ac:spMkLst>
            <pc:docMk/>
            <pc:sldMk cId="2057224644" sldId="350"/>
            <ac:spMk id="31746" creationId="{00000000-0000-0000-0000-000000000000}"/>
          </ac:spMkLst>
        </pc:spChg>
      </pc:sldChg>
      <pc:sldChg chg="modSp">
        <pc:chgData name="Rosmorduc Vinca" userId="ad80fc01-cf55-4376-a825-a887c8046f05" providerId="ADAL" clId="{D5DAD361-5ACA-4B1A-A02F-41ED5C8E33A4}" dt="2019-08-05T08:05:04.185" v="358" actId="20577"/>
        <pc:sldMkLst>
          <pc:docMk/>
          <pc:sldMk cId="4197196884" sldId="756"/>
        </pc:sldMkLst>
        <pc:spChg chg="mod">
          <ac:chgData name="Rosmorduc Vinca" userId="ad80fc01-cf55-4376-a825-a887c8046f05" providerId="ADAL" clId="{D5DAD361-5ACA-4B1A-A02F-41ED5C8E33A4}" dt="2019-08-05T08:05:04.185" v="358" actId="20577"/>
          <ac:spMkLst>
            <pc:docMk/>
            <pc:sldMk cId="4197196884" sldId="756"/>
            <ac:spMk id="7" creationId="{00000000-0000-0000-0000-000000000000}"/>
          </ac:spMkLst>
        </pc:spChg>
      </pc:sldChg>
      <pc:sldChg chg="modSp">
        <pc:chgData name="Rosmorduc Vinca" userId="ad80fc01-cf55-4376-a825-a887c8046f05" providerId="ADAL" clId="{D5DAD361-5ACA-4B1A-A02F-41ED5C8E33A4}" dt="2019-08-05T08:05:22.272" v="359" actId="1076"/>
        <pc:sldMkLst>
          <pc:docMk/>
          <pc:sldMk cId="208100385" sldId="757"/>
        </pc:sldMkLst>
        <pc:spChg chg="mod">
          <ac:chgData name="Rosmorduc Vinca" userId="ad80fc01-cf55-4376-a825-a887c8046f05" providerId="ADAL" clId="{D5DAD361-5ACA-4B1A-A02F-41ED5C8E33A4}" dt="2019-08-05T08:00:11.688" v="209" actId="14100"/>
          <ac:spMkLst>
            <pc:docMk/>
            <pc:sldMk cId="208100385" sldId="757"/>
            <ac:spMk id="2" creationId="{936570F6-BF97-46B8-AE99-7370D07B238C}"/>
          </ac:spMkLst>
        </pc:spChg>
        <pc:spChg chg="mod">
          <ac:chgData name="Rosmorduc Vinca" userId="ad80fc01-cf55-4376-a825-a887c8046f05" providerId="ADAL" clId="{D5DAD361-5ACA-4B1A-A02F-41ED5C8E33A4}" dt="2019-08-05T08:00:55.605" v="250" actId="20577"/>
          <ac:spMkLst>
            <pc:docMk/>
            <pc:sldMk cId="208100385" sldId="757"/>
            <ac:spMk id="11" creationId="{820C1AD9-0BE4-422B-BE75-66F869D66BC1}"/>
          </ac:spMkLst>
        </pc:spChg>
        <pc:picChg chg="mod">
          <ac:chgData name="Rosmorduc Vinca" userId="ad80fc01-cf55-4376-a825-a887c8046f05" providerId="ADAL" clId="{D5DAD361-5ACA-4B1A-A02F-41ED5C8E33A4}" dt="2019-08-05T08:05:22.272" v="359" actId="1076"/>
          <ac:picMkLst>
            <pc:docMk/>
            <pc:sldMk cId="208100385" sldId="757"/>
            <ac:picMk id="6" creationId="{3F332217-4209-43E9-8EAE-41B0A5BFC930}"/>
          </ac:picMkLst>
        </pc:picChg>
      </pc:sldChg>
    </pc:docChg>
  </pc:docChgLst>
  <pc:docChgLst>
    <pc:chgData name="Rosmorduc Vinca" userId="ad80fc01-cf55-4376-a825-a887c8046f05" providerId="ADAL" clId="{DF87B76C-3430-4168-AA9E-191BD40B6C5B}"/>
    <pc:docChg chg="undo custSel modSld">
      <pc:chgData name="Rosmorduc Vinca" userId="ad80fc01-cf55-4376-a825-a887c8046f05" providerId="ADAL" clId="{DF87B76C-3430-4168-AA9E-191BD40B6C5B}" dt="2020-11-24T12:31:38.090" v="11" actId="167"/>
      <pc:docMkLst>
        <pc:docMk/>
      </pc:docMkLst>
      <pc:sldChg chg="addSp delSp modSp mod">
        <pc:chgData name="Rosmorduc Vinca" userId="ad80fc01-cf55-4376-a825-a887c8046f05" providerId="ADAL" clId="{DF87B76C-3430-4168-AA9E-191BD40B6C5B}" dt="2020-11-24T12:31:38.090" v="11" actId="167"/>
        <pc:sldMkLst>
          <pc:docMk/>
          <pc:sldMk cId="2424904235" sldId="758"/>
        </pc:sldMkLst>
        <pc:spChg chg="add del mod topLvl">
          <ac:chgData name="Rosmorduc Vinca" userId="ad80fc01-cf55-4376-a825-a887c8046f05" providerId="ADAL" clId="{DF87B76C-3430-4168-AA9E-191BD40B6C5B}" dt="2020-11-24T12:31:36.274" v="10" actId="164"/>
          <ac:spMkLst>
            <pc:docMk/>
            <pc:sldMk cId="2424904235" sldId="758"/>
            <ac:spMk id="9" creationId="{B20BB6FA-35A6-4E1A-81D4-98C65E1F6ED1}"/>
          </ac:spMkLst>
        </pc:spChg>
        <pc:grpChg chg="del">
          <ac:chgData name="Rosmorduc Vinca" userId="ad80fc01-cf55-4376-a825-a887c8046f05" providerId="ADAL" clId="{DF87B76C-3430-4168-AA9E-191BD40B6C5B}" dt="2020-11-24T12:31:03.278" v="0" actId="165"/>
          <ac:grpSpMkLst>
            <pc:docMk/>
            <pc:sldMk cId="2424904235" sldId="758"/>
            <ac:grpSpMk id="4" creationId="{3BE87314-6456-4AAA-B7B4-AA6D82681377}"/>
          </ac:grpSpMkLst>
        </pc:grpChg>
        <pc:grpChg chg="mod">
          <ac:chgData name="Rosmorduc Vinca" userId="ad80fc01-cf55-4376-a825-a887c8046f05" providerId="ADAL" clId="{DF87B76C-3430-4168-AA9E-191BD40B6C5B}" dt="2020-11-24T12:31:36.274" v="10" actId="164"/>
          <ac:grpSpMkLst>
            <pc:docMk/>
            <pc:sldMk cId="2424904235" sldId="758"/>
            <ac:grpSpMk id="6" creationId="{0CCA2FB8-22A8-4902-A4C4-A66C6051BF2D}"/>
          </ac:grpSpMkLst>
        </pc:grpChg>
        <pc:grpChg chg="add mod ord">
          <ac:chgData name="Rosmorduc Vinca" userId="ad80fc01-cf55-4376-a825-a887c8046f05" providerId="ADAL" clId="{DF87B76C-3430-4168-AA9E-191BD40B6C5B}" dt="2020-11-24T12:31:38.090" v="11" actId="167"/>
          <ac:grpSpMkLst>
            <pc:docMk/>
            <pc:sldMk cId="2424904235" sldId="758"/>
            <ac:grpSpMk id="14" creationId="{54CAD6D7-9F64-44CF-95FD-9670DD2C40C4}"/>
          </ac:grpSpMkLst>
        </pc:grpChg>
        <pc:picChg chg="add del mod topLvl">
          <ac:chgData name="Rosmorduc Vinca" userId="ad80fc01-cf55-4376-a825-a887c8046f05" providerId="ADAL" clId="{DF87B76C-3430-4168-AA9E-191BD40B6C5B}" dt="2020-11-24T12:31:22.586" v="7" actId="478"/>
          <ac:picMkLst>
            <pc:docMk/>
            <pc:sldMk cId="2424904235" sldId="758"/>
            <ac:picMk id="5" creationId="{BAE7DAF4-424F-44F3-95D8-BAB7BCB36883}"/>
          </ac:picMkLst>
        </pc:picChg>
        <pc:picChg chg="add del mod ord">
          <ac:chgData name="Rosmorduc Vinca" userId="ad80fc01-cf55-4376-a825-a887c8046f05" providerId="ADAL" clId="{DF87B76C-3430-4168-AA9E-191BD40B6C5B}" dt="2020-11-24T12:31:18.530" v="5"/>
          <ac:picMkLst>
            <pc:docMk/>
            <pc:sldMk cId="2424904235" sldId="758"/>
            <ac:picMk id="11" creationId="{4CE5F299-C3CB-4015-BBCE-D6D764005603}"/>
          </ac:picMkLst>
        </pc:picChg>
        <pc:picChg chg="add mod ord">
          <ac:chgData name="Rosmorduc Vinca" userId="ad80fc01-cf55-4376-a825-a887c8046f05" providerId="ADAL" clId="{DF87B76C-3430-4168-AA9E-191BD40B6C5B}" dt="2020-11-24T12:31:36.274" v="10" actId="164"/>
          <ac:picMkLst>
            <pc:docMk/>
            <pc:sldMk cId="2424904235" sldId="758"/>
            <ac:picMk id="13" creationId="{C9A889A8-1396-4974-866A-F3D8BE2AF9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B808-6E84-415B-B437-79788C7365CE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1823-C32F-45E3-8D89-099609512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08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</a:t>
            </a:r>
            <a:r>
              <a:rPr lang="fr-FR" sz="1200" dirty="0" err="1"/>
              <a:t>Swot</a:t>
            </a:r>
            <a:r>
              <a:rPr lang="fr-FR" sz="1200" dirty="0"/>
              <a:t> en quelques mots” conçue par </a:t>
            </a:r>
            <a:r>
              <a:rPr lang="fr-FR" sz="1200" dirty="0" err="1"/>
              <a:t>Cnes</a:t>
            </a:r>
            <a:r>
              <a:rPr lang="fr-FR" sz="1200" dirty="0"/>
              <a:t>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1823-C32F-45E3-8D89-0996095120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81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</a:t>
            </a:r>
            <a:r>
              <a:rPr lang="fr-FR" sz="1200" dirty="0" err="1"/>
              <a:t>Swot</a:t>
            </a:r>
            <a:r>
              <a:rPr lang="fr-FR" sz="1200" dirty="0"/>
              <a:t> en quelques mots” conçue par </a:t>
            </a:r>
            <a:r>
              <a:rPr lang="fr-FR" sz="1200" dirty="0" err="1"/>
              <a:t>Cnes</a:t>
            </a:r>
            <a:r>
              <a:rPr lang="fr-FR" sz="1200" dirty="0"/>
              <a:t>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1823-C32F-45E3-8D89-0996095120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94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</a:t>
            </a:r>
            <a:r>
              <a:rPr lang="fr-FR" sz="1200" dirty="0" err="1"/>
              <a:t>Swot</a:t>
            </a:r>
            <a:r>
              <a:rPr lang="fr-FR" sz="1200" dirty="0"/>
              <a:t> en quelques mots” conçue par </a:t>
            </a:r>
            <a:r>
              <a:rPr lang="fr-FR" sz="1200" dirty="0" err="1"/>
              <a:t>Cnes</a:t>
            </a:r>
            <a:r>
              <a:rPr lang="fr-FR" sz="1200" dirty="0"/>
              <a:t>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1823-C32F-45E3-8D89-0996095120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869112" cy="38655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872038"/>
            <a:ext cx="5187950" cy="4621212"/>
          </a:xfrm>
          <a:noFill/>
          <a:ln/>
        </p:spPr>
        <p:txBody>
          <a:bodyPr lIns="95811" tIns="47905" rIns="95811" bIns="4790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</a:t>
            </a:r>
            <a:r>
              <a:rPr lang="fr-FR" sz="1200" dirty="0" err="1"/>
              <a:t>Swot</a:t>
            </a:r>
            <a:r>
              <a:rPr lang="fr-FR" sz="1200" dirty="0"/>
              <a:t> en quelques mots” conçue par </a:t>
            </a:r>
            <a:r>
              <a:rPr lang="fr-FR" sz="1200" dirty="0" err="1"/>
              <a:t>Cnes</a:t>
            </a:r>
            <a:r>
              <a:rPr lang="fr-FR" sz="1200" dirty="0"/>
              <a:t>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EA99AB6-B7FE-49E6-B0F0-1D60245D1A64}" type="slidenum">
              <a:rPr lang="en-US" sz="1300" b="0">
                <a:ea typeface="ヒラギノ角ゴ Pro W3"/>
                <a:cs typeface="ヒラギノ角ゴ Pro W3"/>
              </a:rPr>
              <a:pPr algn="r"/>
              <a:t>5</a:t>
            </a:fld>
            <a:endParaRPr lang="en-US" sz="1300" b="0">
              <a:ea typeface="ヒラギノ角ゴ Pro W3"/>
              <a:cs typeface="ヒラギノ角ゴ Pro W3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 b="1" dirty="0"/>
              <a:t>Une analyse multi-sources, basée entre autres sur les travaux préalables du Cnes, a permis d'identifier une vingtaine de domaines d'applications potentiellement impactés par Swot. Parmi les applications identifiées et en accord avec le Cnes, 5 d'entre elles ont été plus particulièrement développées, du fait de leur potentiel de taille et d'un contexte favorable à l'émergence d'acteurs français : </a:t>
            </a:r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3 applications « océaniques et côtières », utilisant principalement les modèles océaniques existants, mais étendant la mesure à des zones ou des résolutions jusqu'alors inaccessibles : </a:t>
            </a:r>
          </a:p>
          <a:p>
            <a:r>
              <a:rPr lang="fr-FR" sz="1200" dirty="0"/>
              <a:t>- 2 - </a:t>
            </a:r>
            <a:r>
              <a:rPr lang="fr-FR" sz="1200" b="1" dirty="0"/>
              <a:t>Etude économique sur Swot </a:t>
            </a:r>
            <a:endParaRPr lang="fr-FR" sz="1200" dirty="0"/>
          </a:p>
          <a:p>
            <a:r>
              <a:rPr lang="fr-FR" sz="1200" u="sng" dirty="0"/>
              <a:t>Optimisation des routes maritimes </a:t>
            </a:r>
            <a:r>
              <a:rPr lang="fr-FR" sz="1200" dirty="0"/>
              <a:t>: service d'optimisation des routes de navires basé sur la prévision des courants et des tourbillons ; </a:t>
            </a:r>
          </a:p>
          <a:p>
            <a:endParaRPr lang="fr-FR" sz="1200" dirty="0"/>
          </a:p>
          <a:p>
            <a:r>
              <a:rPr lang="fr-FR" sz="1200" u="sng" dirty="0"/>
              <a:t>Prévisions de courants pour l'offshore pétro-gazier </a:t>
            </a:r>
            <a:r>
              <a:rPr lang="fr-FR" sz="1200" dirty="0"/>
              <a:t>: amélioration de la fiabilité des prévisions océaniques pour optimiser le forage des puits et l'exploitation (gestion des flottes de plateformes mobiles et prévision des événements affectant les opérations) ; </a:t>
            </a:r>
          </a:p>
          <a:p>
            <a:endParaRPr lang="fr-FR" sz="1200" dirty="0"/>
          </a:p>
          <a:p>
            <a:r>
              <a:rPr lang="fr-FR" sz="1200" u="sng" dirty="0"/>
              <a:t>Gestion des zones de pêches </a:t>
            </a:r>
            <a:r>
              <a:rPr lang="fr-FR" sz="1200" dirty="0"/>
              <a:t>: service de gestion des ressources halieutiques basé sur l'identification des zones fortement poissonneuses qui surgissent à la convergence des tourbillons ; </a:t>
            </a:r>
          </a:p>
          <a:p>
            <a:endParaRPr lang="fr-FR" sz="1200" dirty="0"/>
          </a:p>
          <a:p>
            <a:r>
              <a:rPr lang="fr-FR" sz="1200" dirty="0"/>
              <a:t>2 applications « terrestres » se basant sur les capacités uniques de Swot à mesurer les hauteurs d'eau des réservoirs, des lacs et des rivières larges : </a:t>
            </a:r>
          </a:p>
          <a:p>
            <a:r>
              <a:rPr lang="fr-FR" sz="1200" u="sng" dirty="0"/>
              <a:t>Gestion de l'eau </a:t>
            </a:r>
            <a:r>
              <a:rPr lang="fr-FR" sz="1200" dirty="0"/>
              <a:t>et </a:t>
            </a:r>
            <a:r>
              <a:rPr lang="fr-FR" sz="1200" u="sng" dirty="0"/>
              <a:t>hydroélectricité </a:t>
            </a:r>
            <a:r>
              <a:rPr lang="fr-FR" sz="1200" dirty="0"/>
              <a:t>: applications basées d'une part sur un service de mesure régulière des niveaux d'eau en substitution à des capteurs in-situ, d'autres part à des services de modélisation des écoulements dans une perspective prédictive. </a:t>
            </a: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</a:t>
            </a:r>
            <a:r>
              <a:rPr lang="fr-FR" sz="1200" dirty="0" err="1"/>
              <a:t>Swot</a:t>
            </a:r>
            <a:r>
              <a:rPr lang="fr-FR" sz="1200" dirty="0"/>
              <a:t> en quelques mots” conçue par </a:t>
            </a:r>
            <a:r>
              <a:rPr lang="fr-FR" sz="1200" dirty="0" err="1"/>
              <a:t>Cnes</a:t>
            </a:r>
            <a:r>
              <a:rPr lang="fr-FR" sz="1200" dirty="0"/>
              <a:t>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35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4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5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53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8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5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6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69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54CAD6D7-9F64-44CF-95FD-9670DD2C40C4}"/>
              </a:ext>
            </a:extLst>
          </p:cNvPr>
          <p:cNvGrpSpPr/>
          <p:nvPr/>
        </p:nvGrpSpPr>
        <p:grpSpPr>
          <a:xfrm>
            <a:off x="0" y="0"/>
            <a:ext cx="12192000" cy="6925296"/>
            <a:chOff x="0" y="0"/>
            <a:chExt cx="12192000" cy="692529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9A889A8-1396-4974-866A-F3D8BE2AF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20BB6FA-35A6-4E1A-81D4-98C65E1F6ED1}"/>
                </a:ext>
              </a:extLst>
            </p:cNvPr>
            <p:cNvSpPr txBox="1"/>
            <p:nvPr/>
          </p:nvSpPr>
          <p:spPr>
            <a:xfrm>
              <a:off x="10213702" y="6617519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0CCA2FB8-22A8-4902-A4C4-A66C6051BF2D}"/>
                </a:ext>
              </a:extLst>
            </p:cNvPr>
            <p:cNvGrpSpPr/>
            <p:nvPr/>
          </p:nvGrpSpPr>
          <p:grpSpPr>
            <a:xfrm>
              <a:off x="180000" y="6480000"/>
              <a:ext cx="813818" cy="276018"/>
              <a:chOff x="220980" y="6445457"/>
              <a:chExt cx="813818" cy="276018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4AFF253F-1A0E-48CC-9422-27D701176C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0980" y="6445457"/>
                <a:ext cx="813818" cy="152400"/>
              </a:xfrm>
              <a:prstGeom prst="rect">
                <a:avLst/>
              </a:prstGeom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C729578-1564-46C1-AE2D-90F4F343496B}"/>
                  </a:ext>
                </a:extLst>
              </p:cNvPr>
              <p:cNvSpPr txBox="1"/>
              <p:nvPr userDrawn="1"/>
            </p:nvSpPr>
            <p:spPr>
              <a:xfrm>
                <a:off x="220980" y="6582976"/>
                <a:ext cx="813818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9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Cnes</a:t>
                </a:r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/Aviso</a:t>
                </a: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57EB592-5DD9-4517-896B-7457EB99C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Swot</a:t>
            </a:r>
            <a:r>
              <a:rPr lang="fr-FR" dirty="0">
                <a:solidFill>
                  <a:schemeClr val="bg1"/>
                </a:solidFill>
              </a:rPr>
              <a:t> en quelques mots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F206FD-C6C6-47D9-8D0F-18E0C7AAD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90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19269" y="0"/>
            <a:ext cx="11893191" cy="759619"/>
          </a:xfrm>
        </p:spPr>
        <p:txBody>
          <a:bodyPr/>
          <a:lstStyle/>
          <a:p>
            <a:r>
              <a:rPr lang="fr-FR" dirty="0"/>
              <a:t>La mission </a:t>
            </a:r>
            <a:r>
              <a:rPr lang="fr-FR" dirty="0" err="1"/>
              <a:t>Swot</a:t>
            </a:r>
            <a:r>
              <a:rPr lang="fr-FR" dirty="0"/>
              <a:t>	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6168008" y="1124743"/>
            <a:ext cx="5603782" cy="56306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FR" sz="2400" b="1" dirty="0"/>
              <a:t>Une coopération Nasa (USA) / </a:t>
            </a:r>
            <a:r>
              <a:rPr lang="fr-FR" sz="2400" b="1" dirty="0" err="1"/>
              <a:t>Cnes</a:t>
            </a:r>
            <a:r>
              <a:rPr lang="fr-FR" sz="2400" b="1" dirty="0"/>
              <a:t> (France) / CSA (Canada) / UKSA (UK)</a:t>
            </a:r>
          </a:p>
          <a:p>
            <a:endParaRPr lang="fr-FR" sz="2400" b="1" dirty="0"/>
          </a:p>
          <a:p>
            <a:r>
              <a:rPr lang="fr-FR" sz="2400" b="1" dirty="0"/>
              <a:t>Un nouveau concept technique, l'altimétrie interférométrique à large fauchée (</a:t>
            </a:r>
            <a:r>
              <a:rPr lang="fr-FR" sz="2400" b="1" dirty="0" err="1"/>
              <a:t>KaRIn</a:t>
            </a:r>
            <a:r>
              <a:rPr lang="fr-FR" sz="2400" b="1" dirty="0"/>
              <a:t>)</a:t>
            </a:r>
          </a:p>
          <a:p>
            <a:pPr lvl="1"/>
            <a:r>
              <a:rPr lang="fr-FR" dirty="0"/>
              <a:t>une image bidimensionnelle</a:t>
            </a:r>
          </a:p>
          <a:p>
            <a:pPr lvl="1"/>
            <a:r>
              <a:rPr lang="fr-FR" dirty="0"/>
              <a:t>Fauchée 2 x 50 km</a:t>
            </a:r>
          </a:p>
          <a:p>
            <a:pPr lvl="1"/>
            <a:r>
              <a:rPr lang="fr-FR" dirty="0"/>
              <a:t>Mesure radar (tous temps + jour/nuit)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fr-FR" sz="2400" b="1" dirty="0"/>
              <a:t>Données</a:t>
            </a:r>
          </a:p>
          <a:p>
            <a:pPr lvl="1"/>
            <a:r>
              <a:rPr lang="fr-FR" dirty="0"/>
              <a:t>Mesures « directes » : Hauteur d’eau, Pente, Largeur</a:t>
            </a:r>
          </a:p>
          <a:p>
            <a:pPr lvl="1"/>
            <a:r>
              <a:rPr lang="fr-FR" i="1" dirty="0"/>
              <a:t>Mesures indirectes : Débit, </a:t>
            </a:r>
            <a:r>
              <a:rPr lang="fr-FR" i="1" dirty="0">
                <a:cs typeface="Arial" charset="0"/>
              </a:rPr>
              <a:t>Vitesse et amplitude des marées</a:t>
            </a:r>
            <a:r>
              <a:rPr lang="fr-FR" i="1" dirty="0"/>
              <a:t>, Amplitude des vagues, Vitesse des courants…</a:t>
            </a:r>
            <a:endParaRPr lang="fr-FR" i="1" dirty="0">
              <a:cs typeface="Arial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A61F7B0-EC48-447D-852C-AEF8C3C50C76}"/>
              </a:ext>
            </a:extLst>
          </p:cNvPr>
          <p:cNvGrpSpPr/>
          <p:nvPr/>
        </p:nvGrpSpPr>
        <p:grpSpPr>
          <a:xfrm>
            <a:off x="15081" y="759619"/>
            <a:ext cx="6063504" cy="6127074"/>
            <a:chOff x="15081" y="759619"/>
            <a:chExt cx="6063504" cy="612707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355A00E-1CC4-4D62-8450-6D558ABF0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81" y="759619"/>
              <a:ext cx="6063504" cy="612707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951A7AE-C880-4416-AE07-7789AB096C66}"/>
                </a:ext>
              </a:extLst>
            </p:cNvPr>
            <p:cNvSpPr txBox="1"/>
            <p:nvPr/>
          </p:nvSpPr>
          <p:spPr>
            <a:xfrm>
              <a:off x="119270" y="6546721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2">
                      <a:lumMod val="75000"/>
                    </a:schemeClr>
                  </a:solidFill>
                </a:rPr>
                <a:t>© </a:t>
              </a:r>
              <a:r>
                <a:rPr lang="fr-FR" sz="1400" dirty="0" err="1">
                  <a:solidFill>
                    <a:schemeClr val="bg2">
                      <a:lumMod val="75000"/>
                    </a:schemeClr>
                  </a:solidFill>
                </a:rPr>
                <a:t>Cnes</a:t>
              </a:r>
              <a:r>
                <a:rPr lang="fr-FR" sz="1400" dirty="0">
                  <a:solidFill>
                    <a:schemeClr val="bg2">
                      <a:lumMod val="75000"/>
                    </a:schemeClr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19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570F6-BF97-46B8-AE99-7370D07B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" y="72322"/>
            <a:ext cx="11704842" cy="68103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Swot</a:t>
            </a:r>
            <a:r>
              <a:rPr lang="fr-FR" dirty="0"/>
              <a:t> pour l’hydrologie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476FF-1EB0-4A6F-A7ED-B5D866D2C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76425"/>
            <a:ext cx="5181600" cy="5191443"/>
          </a:xfrm>
        </p:spPr>
        <p:txBody>
          <a:bodyPr/>
          <a:lstStyle/>
          <a:p>
            <a:r>
              <a:rPr lang="fr-FR" dirty="0"/>
              <a:t>Les mesures du satellite: </a:t>
            </a:r>
          </a:p>
          <a:p>
            <a:pPr lvl="1"/>
            <a:r>
              <a:rPr lang="fr-FR" dirty="0"/>
              <a:t>Hauteur d’eau (en 2D), </a:t>
            </a:r>
          </a:p>
          <a:p>
            <a:pPr lvl="1"/>
            <a:r>
              <a:rPr lang="fr-FR" dirty="0"/>
              <a:t>Largeur, </a:t>
            </a:r>
          </a:p>
          <a:p>
            <a:pPr lvl="1"/>
            <a:r>
              <a:rPr lang="fr-FR" dirty="0"/>
              <a:t>Pente</a:t>
            </a:r>
          </a:p>
          <a:p>
            <a:r>
              <a:rPr lang="fr-FR" dirty="0"/>
              <a:t>Grandeur déduite : le débit</a:t>
            </a:r>
          </a:p>
        </p:txBody>
      </p:sp>
      <p:pic>
        <p:nvPicPr>
          <p:cNvPr id="6" name="Espace réservé du contenu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F332217-4209-43E9-8EAE-41B0A5BFC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80" y="48292"/>
            <a:ext cx="6299200" cy="599538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BC21AB-30EC-4BCE-8C90-5982497F19EE}"/>
              </a:ext>
            </a:extLst>
          </p:cNvPr>
          <p:cNvSpPr txBox="1"/>
          <p:nvPr/>
        </p:nvSpPr>
        <p:spPr>
          <a:xfrm>
            <a:off x="9076448" y="5329520"/>
            <a:ext cx="2635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Cours d’eau observés et </a:t>
            </a:r>
            <a:br>
              <a:rPr lang="fr-FR" i="1" dirty="0"/>
            </a:br>
            <a:r>
              <a:rPr lang="fr-FR" i="1" dirty="0"/>
              <a:t>nombre de revisite en 21 j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0C1AD9-0BE4-422B-BE75-66F869D66BC1}"/>
              </a:ext>
            </a:extLst>
          </p:cNvPr>
          <p:cNvSpPr txBox="1"/>
          <p:nvPr/>
        </p:nvSpPr>
        <p:spPr>
          <a:xfrm>
            <a:off x="-1" y="5625575"/>
            <a:ext cx="690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Altimétrie classique vs </a:t>
            </a:r>
            <a:r>
              <a:rPr lang="fr-FR" i="1" dirty="0" err="1"/>
              <a:t>Swot</a:t>
            </a:r>
            <a:r>
              <a:rPr lang="fr-FR" i="1" dirty="0"/>
              <a:t> autour de la mer Morte (à gauche, altimétrie classique les mesures sont uniquement sous les traits colorés; à droite avec </a:t>
            </a:r>
            <a:r>
              <a:rPr lang="fr-FR" i="1" dirty="0" err="1"/>
              <a:t>Swot</a:t>
            </a:r>
            <a:r>
              <a:rPr lang="fr-FR" i="1" dirty="0"/>
              <a:t>, les mesures couvrent toutes les zones blanches)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4E1AA7-DAF3-497F-A773-1B5C4FE73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13" y="3001543"/>
            <a:ext cx="2423673" cy="26386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F08E07-002E-49F0-ADB2-14E041A86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079" y="3001543"/>
            <a:ext cx="2403888" cy="26171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1FC16C6-89CF-4C94-A24F-59E392685C09}"/>
              </a:ext>
            </a:extLst>
          </p:cNvPr>
          <p:cNvSpPr txBox="1"/>
          <p:nvPr/>
        </p:nvSpPr>
        <p:spPr>
          <a:xfrm>
            <a:off x="6637986" y="5175631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fr-FR" sz="1400" dirty="0" err="1">
                <a:solidFill>
                  <a:schemeClr val="bg2">
                    <a:lumMod val="75000"/>
                  </a:schemeClr>
                </a:solidFill>
              </a:rPr>
              <a:t>Cnes</a:t>
            </a:r>
            <a:endParaRPr lang="fr-FR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324" y="1461885"/>
            <a:ext cx="11144250" cy="255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962" name="Rectangle 32"/>
          <p:cNvSpPr>
            <a:spLocks noChangeArrowheads="1"/>
          </p:cNvSpPr>
          <p:nvPr/>
        </p:nvSpPr>
        <p:spPr bwMode="auto">
          <a:xfrm>
            <a:off x="8568349" y="945154"/>
            <a:ext cx="2706518" cy="4908550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hangingPunct="0"/>
            <a:endParaRPr lang="fr-FR" sz="2400">
              <a:ea typeface="ヒラギノ角ゴ Pro W3"/>
              <a:cs typeface="ヒラギノ角ゴ Pro W3"/>
            </a:endParaRPr>
          </a:p>
        </p:txBody>
      </p:sp>
      <p:sp>
        <p:nvSpPr>
          <p:cNvPr id="409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84499" y="2390573"/>
            <a:ext cx="1456872" cy="676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ea typeface="ヒラギノ角ゴ Pro W3"/>
                <a:cs typeface="ヒラギノ角ゴ Pro W3"/>
              </a:rPr>
              <a:t>Fleuve</a:t>
            </a:r>
          </a:p>
        </p:txBody>
      </p:sp>
      <p:sp>
        <p:nvSpPr>
          <p:cNvPr id="409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2910" y="3252586"/>
            <a:ext cx="1458462" cy="676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ea typeface="ヒラギノ角ゴ Pro W3"/>
                <a:cs typeface="ヒラギノ角ゴ Pro W3"/>
              </a:rPr>
              <a:t>Région côtière</a:t>
            </a:r>
          </a:p>
        </p:txBody>
      </p:sp>
      <p:sp>
        <p:nvSpPr>
          <p:cNvPr id="409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910" y="4081260"/>
            <a:ext cx="1466716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ea typeface="ヒラギノ角ゴ Pro W3"/>
                <a:cs typeface="ヒラギノ角ゴ Pro W3"/>
              </a:rPr>
              <a:t>Océan</a:t>
            </a:r>
          </a:p>
        </p:txBody>
      </p:sp>
      <p:sp>
        <p:nvSpPr>
          <p:cNvPr id="4096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4499" y="1528561"/>
            <a:ext cx="1456872" cy="676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ea typeface="ヒラギノ角ゴ Pro W3"/>
                <a:cs typeface="ヒラギノ角ゴ Pro W3"/>
              </a:rPr>
              <a:t>Lac / réservoirs</a:t>
            </a:r>
          </a:p>
        </p:txBody>
      </p:sp>
      <p:sp>
        <p:nvSpPr>
          <p:cNvPr id="13005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56134" y="722714"/>
            <a:ext cx="1935242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  <a:ea typeface="ヒラギノ角ゴ Pro W3" charset="-128"/>
              </a:rPr>
              <a:t>Mesures déductibles</a:t>
            </a:r>
            <a:r>
              <a:rPr lang="fr-FR" b="1" baseline="30000" dirty="0">
                <a:solidFill>
                  <a:srgbClr val="000000"/>
                </a:solidFill>
                <a:ea typeface="ヒラギノ角ゴ Pro W3" charset="-128"/>
              </a:rPr>
              <a:t>1</a:t>
            </a:r>
          </a:p>
        </p:txBody>
      </p:sp>
      <p:sp>
        <p:nvSpPr>
          <p:cNvPr id="4096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998066" y="1471410"/>
            <a:ext cx="20933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b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Hauteur 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Volume d'eau</a:t>
            </a:r>
          </a:p>
          <a:p>
            <a:pPr marL="569913" lvl="2" indent="-166688">
              <a:buClr>
                <a:schemeClr val="tx2"/>
              </a:buClr>
            </a:pPr>
            <a:endParaRPr lang="fr-FR" sz="1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6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98066" y="2332627"/>
            <a:ext cx="2093310" cy="7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b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Hauteur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b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Pente de surface 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Débit</a:t>
            </a:r>
          </a:p>
          <a:p>
            <a:pPr marL="569913" lvl="2" indent="-166688">
              <a:buClr>
                <a:schemeClr val="tx2"/>
              </a:buClr>
            </a:pPr>
            <a:endParaRPr lang="fr-FR" sz="1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7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98066" y="3173210"/>
            <a:ext cx="219269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b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Hauteur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Vitesse et amplitude des marées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569913" lvl="2" indent="-166688">
              <a:buClr>
                <a:schemeClr val="tx2"/>
              </a:buClr>
            </a:pPr>
            <a:endParaRPr lang="fr-FR" sz="1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71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998066" y="4036810"/>
            <a:ext cx="209331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Vitesse des courants</a:t>
            </a:r>
            <a:r>
              <a:rPr lang="fr-FR" sz="1600" baseline="30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2</a:t>
            </a:r>
            <a:endParaRPr lang="fr-FR" sz="16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Vitesse du vent</a:t>
            </a:r>
            <a:r>
              <a:rPr lang="fr-FR" sz="1600" baseline="30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3</a:t>
            </a:r>
            <a:endParaRPr lang="fr-FR" sz="16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Amplitude des vagues</a:t>
            </a:r>
            <a:endParaRPr lang="fr-FR" sz="1600" b="1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600" b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Objets flottants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000" b="1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569913" lvl="2" indent="-166688">
              <a:buClr>
                <a:schemeClr val="tx2"/>
              </a:buClr>
            </a:pPr>
            <a:endParaRPr lang="fr-FR" sz="1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006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929374" y="999713"/>
            <a:ext cx="3467726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  <a:ea typeface="ヒラギノ角ゴ Pro W3" charset="-128"/>
              </a:rPr>
              <a:t>Exemples d'applications actuelles</a:t>
            </a:r>
          </a:p>
        </p:txBody>
      </p:sp>
      <p:sp>
        <p:nvSpPr>
          <p:cNvPr id="40973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918257" y="1461885"/>
            <a:ext cx="4584681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Suivis des variations de quantité d'eau des grands lacs (quelques centaines de km</a:t>
            </a:r>
            <a:r>
              <a:rPr lang="fr-FR" sz="1400" baseline="30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2</a:t>
            </a: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)</a:t>
            </a:r>
          </a:p>
          <a:p>
            <a:pPr marL="569913" lvl="2" indent="-166688">
              <a:buClr>
                <a:schemeClr val="tx2"/>
              </a:buClr>
              <a:buFontTx/>
              <a:buChar char="–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ex : l'assèchement du Lac d'Aral par </a:t>
            </a:r>
            <a:r>
              <a:rPr lang="fr-FR" sz="1400" dirty="0" err="1">
                <a:solidFill>
                  <a:srgbClr val="000000"/>
                </a:solidFill>
                <a:ea typeface="ヒラギノ角ゴ Pro W3"/>
                <a:cs typeface="ヒラギノ角ゴ Pro W3"/>
              </a:rPr>
              <a:t>Topex</a:t>
            </a: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/Poséidon</a:t>
            </a:r>
          </a:p>
        </p:txBody>
      </p:sp>
      <p:sp>
        <p:nvSpPr>
          <p:cNvPr id="4097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911910" y="4114598"/>
            <a:ext cx="349390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000"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000">
              <a:ea typeface="ヒラギノ角ゴ Pro W3"/>
              <a:cs typeface="ヒラギノ角ゴ Pro W3"/>
            </a:endParaRPr>
          </a:p>
        </p:txBody>
      </p:sp>
      <p:sp>
        <p:nvSpPr>
          <p:cNvPr id="40975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911910" y="3173210"/>
            <a:ext cx="34939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Aucune possibilité actuellement</a:t>
            </a:r>
          </a:p>
        </p:txBody>
      </p:sp>
      <p:sp>
        <p:nvSpPr>
          <p:cNvPr id="40976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212141" y="6316259"/>
            <a:ext cx="10532061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12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1. En gras : les grandeurs mesurables directement par Swot. les autres s'obtiennent avec des modélisations / interpolations complétées éventuellement par d'autres mesures</a:t>
            </a:r>
          </a:p>
          <a:p>
            <a:pPr>
              <a:lnSpc>
                <a:spcPct val="90000"/>
              </a:lnSpc>
            </a:pPr>
            <a:r>
              <a:rPr lang="fr-FR" sz="12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2. Déduite des mesures de la pente de la topographie dynamique de l'océan et des modélisations océanographiques</a:t>
            </a:r>
          </a:p>
          <a:p>
            <a:pPr>
              <a:lnSpc>
                <a:spcPct val="90000"/>
              </a:lnSpc>
            </a:pPr>
            <a:r>
              <a:rPr lang="fr-FR" sz="12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3. Nécessitant un diffusiomètre</a:t>
            </a:r>
          </a:p>
        </p:txBody>
      </p:sp>
      <p:sp>
        <p:nvSpPr>
          <p:cNvPr id="130065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684237" y="964503"/>
            <a:ext cx="2380286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ea typeface="ヒラギノ角ゴ Pro W3" charset="-128"/>
                <a:cs typeface="Arial" pitchFamily="34" charset="0"/>
              </a:rPr>
              <a:t>L'apport de </a:t>
            </a:r>
            <a:r>
              <a:rPr lang="fr-FR" b="1" dirty="0" err="1">
                <a:latin typeface="Arial" pitchFamily="34" charset="0"/>
                <a:ea typeface="ヒラギノ角ゴ Pro W3" charset="-128"/>
                <a:cs typeface="Arial" pitchFamily="34" charset="0"/>
              </a:rPr>
              <a:t>Swot</a:t>
            </a:r>
            <a:endParaRPr lang="fr-FR" b="1" dirty="0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8559633" y="1438867"/>
            <a:ext cx="272488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Couverture des lacs et réservoirs plus petits  dès </a:t>
            </a:r>
            <a:b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</a:b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250 m x 250 m</a:t>
            </a:r>
            <a:endParaRPr lang="fr-FR" sz="1400" baseline="30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400" baseline="30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400" baseline="30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Couverture de tous les fleuves de largeur supérieur à 100 m (objectif de 50 m)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4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79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8669949" y="4013792"/>
            <a:ext cx="249470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Applications à la </a:t>
            </a:r>
            <a:r>
              <a:rPr lang="fr-FR" sz="1400" dirty="0" err="1">
                <a:solidFill>
                  <a:srgbClr val="000000"/>
                </a:solidFill>
                <a:ea typeface="ヒラギノ角ゴ Pro W3"/>
                <a:cs typeface="ヒラギノ角ゴ Pro W3"/>
              </a:rPr>
              <a:t>subméso</a:t>
            </a: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-échelle (&lt; 300 km)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Meilleure précision et atténuation des perturbations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Meilleure résolution (à confirmer)</a:t>
            </a:r>
          </a:p>
        </p:txBody>
      </p:sp>
      <p:sp>
        <p:nvSpPr>
          <p:cNvPr id="40980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8576147" y="3150192"/>
            <a:ext cx="26592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Possibilité de visualiser les côtes pour la première fois grâce à une meilleure résolution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endParaRPr lang="fr-FR" sz="1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81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918260" y="2333423"/>
            <a:ext cx="4553796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Suivis de la hauteur d'eau et de leurs variations dans les grands fleuves</a:t>
            </a:r>
          </a:p>
          <a:p>
            <a:pPr marL="569913" lvl="2" indent="-166688">
              <a:buClr>
                <a:schemeClr val="tx2"/>
              </a:buClr>
              <a:buFontTx/>
              <a:buChar char="–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ex : les crues de l'Amazone par </a:t>
            </a:r>
            <a:r>
              <a:rPr lang="fr-FR" sz="1400" dirty="0" err="1">
                <a:solidFill>
                  <a:srgbClr val="000000"/>
                </a:solidFill>
                <a:ea typeface="ヒラギノ角ゴ Pro W3"/>
                <a:cs typeface="ヒラギノ角ゴ Pro W3"/>
              </a:rPr>
              <a:t>Topex</a:t>
            </a: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/Poséidon</a:t>
            </a:r>
          </a:p>
        </p:txBody>
      </p:sp>
      <p:sp>
        <p:nvSpPr>
          <p:cNvPr id="40982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3911909" y="4036811"/>
            <a:ext cx="454201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Mesure des champs de vitesse du Gulf Stream par </a:t>
            </a:r>
            <a:r>
              <a:rPr lang="fr-FR" sz="1400" dirty="0" err="1">
                <a:solidFill>
                  <a:srgbClr val="000000"/>
                </a:solidFill>
                <a:ea typeface="ヒラギノ角ゴ Pro W3"/>
                <a:cs typeface="ヒラギノ角ゴ Pro W3"/>
              </a:rPr>
              <a:t>Envisat</a:t>
            </a:r>
            <a:endParaRPr lang="fr-FR" sz="14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Suivi de l'ouragan Isabel par Jason-1 et </a:t>
            </a:r>
            <a:r>
              <a:rPr lang="fr-FR" sz="1400" dirty="0" err="1">
                <a:solidFill>
                  <a:srgbClr val="000000"/>
                </a:solidFill>
                <a:ea typeface="ヒラギノ角ゴ Pro W3"/>
                <a:cs typeface="ヒラギノ角ゴ Pro W3"/>
              </a:rPr>
              <a:t>Envisat</a:t>
            </a: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Mesures des houles australes (dizaine de mètres) par Jason </a:t>
            </a:r>
          </a:p>
          <a:p>
            <a:pPr marL="288925" lvl="1" indent="-174625">
              <a:buClr>
                <a:schemeClr val="tx2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Repérage de bateaux par les satellites SAR (résolution en fonction de la vitesse / état de l'eau)</a:t>
            </a: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482909" y="4014585"/>
            <a:ext cx="10673026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482909" y="3158922"/>
            <a:ext cx="10673026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482909" y="2315960"/>
            <a:ext cx="10673026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fr-FR"/>
          </a:p>
        </p:txBody>
      </p:sp>
      <p:sp>
        <p:nvSpPr>
          <p:cNvPr id="40986" name="AutoShape 26"/>
          <p:cNvSpPr>
            <a:spLocks noChangeArrowheads="1"/>
          </p:cNvSpPr>
          <p:nvPr/>
        </p:nvSpPr>
        <p:spPr bwMode="gray">
          <a:xfrm rot="5400000">
            <a:off x="7733162" y="4841042"/>
            <a:ext cx="1601788" cy="140964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AU" sz="1200" b="1">
              <a:ea typeface="ヒラギノ角ゴ Pro W3"/>
              <a:cs typeface="ヒラギノ角ゴ Pro W3"/>
            </a:endParaRPr>
          </a:p>
        </p:txBody>
      </p:sp>
      <p:sp>
        <p:nvSpPr>
          <p:cNvPr id="40987" name="AutoShape 27"/>
          <p:cNvSpPr>
            <a:spLocks noChangeArrowheads="1"/>
          </p:cNvSpPr>
          <p:nvPr/>
        </p:nvSpPr>
        <p:spPr bwMode="gray">
          <a:xfrm rot="5400000">
            <a:off x="8134006" y="2665373"/>
            <a:ext cx="800100" cy="140964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AU" sz="1200" b="1">
              <a:ea typeface="ヒラギノ角ゴ Pro W3"/>
              <a:cs typeface="ヒラギノ角ゴ Pro W3"/>
            </a:endParaRPr>
          </a:p>
        </p:txBody>
      </p:sp>
      <p:sp>
        <p:nvSpPr>
          <p:cNvPr id="40988" name="AutoShape 28"/>
          <p:cNvSpPr>
            <a:spLocks noChangeArrowheads="1"/>
          </p:cNvSpPr>
          <p:nvPr/>
        </p:nvSpPr>
        <p:spPr bwMode="gray">
          <a:xfrm rot="5400000">
            <a:off x="8134006" y="1777961"/>
            <a:ext cx="800100" cy="140964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AU" sz="1200" b="1">
              <a:ea typeface="ヒラギノ角ゴ Pro W3"/>
              <a:cs typeface="ヒラギノ角ゴ Pro W3"/>
            </a:endParaRPr>
          </a:p>
        </p:txBody>
      </p:sp>
      <p:sp>
        <p:nvSpPr>
          <p:cNvPr id="40989" name="AutoShape 29"/>
          <p:cNvSpPr>
            <a:spLocks noChangeArrowheads="1"/>
          </p:cNvSpPr>
          <p:nvPr/>
        </p:nvSpPr>
        <p:spPr bwMode="gray">
          <a:xfrm rot="5400000">
            <a:off x="8134006" y="3552786"/>
            <a:ext cx="800100" cy="140964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AU" sz="1200" b="1">
              <a:ea typeface="ヒラギノ角ゴ Pro W3"/>
              <a:cs typeface="ヒラギノ角ゴ Pro W3"/>
            </a:endParaRPr>
          </a:p>
        </p:txBody>
      </p:sp>
      <p:sp>
        <p:nvSpPr>
          <p:cNvPr id="4099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mission </a:t>
            </a:r>
            <a:r>
              <a:rPr lang="fr-FR" dirty="0" err="1"/>
              <a:t>Swot</a:t>
            </a:r>
            <a:r>
              <a:rPr lang="fr-FR" dirty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2" descr="ocean"/>
          <p:cNvSpPr>
            <a:spLocks noChangeArrowheads="1"/>
          </p:cNvSpPr>
          <p:nvPr/>
        </p:nvSpPr>
        <p:spPr bwMode="auto">
          <a:xfrm>
            <a:off x="6393590" y="1268760"/>
            <a:ext cx="3446462" cy="24384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dirty="0">
                <a:latin typeface="Calibri" pitchFamily="34" charset="0"/>
                <a:ea typeface="ヒラギノ角ゴ Pro W3"/>
                <a:cs typeface="ヒラギノ角ゴ Pro W3"/>
              </a:rPr>
              <a:t>océanographie</a:t>
            </a:r>
          </a:p>
        </p:txBody>
      </p:sp>
      <p:sp>
        <p:nvSpPr>
          <p:cNvPr id="252931" name="Rectangle 9"/>
          <p:cNvSpPr>
            <a:spLocks noChangeArrowheads="1"/>
          </p:cNvSpPr>
          <p:nvPr/>
        </p:nvSpPr>
        <p:spPr bwMode="auto">
          <a:xfrm rot="-5400000">
            <a:off x="1247279" y="2499670"/>
            <a:ext cx="2133600" cy="282575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>
                <a:latin typeface="Calibri" pitchFamily="34" charset="0"/>
                <a:ea typeface="ヒラギノ角ゴ Pro W3"/>
                <a:cs typeface="ヒラギノ角ゴ Pro W3"/>
              </a:rPr>
              <a:t>Donnés collectées</a:t>
            </a:r>
          </a:p>
        </p:txBody>
      </p:sp>
      <p:sp>
        <p:nvSpPr>
          <p:cNvPr id="252932" name="Rectangle 10"/>
          <p:cNvSpPr>
            <a:spLocks noChangeArrowheads="1"/>
          </p:cNvSpPr>
          <p:nvPr/>
        </p:nvSpPr>
        <p:spPr bwMode="auto">
          <a:xfrm rot="-5400000">
            <a:off x="1006325" y="5315548"/>
            <a:ext cx="2615512" cy="282575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>
                <a:latin typeface="Calibri" pitchFamily="34" charset="0"/>
                <a:ea typeface="ヒラギノ角ゴ Pro W3"/>
                <a:cs typeface="ヒラギノ角ゴ Pro W3"/>
              </a:rPr>
              <a:t>Applications possibles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2596165" y="1268760"/>
            <a:ext cx="3446098" cy="2438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dirty="0">
                <a:latin typeface="Calibri" pitchFamily="34" charset="0"/>
              </a:rPr>
              <a:t>hydrologie</a:t>
            </a:r>
          </a:p>
        </p:txBody>
      </p:sp>
      <p:sp>
        <p:nvSpPr>
          <p:cNvPr id="252936" name="Rectangle 16"/>
          <p:cNvSpPr>
            <a:spLocks noChangeArrowheads="1"/>
          </p:cNvSpPr>
          <p:nvPr/>
        </p:nvSpPr>
        <p:spPr bwMode="auto">
          <a:xfrm>
            <a:off x="2595067" y="1955157"/>
            <a:ext cx="3446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buFontTx/>
              <a:buChar char="•"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  <a:ea typeface="ヒラギノ角ゴ Pro W3"/>
                <a:cs typeface="ヒラギノ角ゴ Pro W3"/>
              </a:rPr>
              <a:t>Quantité d’eau retenue dans les lacs, rivières, réservoirs et autres zones humides</a:t>
            </a:r>
          </a:p>
          <a:p>
            <a:pPr marL="231775" indent="-231775">
              <a:buFontTx/>
              <a:buChar char="•"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  <a:ea typeface="ヒラギノ角ゴ Pro W3"/>
                <a:cs typeface="ヒラギノ角ゴ Pro W3"/>
              </a:rPr>
              <a:t>Changement des quantités d’eau stockées</a:t>
            </a:r>
          </a:p>
          <a:p>
            <a:pPr marL="231775" indent="-231775">
              <a:buFontTx/>
              <a:buChar char="•"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  <a:ea typeface="ヒラギノ角ゴ Pro W3"/>
                <a:cs typeface="ヒラギノ角ゴ Pro W3"/>
              </a:rPr>
              <a:t>Estimation de débit des grands fleuves / rivières</a:t>
            </a:r>
          </a:p>
        </p:txBody>
      </p:sp>
      <p:sp>
        <p:nvSpPr>
          <p:cNvPr id="252937" name="Rectangle 17"/>
          <p:cNvSpPr>
            <a:spLocks noChangeArrowheads="1"/>
          </p:cNvSpPr>
          <p:nvPr/>
        </p:nvSpPr>
        <p:spPr bwMode="auto">
          <a:xfrm>
            <a:off x="2595067" y="4149081"/>
            <a:ext cx="3446463" cy="26155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Gestion du partage des eaux (internationales &amp; interrégionales)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Meilleure modélisation des inondations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Gestion des eaux claires pour la consommation urbaine, industrielle et agricole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Gestion de la production hydroélectrique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Prévention de la propagation des épidémies,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Gestion des estuaires</a:t>
            </a:r>
          </a:p>
          <a:p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7.     Aide à la navigation fluviale</a:t>
            </a:r>
          </a:p>
          <a:p>
            <a:pPr marL="342900" indent="-342900">
              <a:buFontTx/>
              <a:buAutoNum type="arabicPeriod"/>
            </a:pPr>
            <a:endParaRPr lang="fr-FR" sz="1400" dirty="0">
              <a:solidFill>
                <a:srgbClr val="000000"/>
              </a:solidFill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2938" name="AutoShape 20"/>
          <p:cNvSpPr>
            <a:spLocks noChangeArrowheads="1"/>
          </p:cNvSpPr>
          <p:nvPr/>
        </p:nvSpPr>
        <p:spPr bwMode="auto">
          <a:xfrm flipV="1">
            <a:off x="2595067" y="3717032"/>
            <a:ext cx="3446098" cy="533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algn="ctr">
            <a:solidFill>
              <a:srgbClr val="777777"/>
            </a:solidFill>
            <a:miter lim="800000"/>
            <a:headEnd/>
            <a:tailEnd/>
          </a:ln>
        </p:spPr>
        <p:txBody>
          <a:bodyPr rot="10800000" anchor="b"/>
          <a:lstStyle/>
          <a:p>
            <a:pPr algn="ctr"/>
            <a:r>
              <a:rPr lang="fr-FR" dirty="0">
                <a:solidFill>
                  <a:srgbClr val="777777"/>
                </a:solidFill>
                <a:latin typeface="Calibri" pitchFamily="34" charset="0"/>
                <a:ea typeface="ヒラギノ角ゴ Pro W3"/>
                <a:cs typeface="ヒラギノ角ゴ Pro W3"/>
              </a:rPr>
              <a:t>Permettent…</a:t>
            </a:r>
          </a:p>
        </p:txBody>
      </p:sp>
      <p:sp>
        <p:nvSpPr>
          <p:cNvPr id="252939" name="Rectangle 21"/>
          <p:cNvSpPr>
            <a:spLocks noChangeArrowheads="1"/>
          </p:cNvSpPr>
          <p:nvPr/>
        </p:nvSpPr>
        <p:spPr bwMode="auto">
          <a:xfrm>
            <a:off x="6393954" y="2107557"/>
            <a:ext cx="34464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buFontTx/>
              <a:buChar char="•"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ea typeface="ヒラギノ角ゴ Pro W3"/>
                <a:cs typeface="ヒラギノ角ゴ Pro W3"/>
              </a:rPr>
              <a:t>Courants côtiers</a:t>
            </a:r>
          </a:p>
          <a:p>
            <a:pPr marL="231775" indent="-231775">
              <a:buFontTx/>
              <a:buChar char="•"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ea typeface="ヒラギノ角ゴ Pro W3"/>
                <a:cs typeface="ヒラギノ角ゴ Pro W3"/>
              </a:rPr>
              <a:t>Représentation des tourbillons marins à méso-échelle</a:t>
            </a:r>
          </a:p>
          <a:p>
            <a:pPr marL="231775" indent="-231775">
              <a:buFontTx/>
              <a:buChar char="•"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ea typeface="ヒラギノ角ゴ Pro W3"/>
                <a:cs typeface="ヒラギノ角ゴ Pro W3"/>
              </a:rPr>
              <a:t>Altimétrie océanique globale  haute résolution</a:t>
            </a:r>
          </a:p>
          <a:p>
            <a:pPr marL="231775" indent="-231775">
              <a:buFontTx/>
              <a:buChar char="•"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ea typeface="ヒラギノ角ゴ Pro W3"/>
                <a:cs typeface="ヒラギノ角ゴ Pro W3"/>
              </a:rPr>
              <a:t>Bathymétrie océanique</a:t>
            </a:r>
          </a:p>
        </p:txBody>
      </p:sp>
      <p:sp>
        <p:nvSpPr>
          <p:cNvPr id="252940" name="Rectangle 23"/>
          <p:cNvSpPr>
            <a:spLocks noChangeArrowheads="1"/>
          </p:cNvSpPr>
          <p:nvPr/>
        </p:nvSpPr>
        <p:spPr bwMode="auto">
          <a:xfrm>
            <a:off x="6393954" y="4149079"/>
            <a:ext cx="3446462" cy="26155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Prévisions météo et climatiques plus précises</a:t>
            </a:r>
          </a:p>
          <a:p>
            <a:pPr marL="342900" indent="-342900">
              <a:buFontTx/>
              <a:buAutoNum type="arabicPeriod" startAt="8"/>
            </a:pPr>
            <a:r>
              <a:rPr lang="fr-FR" sz="140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Aide à </a:t>
            </a: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la navigation et aux opérations de secours en mer</a:t>
            </a:r>
          </a:p>
          <a:p>
            <a:pPr marL="342900" indent="-342900">
              <a:buFontTx/>
              <a:buAutoNum type="arabicPeriod" startAt="8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Aide aux pêcheurs </a:t>
            </a:r>
          </a:p>
          <a:p>
            <a:pPr marL="342900" indent="-342900">
              <a:buFontTx/>
              <a:buAutoNum type="arabicPeriod" startAt="8"/>
            </a:pPr>
            <a:r>
              <a:rPr lang="fr-FR" sz="14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Aide aux plateformes pétrolières</a:t>
            </a:r>
          </a:p>
        </p:txBody>
      </p:sp>
      <p:sp>
        <p:nvSpPr>
          <p:cNvPr id="252941" name="AutoShape 20"/>
          <p:cNvSpPr>
            <a:spLocks noChangeArrowheads="1"/>
          </p:cNvSpPr>
          <p:nvPr/>
        </p:nvSpPr>
        <p:spPr bwMode="auto">
          <a:xfrm flipV="1">
            <a:off x="6393954" y="3717032"/>
            <a:ext cx="3446462" cy="533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algn="ctr">
            <a:solidFill>
              <a:srgbClr val="777777"/>
            </a:solidFill>
            <a:miter lim="800000"/>
            <a:headEnd/>
            <a:tailEnd/>
          </a:ln>
        </p:spPr>
        <p:txBody>
          <a:bodyPr rot="10800000" anchor="b"/>
          <a:lstStyle/>
          <a:p>
            <a:pPr algn="ctr"/>
            <a:r>
              <a:rPr lang="fr-FR" dirty="0">
                <a:solidFill>
                  <a:srgbClr val="777777"/>
                </a:solidFill>
                <a:latin typeface="Calibri" pitchFamily="34" charset="0"/>
                <a:ea typeface="ヒラギノ角ゴ Pro W3"/>
                <a:cs typeface="ヒラギノ角ゴ Pro W3"/>
              </a:rPr>
              <a:t>Permettent…</a:t>
            </a:r>
          </a:p>
        </p:txBody>
      </p:sp>
      <p:sp>
        <p:nvSpPr>
          <p:cNvPr id="252945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mission </a:t>
            </a:r>
            <a:r>
              <a:rPr lang="fr-FR" dirty="0" err="1"/>
              <a:t>Swot</a:t>
            </a:r>
            <a:r>
              <a:rPr lang="fr-FR" dirty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656" y="90872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Survol des domaines applicatifs potentiels de </a:t>
            </a:r>
            <a:r>
              <a:rPr lang="fr-FR" b="1" dirty="0" err="1"/>
              <a:t>Swot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35817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IF3BYpPUq9HZPwmBSwI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qh8zoKg0yX.0pfbBu6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_L7DcaPEGmK5zXU.Dl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qh8zoKg0yX.0pfbBu6C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1Z2.cIbUqsJkFaSo1pi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tgFVHuUGElEpWGDsQ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Q.GfNDiEiyVxcOj_DE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IF3BYpPUq9HZPwmBSw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ptzw6.QEegDCTmNNBQ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lqZ3R4M0GT4KxdUWo00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lqZ3R4M0GT4KxdUWo0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lqZ3R4M0GT4KxdUWo00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lqZ3R4M0GT4KxdUWo00g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1129</Words>
  <Application>Microsoft Office PowerPoint</Application>
  <PresentationFormat>Grand écran</PresentationFormat>
  <Paragraphs>112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ヒラギノ角ゴ Pro W3</vt:lpstr>
      <vt:lpstr>1_Thème Office</vt:lpstr>
      <vt:lpstr>Swot en quelques mots</vt:lpstr>
      <vt:lpstr>La mission Swot </vt:lpstr>
      <vt:lpstr>Swot pour l’hydrologie </vt:lpstr>
      <vt:lpstr>La mission Swot </vt:lpstr>
      <vt:lpstr>La mission Swot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7</cp:revision>
  <dcterms:created xsi:type="dcterms:W3CDTF">2019-06-25T07:58:22Z</dcterms:created>
  <dcterms:modified xsi:type="dcterms:W3CDTF">2024-01-26T11:07:05Z</dcterms:modified>
</cp:coreProperties>
</file>