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5" r:id="rId2"/>
    <p:sldId id="352" r:id="rId3"/>
    <p:sldId id="338" r:id="rId4"/>
    <p:sldId id="359" r:id="rId5"/>
    <p:sldId id="360" r:id="rId6"/>
    <p:sldId id="367" r:id="rId7"/>
    <p:sldId id="363" r:id="rId8"/>
    <p:sldId id="365" r:id="rId9"/>
    <p:sldId id="366" r:id="rId10"/>
    <p:sldId id="350" r:id="rId11"/>
    <p:sldId id="356" r:id="rId12"/>
    <p:sldId id="354" r:id="rId13"/>
    <p:sldId id="369" r:id="rId14"/>
    <p:sldId id="336" r:id="rId15"/>
    <p:sldId id="355" r:id="rId16"/>
    <p:sldId id="357" r:id="rId17"/>
    <p:sldId id="358" r:id="rId18"/>
    <p:sldId id="3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13" autoAdjust="0"/>
  </p:normalViewPr>
  <p:slideViewPr>
    <p:cSldViewPr snapToGrid="0" showGuides="1">
      <p:cViewPr varScale="1">
        <p:scale>
          <a:sx n="56" d="100"/>
          <a:sy n="56" d="100"/>
        </p:scale>
        <p:origin x="78" y="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F5797447-E500-4A65-ACE2-5F5173DDD882}"/>
    <pc:docChg chg="undo custSel addSld delSld modSld">
      <pc:chgData name="Rosmorduc Vinca" userId="ad80fc01-cf55-4376-a825-a887c8046f05" providerId="ADAL" clId="{F5797447-E500-4A65-ACE2-5F5173DDD882}" dt="2020-06-25T14:15:12.885" v="241" actId="14100"/>
      <pc:docMkLst>
        <pc:docMk/>
      </pc:docMkLst>
      <pc:sldChg chg="del">
        <pc:chgData name="Rosmorduc Vinca" userId="ad80fc01-cf55-4376-a825-a887c8046f05" providerId="ADAL" clId="{F5797447-E500-4A65-ACE2-5F5173DDD882}" dt="2020-06-25T13:41:03.953" v="104" actId="47"/>
        <pc:sldMkLst>
          <pc:docMk/>
          <pc:sldMk cId="3368206217" sldId="264"/>
        </pc:sldMkLst>
      </pc:sldChg>
      <pc:sldChg chg="addSp modSp del mod">
        <pc:chgData name="Rosmorduc Vinca" userId="ad80fc01-cf55-4376-a825-a887c8046f05" providerId="ADAL" clId="{F5797447-E500-4A65-ACE2-5F5173DDD882}" dt="2020-06-25T13:51:04.731" v="127" actId="47"/>
        <pc:sldMkLst>
          <pc:docMk/>
          <pc:sldMk cId="948505854" sldId="312"/>
        </pc:sldMkLst>
        <pc:spChg chg="add mod">
          <ac:chgData name="Rosmorduc Vinca" userId="ad80fc01-cf55-4376-a825-a887c8046f05" providerId="ADAL" clId="{F5797447-E500-4A65-ACE2-5F5173DDD882}" dt="2020-06-25T13:46:44.656" v="126" actId="20577"/>
          <ac:spMkLst>
            <pc:docMk/>
            <pc:sldMk cId="948505854" sldId="312"/>
            <ac:spMk id="3" creationId="{C0C43ACC-4051-4C00-BD90-7BA41E074E03}"/>
          </ac:spMkLst>
        </pc:spChg>
      </pc:sldChg>
      <pc:sldChg chg="del">
        <pc:chgData name="Rosmorduc Vinca" userId="ad80fc01-cf55-4376-a825-a887c8046f05" providerId="ADAL" clId="{F5797447-E500-4A65-ACE2-5F5173DDD882}" dt="2020-06-25T13:51:04.731" v="127" actId="47"/>
        <pc:sldMkLst>
          <pc:docMk/>
          <pc:sldMk cId="99966438" sldId="314"/>
        </pc:sldMkLst>
      </pc:sldChg>
      <pc:sldChg chg="modSp mod">
        <pc:chgData name="Rosmorduc Vinca" userId="ad80fc01-cf55-4376-a825-a887c8046f05" providerId="ADAL" clId="{F5797447-E500-4A65-ACE2-5F5173DDD882}" dt="2020-06-25T13:57:13.336" v="130" actId="14100"/>
        <pc:sldMkLst>
          <pc:docMk/>
          <pc:sldMk cId="1011749185" sldId="338"/>
        </pc:sldMkLst>
        <pc:spChg chg="mod">
          <ac:chgData name="Rosmorduc Vinca" userId="ad80fc01-cf55-4376-a825-a887c8046f05" providerId="ADAL" clId="{F5797447-E500-4A65-ACE2-5F5173DDD882}" dt="2020-06-25T13:57:13.336" v="130" actId="14100"/>
          <ac:spMkLst>
            <pc:docMk/>
            <pc:sldMk cId="1011749185" sldId="338"/>
            <ac:spMk id="22" creationId="{00000000-0000-0000-0000-000000000000}"/>
          </ac:spMkLst>
        </pc:spChg>
      </pc:sldChg>
      <pc:sldChg chg="delSp mod">
        <pc:chgData name="Rosmorduc Vinca" userId="ad80fc01-cf55-4376-a825-a887c8046f05" providerId="ADAL" clId="{F5797447-E500-4A65-ACE2-5F5173DDD882}" dt="2020-06-25T14:05:54.476" v="135" actId="478"/>
        <pc:sldMkLst>
          <pc:docMk/>
          <pc:sldMk cId="2171082364" sldId="355"/>
        </pc:sldMkLst>
        <pc:graphicFrameChg chg="del">
          <ac:chgData name="Rosmorduc Vinca" userId="ad80fc01-cf55-4376-a825-a887c8046f05" providerId="ADAL" clId="{F5797447-E500-4A65-ACE2-5F5173DDD882}" dt="2020-06-25T14:05:54.476" v="135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</pc:sldChg>
      <pc:sldChg chg="addSp modSp mod">
        <pc:chgData name="Rosmorduc Vinca" userId="ad80fc01-cf55-4376-a825-a887c8046f05" providerId="ADAL" clId="{F5797447-E500-4A65-ACE2-5F5173DDD882}" dt="2020-06-25T13:59:48.630" v="132" actId="1076"/>
        <pc:sldMkLst>
          <pc:docMk/>
          <pc:sldMk cId="282809392" sldId="359"/>
        </pc:sldMkLst>
        <pc:spChg chg="add mod">
          <ac:chgData name="Rosmorduc Vinca" userId="ad80fc01-cf55-4376-a825-a887c8046f05" providerId="ADAL" clId="{F5797447-E500-4A65-ACE2-5F5173DDD882}" dt="2020-06-25T13:59:48.630" v="132" actId="1076"/>
          <ac:spMkLst>
            <pc:docMk/>
            <pc:sldMk cId="282809392" sldId="359"/>
            <ac:spMk id="8" creationId="{41B4C8ED-9A2B-4511-AECB-5336EA439938}"/>
          </ac:spMkLst>
        </pc:spChg>
        <pc:spChg chg="mod">
          <ac:chgData name="Rosmorduc Vinca" userId="ad80fc01-cf55-4376-a825-a887c8046f05" providerId="ADAL" clId="{F5797447-E500-4A65-ACE2-5F5173DDD882}" dt="2020-06-25T13:46:00.469" v="123" actId="14100"/>
          <ac:spMkLst>
            <pc:docMk/>
            <pc:sldMk cId="282809392" sldId="359"/>
            <ac:spMk id="36875" creationId="{00000000-0000-0000-0000-000000000000}"/>
          </ac:spMkLst>
        </pc:spChg>
      </pc:sldChg>
      <pc:sldChg chg="del">
        <pc:chgData name="Rosmorduc Vinca" userId="ad80fc01-cf55-4376-a825-a887c8046f05" providerId="ADAL" clId="{F5797447-E500-4A65-ACE2-5F5173DDD882}" dt="2020-06-25T13:44:53.086" v="105" actId="47"/>
        <pc:sldMkLst>
          <pc:docMk/>
          <pc:sldMk cId="1900290149" sldId="362"/>
        </pc:sldMkLst>
      </pc:sldChg>
      <pc:sldChg chg="modSp mod">
        <pc:chgData name="Rosmorduc Vinca" userId="ad80fc01-cf55-4376-a825-a887c8046f05" providerId="ADAL" clId="{F5797447-E500-4A65-ACE2-5F5173DDD882}" dt="2020-06-25T13:45:37.502" v="118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F5797447-E500-4A65-ACE2-5F5173DDD882}" dt="2020-06-25T13:45:37.502" v="118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del">
        <pc:chgData name="Rosmorduc Vinca" userId="ad80fc01-cf55-4376-a825-a887c8046f05" providerId="ADAL" clId="{F5797447-E500-4A65-ACE2-5F5173DDD882}" dt="2020-06-25T13:45:04.093" v="106" actId="47"/>
        <pc:sldMkLst>
          <pc:docMk/>
          <pc:sldMk cId="2474927199" sldId="364"/>
        </pc:sldMkLst>
      </pc:sldChg>
      <pc:sldChg chg="addSp delSp modSp new mod">
        <pc:chgData name="Rosmorduc Vinca" userId="ad80fc01-cf55-4376-a825-a887c8046f05" providerId="ADAL" clId="{F5797447-E500-4A65-ACE2-5F5173DDD882}" dt="2020-06-25T13:38:37.038" v="103" actId="1076"/>
        <pc:sldMkLst>
          <pc:docMk/>
          <pc:sldMk cId="3702268363" sldId="365"/>
        </pc:sldMkLst>
        <pc:spChg chg="del">
          <ac:chgData name="Rosmorduc Vinca" userId="ad80fc01-cf55-4376-a825-a887c8046f05" providerId="ADAL" clId="{F5797447-E500-4A65-ACE2-5F5173DDD882}" dt="2020-06-25T13:27:21.037" v="1"/>
          <ac:spMkLst>
            <pc:docMk/>
            <pc:sldMk cId="3702268363" sldId="365"/>
            <ac:spMk id="3" creationId="{E49958A4-6212-47CA-9B44-F3D5BC329C24}"/>
          </ac:spMkLst>
        </pc:spChg>
        <pc:spChg chg="add mod">
          <ac:chgData name="Rosmorduc Vinca" userId="ad80fc01-cf55-4376-a825-a887c8046f05" providerId="ADAL" clId="{F5797447-E500-4A65-ACE2-5F5173DDD882}" dt="2020-06-25T13:32:50.659" v="38" actId="114"/>
          <ac:spMkLst>
            <pc:docMk/>
            <pc:sldMk cId="3702268363" sldId="365"/>
            <ac:spMk id="20" creationId="{F89AE8EB-1C95-438E-A76E-4AD57CD31ED7}"/>
          </ac:spMkLst>
        </pc:spChg>
        <pc:picChg chg="add mod">
          <ac:chgData name="Rosmorduc Vinca" userId="ad80fc01-cf55-4376-a825-a887c8046f05" providerId="ADAL" clId="{F5797447-E500-4A65-ACE2-5F5173DDD882}" dt="2020-06-25T13:38:23.295" v="101" actId="1076"/>
          <ac:picMkLst>
            <pc:docMk/>
            <pc:sldMk cId="3702268363" sldId="365"/>
            <ac:picMk id="5" creationId="{999B0BF4-D0D0-4342-9137-F8C8B30BFAB2}"/>
          </ac:picMkLst>
        </pc:picChg>
        <pc:picChg chg="add mod">
          <ac:chgData name="Rosmorduc Vinca" userId="ad80fc01-cf55-4376-a825-a887c8046f05" providerId="ADAL" clId="{F5797447-E500-4A65-ACE2-5F5173DDD882}" dt="2020-06-25T13:38:19.335" v="100" actId="1076"/>
          <ac:picMkLst>
            <pc:docMk/>
            <pc:sldMk cId="3702268363" sldId="365"/>
            <ac:picMk id="7" creationId="{526FD96D-27D4-41EA-9CE7-07C21607DE06}"/>
          </ac:picMkLst>
        </pc:picChg>
        <pc:picChg chg="add mod">
          <ac:chgData name="Rosmorduc Vinca" userId="ad80fc01-cf55-4376-a825-a887c8046f05" providerId="ADAL" clId="{F5797447-E500-4A65-ACE2-5F5173DDD882}" dt="2020-06-25T13:38:13.422" v="99" actId="1076"/>
          <ac:picMkLst>
            <pc:docMk/>
            <pc:sldMk cId="3702268363" sldId="365"/>
            <ac:picMk id="9" creationId="{B18BDA1F-E249-4200-92AA-BEE43ACEC22E}"/>
          </ac:picMkLst>
        </pc:picChg>
        <pc:picChg chg="add mod">
          <ac:chgData name="Rosmorduc Vinca" userId="ad80fc01-cf55-4376-a825-a887c8046f05" providerId="ADAL" clId="{F5797447-E500-4A65-ACE2-5F5173DDD882}" dt="2020-06-25T13:38:08.751" v="98" actId="1076"/>
          <ac:picMkLst>
            <pc:docMk/>
            <pc:sldMk cId="3702268363" sldId="365"/>
            <ac:picMk id="11" creationId="{3CE067B9-3CC9-4E72-B0FD-480C20FFCD34}"/>
          </ac:picMkLst>
        </pc:picChg>
        <pc:picChg chg="add mod">
          <ac:chgData name="Rosmorduc Vinca" userId="ad80fc01-cf55-4376-a825-a887c8046f05" providerId="ADAL" clId="{F5797447-E500-4A65-ACE2-5F5173DDD882}" dt="2020-06-25T13:38:04.351" v="97" actId="1076"/>
          <ac:picMkLst>
            <pc:docMk/>
            <pc:sldMk cId="3702268363" sldId="365"/>
            <ac:picMk id="13" creationId="{206103D3-4CDB-4D73-910D-80AF1D48B652}"/>
          </ac:picMkLst>
        </pc:picChg>
        <pc:picChg chg="add mod">
          <ac:chgData name="Rosmorduc Vinca" userId="ad80fc01-cf55-4376-a825-a887c8046f05" providerId="ADAL" clId="{F5797447-E500-4A65-ACE2-5F5173DDD882}" dt="2020-06-25T13:37:47.542" v="94" actId="1076"/>
          <ac:picMkLst>
            <pc:docMk/>
            <pc:sldMk cId="3702268363" sldId="365"/>
            <ac:picMk id="15" creationId="{F116A4E0-18E8-4516-88DB-8747A132628C}"/>
          </ac:picMkLst>
        </pc:picChg>
        <pc:picChg chg="add mod">
          <ac:chgData name="Rosmorduc Vinca" userId="ad80fc01-cf55-4376-a825-a887c8046f05" providerId="ADAL" clId="{F5797447-E500-4A65-ACE2-5F5173DDD882}" dt="2020-06-25T13:38:37.038" v="103" actId="1076"/>
          <ac:picMkLst>
            <pc:docMk/>
            <pc:sldMk cId="3702268363" sldId="365"/>
            <ac:picMk id="17" creationId="{A85AFC70-FFF5-49A9-851C-E7036FBC2621}"/>
          </ac:picMkLst>
        </pc:picChg>
        <pc:picChg chg="add mod">
          <ac:chgData name="Rosmorduc Vinca" userId="ad80fc01-cf55-4376-a825-a887c8046f05" providerId="ADAL" clId="{F5797447-E500-4A65-ACE2-5F5173DDD882}" dt="2020-06-25T13:38:28.118" v="10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addSp delSp modSp new mod">
        <pc:chgData name="Rosmorduc Vinca" userId="ad80fc01-cf55-4376-a825-a887c8046f05" providerId="ADAL" clId="{F5797447-E500-4A65-ACE2-5F5173DDD882}" dt="2020-06-25T13:36:47.390" v="81" actId="1076"/>
        <pc:sldMkLst>
          <pc:docMk/>
          <pc:sldMk cId="154929038" sldId="366"/>
        </pc:sldMkLst>
        <pc:spChg chg="del">
          <ac:chgData name="Rosmorduc Vinca" userId="ad80fc01-cf55-4376-a825-a887c8046f05" providerId="ADAL" clId="{F5797447-E500-4A65-ACE2-5F5173DDD882}" dt="2020-06-25T13:30:12.145" v="15"/>
          <ac:spMkLst>
            <pc:docMk/>
            <pc:sldMk cId="154929038" sldId="366"/>
            <ac:spMk id="3" creationId="{BBDC3B65-E0CC-43EA-B768-08AE93FA0393}"/>
          </ac:spMkLst>
        </pc:spChg>
        <pc:spChg chg="add mod">
          <ac:chgData name="Rosmorduc Vinca" userId="ad80fc01-cf55-4376-a825-a887c8046f05" providerId="ADAL" clId="{F5797447-E500-4A65-ACE2-5F5173DDD882}" dt="2020-06-25T13:32:44.236" v="36" actId="20577"/>
          <ac:spMkLst>
            <pc:docMk/>
            <pc:sldMk cId="154929038" sldId="366"/>
            <ac:spMk id="24" creationId="{8F3217C5-7338-4490-BA14-980A55233EE0}"/>
          </ac:spMkLst>
        </pc:spChg>
        <pc:picChg chg="add mod">
          <ac:chgData name="Rosmorduc Vinca" userId="ad80fc01-cf55-4376-a825-a887c8046f05" providerId="ADAL" clId="{F5797447-E500-4A65-ACE2-5F5173DDD882}" dt="2020-06-25T13:36:09.973" v="73" actId="1076"/>
          <ac:picMkLst>
            <pc:docMk/>
            <pc:sldMk cId="154929038" sldId="366"/>
            <ac:picMk id="5" creationId="{D3C47C09-A60F-4F1F-98A8-0F720DABD5E2}"/>
          </ac:picMkLst>
        </pc:picChg>
        <pc:picChg chg="add mod">
          <ac:chgData name="Rosmorduc Vinca" userId="ad80fc01-cf55-4376-a825-a887c8046f05" providerId="ADAL" clId="{F5797447-E500-4A65-ACE2-5F5173DDD882}" dt="2020-06-25T13:36:18.821" v="75" actId="1076"/>
          <ac:picMkLst>
            <pc:docMk/>
            <pc:sldMk cId="154929038" sldId="366"/>
            <ac:picMk id="7" creationId="{D6AA1270-7568-434A-9677-8455B25CA674}"/>
          </ac:picMkLst>
        </pc:picChg>
        <pc:picChg chg="add mod">
          <ac:chgData name="Rosmorduc Vinca" userId="ad80fc01-cf55-4376-a825-a887c8046f05" providerId="ADAL" clId="{F5797447-E500-4A65-ACE2-5F5173DDD882}" dt="2020-06-25T13:36:27.685" v="76" actId="1076"/>
          <ac:picMkLst>
            <pc:docMk/>
            <pc:sldMk cId="154929038" sldId="366"/>
            <ac:picMk id="9" creationId="{241092D3-B412-423A-BEFD-09A9D9494CE7}"/>
          </ac:picMkLst>
        </pc:picChg>
        <pc:picChg chg="add mod">
          <ac:chgData name="Rosmorduc Vinca" userId="ad80fc01-cf55-4376-a825-a887c8046f05" providerId="ADAL" clId="{F5797447-E500-4A65-ACE2-5F5173DDD882}" dt="2020-06-25T13:36:33.869" v="77" actId="1076"/>
          <ac:picMkLst>
            <pc:docMk/>
            <pc:sldMk cId="154929038" sldId="366"/>
            <ac:picMk id="11" creationId="{7461AC6E-DF43-40B6-835D-6A10FB6E3D60}"/>
          </ac:picMkLst>
        </pc:picChg>
        <pc:picChg chg="add mod">
          <ac:chgData name="Rosmorduc Vinca" userId="ad80fc01-cf55-4376-a825-a887c8046f05" providerId="ADAL" clId="{F5797447-E500-4A65-ACE2-5F5173DDD882}" dt="2020-06-25T13:36:37.245" v="78" actId="1076"/>
          <ac:picMkLst>
            <pc:docMk/>
            <pc:sldMk cId="154929038" sldId="366"/>
            <ac:picMk id="13" creationId="{C37482A4-5D05-4ED2-ACFD-16F5EE1AC6B7}"/>
          </ac:picMkLst>
        </pc:picChg>
        <pc:picChg chg="add mod">
          <ac:chgData name="Rosmorduc Vinca" userId="ad80fc01-cf55-4376-a825-a887c8046f05" providerId="ADAL" clId="{F5797447-E500-4A65-ACE2-5F5173DDD882}" dt="2020-06-25T13:36:42.678" v="79" actId="1076"/>
          <ac:picMkLst>
            <pc:docMk/>
            <pc:sldMk cId="154929038" sldId="366"/>
            <ac:picMk id="15" creationId="{0F7BA789-0C95-479A-8AE2-4F5A98F0CF2A}"/>
          </ac:picMkLst>
        </pc:picChg>
        <pc:picChg chg="add mod">
          <ac:chgData name="Rosmorduc Vinca" userId="ad80fc01-cf55-4376-a825-a887c8046f05" providerId="ADAL" clId="{F5797447-E500-4A65-ACE2-5F5173DDD882}" dt="2020-06-25T13:36:44.726" v="80" actId="1076"/>
          <ac:picMkLst>
            <pc:docMk/>
            <pc:sldMk cId="154929038" sldId="366"/>
            <ac:picMk id="17" creationId="{865EAC6F-09A1-42B9-9468-386099322B7E}"/>
          </ac:picMkLst>
        </pc:picChg>
        <pc:picChg chg="add mod">
          <ac:chgData name="Rosmorduc Vinca" userId="ad80fc01-cf55-4376-a825-a887c8046f05" providerId="ADAL" clId="{F5797447-E500-4A65-ACE2-5F5173DDD882}" dt="2020-06-25T13:36:47.390" v="81" actId="1076"/>
          <ac:picMkLst>
            <pc:docMk/>
            <pc:sldMk cId="154929038" sldId="366"/>
            <ac:picMk id="19" creationId="{5302348A-8D6F-4329-A195-5C8749E289B6}"/>
          </ac:picMkLst>
        </pc:picChg>
        <pc:picChg chg="add mod">
          <ac:chgData name="Rosmorduc Vinca" userId="ad80fc01-cf55-4376-a825-a887c8046f05" providerId="ADAL" clId="{F5797447-E500-4A65-ACE2-5F5173DDD882}" dt="2020-06-25T13:36:02.957" v="72" actId="1076"/>
          <ac:picMkLst>
            <pc:docMk/>
            <pc:sldMk cId="154929038" sldId="366"/>
            <ac:picMk id="21" creationId="{7B7BECC2-AD27-4AF4-B389-625544B52F1C}"/>
          </ac:picMkLst>
        </pc:picChg>
        <pc:picChg chg="add mod">
          <ac:chgData name="Rosmorduc Vinca" userId="ad80fc01-cf55-4376-a825-a887c8046f05" providerId="ADAL" clId="{F5797447-E500-4A65-ACE2-5F5173DDD882}" dt="2020-06-25T13:36:14.437" v="74" actId="1076"/>
          <ac:picMkLst>
            <pc:docMk/>
            <pc:sldMk cId="154929038" sldId="366"/>
            <ac:picMk id="23" creationId="{AFB1E54E-0A87-46B2-AB15-82F89F6BCD8A}"/>
          </ac:picMkLst>
        </pc:picChg>
      </pc:sldChg>
      <pc:sldChg chg="addSp delSp modSp add mod">
        <pc:chgData name="Rosmorduc Vinca" userId="ad80fc01-cf55-4376-a825-a887c8046f05" providerId="ADAL" clId="{F5797447-E500-4A65-ACE2-5F5173DDD882}" dt="2020-06-25T14:15:12.885" v="241" actId="14100"/>
        <pc:sldMkLst>
          <pc:docMk/>
          <pc:sldMk cId="1343013648" sldId="367"/>
        </pc:sldMkLst>
        <pc:spChg chg="mod">
          <ac:chgData name="Rosmorduc Vinca" userId="ad80fc01-cf55-4376-a825-a887c8046f05" providerId="ADAL" clId="{F5797447-E500-4A65-ACE2-5F5173DDD882}" dt="2020-06-25T14:09:08.654" v="239" actId="20577"/>
          <ac:spMkLst>
            <pc:docMk/>
            <pc:sldMk cId="1343013648" sldId="367"/>
            <ac:spMk id="3" creationId="{47825B24-C6B4-47D5-BAAD-3ED29E14C9DC}"/>
          </ac:spMkLst>
        </pc:spChg>
        <pc:picChg chg="add mod">
          <ac:chgData name="Rosmorduc Vinca" userId="ad80fc01-cf55-4376-a825-a887c8046f05" providerId="ADAL" clId="{F5797447-E500-4A65-ACE2-5F5173DDD882}" dt="2020-06-25T14:15:12.885" v="241" actId="14100"/>
          <ac:picMkLst>
            <pc:docMk/>
            <pc:sldMk cId="1343013648" sldId="367"/>
            <ac:picMk id="5" creationId="{6D5E9C92-D6FE-45E2-AB4C-D15F8A6B41F9}"/>
          </ac:picMkLst>
        </pc:picChg>
        <pc:picChg chg="del">
          <ac:chgData name="Rosmorduc Vinca" userId="ad80fc01-cf55-4376-a825-a887c8046f05" providerId="ADAL" clId="{F5797447-E500-4A65-ACE2-5F5173DDD882}" dt="2020-06-25T14:07:02.137" v="189" actId="478"/>
          <ac:picMkLst>
            <pc:docMk/>
            <pc:sldMk cId="1343013648" sldId="367"/>
            <ac:picMk id="7" creationId="{016688D4-2410-4102-898B-E0025862FDF5}"/>
          </ac:picMkLst>
        </pc:picChg>
      </pc:sldChg>
      <pc:sldChg chg="addSp delSp modSp new del mod">
        <pc:chgData name="Rosmorduc Vinca" userId="ad80fc01-cf55-4376-a825-a887c8046f05" providerId="ADAL" clId="{F5797447-E500-4A65-ACE2-5F5173DDD882}" dt="2020-06-25T14:06:43.089" v="186" actId="2696"/>
        <pc:sldMkLst>
          <pc:docMk/>
          <pc:sldMk cId="2103063895" sldId="367"/>
        </pc:sldMkLst>
        <pc:spChg chg="mod">
          <ac:chgData name="Rosmorduc Vinca" userId="ad80fc01-cf55-4376-a825-a887c8046f05" providerId="ADAL" clId="{F5797447-E500-4A65-ACE2-5F5173DDD882}" dt="2020-06-25T14:06:14.681" v="183" actId="20577"/>
          <ac:spMkLst>
            <pc:docMk/>
            <pc:sldMk cId="2103063895" sldId="367"/>
            <ac:spMk id="3" creationId="{47825B24-C6B4-47D5-BAAD-3ED29E14C9DC}"/>
          </ac:spMkLst>
        </pc:spChg>
        <pc:picChg chg="add del mod">
          <ac:chgData name="Rosmorduc Vinca" userId="ad80fc01-cf55-4376-a825-a887c8046f05" providerId="ADAL" clId="{F5797447-E500-4A65-ACE2-5F5173DDD882}" dt="2020-06-25T14:05:35.807" v="134" actId="478"/>
          <ac:picMkLst>
            <pc:docMk/>
            <pc:sldMk cId="2103063895" sldId="367"/>
            <ac:picMk id="5" creationId="{0340779B-6D1A-48BA-9073-93BDD579FA46}"/>
          </ac:picMkLst>
        </pc:picChg>
        <pc:picChg chg="add mod">
          <ac:chgData name="Rosmorduc Vinca" userId="ad80fc01-cf55-4376-a825-a887c8046f05" providerId="ADAL" clId="{F5797447-E500-4A65-ACE2-5F5173DDD882}" dt="2020-06-25T14:06:27.904" v="185" actId="14100"/>
          <ac:picMkLst>
            <pc:docMk/>
            <pc:sldMk cId="2103063895" sldId="367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9702979F-0F59-4A11-8467-9626A1B2921B}"/>
    <pc:docChg chg="custSel addSld modSld">
      <pc:chgData name="Rosmorduc Vinca" userId="ad80fc01-cf55-4376-a825-a887c8046f05" providerId="ADAL" clId="{9702979F-0F59-4A11-8467-9626A1B2921B}" dt="2020-11-17T10:59:36.579" v="222" actId="1076"/>
      <pc:docMkLst>
        <pc:docMk/>
      </pc:docMkLst>
      <pc:sldChg chg="addSp delSp modSp mod">
        <pc:chgData name="Rosmorduc Vinca" userId="ad80fc01-cf55-4376-a825-a887c8046f05" providerId="ADAL" clId="{9702979F-0F59-4A11-8467-9626A1B2921B}" dt="2020-11-17T10:53:49.604" v="210" actId="1076"/>
        <pc:sldMkLst>
          <pc:docMk/>
          <pc:sldMk cId="3101999732" sldId="336"/>
        </pc:sldMkLst>
        <pc:spChg chg="add del mod">
          <ac:chgData name="Rosmorduc Vinca" userId="ad80fc01-cf55-4376-a825-a887c8046f05" providerId="ADAL" clId="{9702979F-0F59-4A11-8467-9626A1B2921B}" dt="2020-11-17T10:19:09.354" v="21"/>
          <ac:spMkLst>
            <pc:docMk/>
            <pc:sldMk cId="3101999732" sldId="336"/>
            <ac:spMk id="2" creationId="{2F55C91A-11A4-4365-B89B-577B97703FFA}"/>
          </ac:spMkLst>
        </pc:spChg>
        <pc:spChg chg="add del mod">
          <ac:chgData name="Rosmorduc Vinca" userId="ad80fc01-cf55-4376-a825-a887c8046f05" providerId="ADAL" clId="{9702979F-0F59-4A11-8467-9626A1B2921B}" dt="2020-11-17T10:19:14.488" v="22"/>
          <ac:spMkLst>
            <pc:docMk/>
            <pc:sldMk cId="3101999732" sldId="336"/>
            <ac:spMk id="4" creationId="{547D55F9-3BAE-4483-AACD-AFDC5F508996}"/>
          </ac:spMkLst>
        </pc:spChg>
        <pc:spChg chg="mod">
          <ac:chgData name="Rosmorduc Vinca" userId="ad80fc01-cf55-4376-a825-a887c8046f05" providerId="ADAL" clId="{9702979F-0F59-4A11-8467-9626A1B2921B}" dt="2020-11-17T10:19:17.593" v="23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">
          <ac:chgData name="Rosmorduc Vinca" userId="ad80fc01-cf55-4376-a825-a887c8046f05" providerId="ADAL" clId="{9702979F-0F59-4A11-8467-9626A1B2921B}" dt="2020-11-17T10:53:27.179" v="206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  <pc:picChg chg="add mod">
          <ac:chgData name="Rosmorduc Vinca" userId="ad80fc01-cf55-4376-a825-a887c8046f05" providerId="ADAL" clId="{9702979F-0F59-4A11-8467-9626A1B2921B}" dt="2020-11-17T10:53:49.604" v="210" actId="1076"/>
          <ac:picMkLst>
            <pc:docMk/>
            <pc:sldMk cId="3101999732" sldId="336"/>
            <ac:picMk id="6" creationId="{4F08B95C-0BD1-4625-9D3C-AE96EC1A4DC5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17:26.880" v="3" actId="20577"/>
        <pc:sldMkLst>
          <pc:docMk/>
          <pc:sldMk cId="1011749185" sldId="338"/>
        </pc:sldMkLst>
        <pc:spChg chg="add del mod">
          <ac:chgData name="Rosmorduc Vinca" userId="ad80fc01-cf55-4376-a825-a887c8046f05" providerId="ADAL" clId="{9702979F-0F59-4A11-8467-9626A1B2921B}" dt="2020-11-17T10:17:24.774" v="2"/>
          <ac:spMkLst>
            <pc:docMk/>
            <pc:sldMk cId="1011749185" sldId="338"/>
            <ac:spMk id="2" creationId="{C2D32EA6-099E-4A77-AA9F-A3D69E68D2B1}"/>
          </ac:spMkLst>
        </pc:spChg>
        <pc:spChg chg="mod">
          <ac:chgData name="Rosmorduc Vinca" userId="ad80fc01-cf55-4376-a825-a887c8046f05" providerId="ADAL" clId="{9702979F-0F59-4A11-8467-9626A1B2921B}" dt="2020-11-17T10:17:26.880" v="3" actId="20577"/>
          <ac:spMkLst>
            <pc:docMk/>
            <pc:sldMk cId="1011749185" sldId="338"/>
            <ac:spMk id="3686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8:51.352" v="16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702979F-0F59-4A11-8467-9626A1B2921B}" dt="2020-11-17T10:18:51.352" v="16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702979F-0F59-4A11-8467-9626A1B2921B}" dt="2020-11-17T10:18:48.200" v="15"/>
          <ac:spMkLst>
            <pc:docMk/>
            <pc:sldMk cId="2544901983" sldId="350"/>
            <ac:spMk id="3" creationId="{3ED12255-DDC0-4600-9E7D-0841EC71B7DC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7:16.452" v="1" actId="20577"/>
        <pc:sldMkLst>
          <pc:docMk/>
          <pc:sldMk cId="4197382369" sldId="352"/>
        </pc:sldMkLst>
        <pc:spChg chg="mod">
          <ac:chgData name="Rosmorduc Vinca" userId="ad80fc01-cf55-4376-a825-a887c8046f05" providerId="ADAL" clId="{9702979F-0F59-4A11-8467-9626A1B2921B}" dt="2020-11-17T10:17:16.452" v="1" actId="20577"/>
          <ac:spMkLst>
            <pc:docMk/>
            <pc:sldMk cId="4197382369" sldId="352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702979F-0F59-4A11-8467-9626A1B2921B}" dt="2020-11-17T10:16:19.318" v="0"/>
          <ac:spMkLst>
            <pc:docMk/>
            <pc:sldMk cId="4197382369" sldId="352"/>
            <ac:spMk id="3" creationId="{D7FC6AE4-0693-4371-A1EE-CAE397065C7D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53:57.749" v="211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702979F-0F59-4A11-8467-9626A1B2921B}" dt="2020-11-17T10:19:05.122" v="20" actId="20577"/>
          <ac:spMkLst>
            <pc:docMk/>
            <pc:sldMk cId="586371476" sldId="354"/>
            <ac:spMk id="2" creationId="{5AD87D86-8C78-4419-B877-703F638BFFA4}"/>
          </ac:spMkLst>
        </pc:spChg>
        <pc:spChg chg="add del mod">
          <ac:chgData name="Rosmorduc Vinca" userId="ad80fc01-cf55-4376-a825-a887c8046f05" providerId="ADAL" clId="{9702979F-0F59-4A11-8467-9626A1B2921B}" dt="2020-11-17T10:19:02.760" v="19"/>
          <ac:spMkLst>
            <pc:docMk/>
            <pc:sldMk cId="586371476" sldId="354"/>
            <ac:spMk id="4" creationId="{D71F519A-8C3D-4845-8940-6064855A6CEB}"/>
          </ac:spMkLst>
        </pc:spChg>
        <pc:graphicFrameChg chg="del">
          <ac:chgData name="Rosmorduc Vinca" userId="ad80fc01-cf55-4376-a825-a887c8046f05" providerId="ADAL" clId="{9702979F-0F59-4A11-8467-9626A1B2921B}" dt="2020-11-17T10:46:23.100" v="185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picChg chg="add del mod">
          <ac:chgData name="Rosmorduc Vinca" userId="ad80fc01-cf55-4376-a825-a887c8046f05" providerId="ADAL" clId="{9702979F-0F59-4A11-8467-9626A1B2921B}" dt="2020-11-17T10:46:53.612" v="188" actId="478"/>
          <ac:picMkLst>
            <pc:docMk/>
            <pc:sldMk cId="586371476" sldId="354"/>
            <ac:picMk id="6" creationId="{802674C5-F09C-4B67-B2C2-65B6D8C0AA6B}"/>
          </ac:picMkLst>
        </pc:picChg>
        <pc:picChg chg="add mod">
          <ac:chgData name="Rosmorduc Vinca" userId="ad80fc01-cf55-4376-a825-a887c8046f05" providerId="ADAL" clId="{9702979F-0F59-4A11-8467-9626A1B2921B}" dt="2020-11-17T10:53:57.749" v="211" actId="1076"/>
          <ac:picMkLst>
            <pc:docMk/>
            <pc:sldMk cId="586371476" sldId="354"/>
            <ac:picMk id="8" creationId="{9C7BC58E-9132-4BD2-A6F6-4379BB9C7695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48:53.942" v="205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702979F-0F59-4A11-8467-9626A1B2921B}" dt="2020-11-17T10:19:29.739" v="26" actId="20577"/>
          <ac:spMkLst>
            <pc:docMk/>
            <pc:sldMk cId="2171082364" sldId="355"/>
            <ac:spMk id="2" creationId="{E67A2DB0-9925-409D-84D3-8E344AFB2398}"/>
          </ac:spMkLst>
        </pc:spChg>
        <pc:spChg chg="add del mod">
          <ac:chgData name="Rosmorduc Vinca" userId="ad80fc01-cf55-4376-a825-a887c8046f05" providerId="ADAL" clId="{9702979F-0F59-4A11-8467-9626A1B2921B}" dt="2020-11-17T10:19:21.484" v="24"/>
          <ac:spMkLst>
            <pc:docMk/>
            <pc:sldMk cId="2171082364" sldId="355"/>
            <ac:spMk id="3" creationId="{3E2670D0-ABB5-46DF-A8A6-EE9EB412751F}"/>
          </ac:spMkLst>
        </pc:spChg>
        <pc:spChg chg="add del mod">
          <ac:chgData name="Rosmorduc Vinca" userId="ad80fc01-cf55-4376-a825-a887c8046f05" providerId="ADAL" clId="{9702979F-0F59-4A11-8467-9626A1B2921B}" dt="2020-11-17T10:19:28.131" v="25"/>
          <ac:spMkLst>
            <pc:docMk/>
            <pc:sldMk cId="2171082364" sldId="355"/>
            <ac:spMk id="5" creationId="{8BABCC3A-ED34-4534-90B6-43284D26C218}"/>
          </ac:spMkLst>
        </pc:spChg>
        <pc:graphicFrameChg chg="del">
          <ac:chgData name="Rosmorduc Vinca" userId="ad80fc01-cf55-4376-a825-a887c8046f05" providerId="ADAL" clId="{9702979F-0F59-4A11-8467-9626A1B2921B}" dt="2020-11-17T10:48:03.509" v="192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picChg chg="add del mod">
          <ac:chgData name="Rosmorduc Vinca" userId="ad80fc01-cf55-4376-a825-a887c8046f05" providerId="ADAL" clId="{9702979F-0F59-4A11-8467-9626A1B2921B}" dt="2020-11-17T10:48:37.190" v="198" actId="478"/>
          <ac:picMkLst>
            <pc:docMk/>
            <pc:sldMk cId="2171082364" sldId="355"/>
            <ac:picMk id="7" creationId="{6372B59B-5FE4-43DD-A71D-A1515FFDD471}"/>
          </ac:picMkLst>
        </pc:picChg>
        <pc:picChg chg="add mod">
          <ac:chgData name="Rosmorduc Vinca" userId="ad80fc01-cf55-4376-a825-a887c8046f05" providerId="ADAL" clId="{9702979F-0F59-4A11-8467-9626A1B2921B}" dt="2020-11-17T10:48:19.917" v="197" actId="14100"/>
          <ac:picMkLst>
            <pc:docMk/>
            <pc:sldMk cId="2171082364" sldId="355"/>
            <ac:picMk id="9" creationId="{8C00179A-44CD-41D7-9DDD-4E72D0F4F016}"/>
          </ac:picMkLst>
        </pc:picChg>
        <pc:picChg chg="add mod">
          <ac:chgData name="Rosmorduc Vinca" userId="ad80fc01-cf55-4376-a825-a887c8046f05" providerId="ADAL" clId="{9702979F-0F59-4A11-8467-9626A1B2921B}" dt="2020-11-17T10:48:53.942" v="205" actId="14100"/>
          <ac:picMkLst>
            <pc:docMk/>
            <pc:sldMk cId="2171082364" sldId="355"/>
            <ac:picMk id="11" creationId="{E3368B43-FC70-497F-BEE2-118094890CF0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59:36.579" v="222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702979F-0F59-4A11-8467-9626A1B2921B}" dt="2020-11-17T10:18:58.137" v="18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702979F-0F59-4A11-8467-9626A1B2921B}" dt="2020-11-17T10:18:55.898" v="17"/>
          <ac:spMkLst>
            <pc:docMk/>
            <pc:sldMk cId="1326447605" sldId="356"/>
            <ac:spMk id="4" creationId="{769D83AD-0E90-4223-A2E9-8DA73C594F4F}"/>
          </ac:spMkLst>
        </pc:spChg>
        <pc:graphicFrameChg chg="del">
          <ac:chgData name="Rosmorduc Vinca" userId="ad80fc01-cf55-4376-a825-a887c8046f05" providerId="ADAL" clId="{9702979F-0F59-4A11-8467-9626A1B2921B}" dt="2020-11-17T10:59:11.330" v="219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picChg chg="add mod">
          <ac:chgData name="Rosmorduc Vinca" userId="ad80fc01-cf55-4376-a825-a887c8046f05" providerId="ADAL" clId="{9702979F-0F59-4A11-8467-9626A1B2921B}" dt="2020-11-17T10:59:36.579" v="222" actId="1076"/>
          <ac:picMkLst>
            <pc:docMk/>
            <pc:sldMk cId="1326447605" sldId="356"/>
            <ac:picMk id="6" creationId="{00DDEDB9-C333-4CA6-93D2-77A065CE7EFB}"/>
          </ac:picMkLst>
        </pc:picChg>
      </pc:sldChg>
      <pc:sldChg chg="modSp mod">
        <pc:chgData name="Rosmorduc Vinca" userId="ad80fc01-cf55-4376-a825-a887c8046f05" providerId="ADAL" clId="{9702979F-0F59-4A11-8467-9626A1B2921B}" dt="2020-11-17T10:19:36.914" v="27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702979F-0F59-4A11-8467-9626A1B2921B}" dt="2020-11-17T10:19:36.914" v="27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 mod">
        <pc:chgData name="Rosmorduc Vinca" userId="ad80fc01-cf55-4376-a825-a887c8046f05" providerId="ADAL" clId="{9702979F-0F59-4A11-8467-9626A1B2921B}" dt="2020-11-17T10:19:44.283" v="28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702979F-0F59-4A11-8467-9626A1B2921B}" dt="2020-11-17T10:19:44.283" v="28" actId="20577"/>
          <ac:spMkLst>
            <pc:docMk/>
            <pc:sldMk cId="306673608" sldId="358"/>
            <ac:spMk id="2" creationId="{E48E2532-D339-4007-AA0F-ECF62F90934F}"/>
          </ac:spMkLst>
        </pc:spChg>
      </pc:sldChg>
      <pc:sldChg chg="modSp mod">
        <pc:chgData name="Rosmorduc Vinca" userId="ad80fc01-cf55-4376-a825-a887c8046f05" providerId="ADAL" clId="{9702979F-0F59-4A11-8467-9626A1B2921B}" dt="2020-11-17T10:31:18.346" v="40" actId="20577"/>
        <pc:sldMkLst>
          <pc:docMk/>
          <pc:sldMk cId="282809392" sldId="359"/>
        </pc:sldMkLst>
        <pc:spChg chg="mod">
          <ac:chgData name="Rosmorduc Vinca" userId="ad80fc01-cf55-4376-a825-a887c8046f05" providerId="ADAL" clId="{9702979F-0F59-4A11-8467-9626A1B2921B}" dt="2020-11-17T10:17:39.696" v="4" actId="20577"/>
          <ac:spMkLst>
            <pc:docMk/>
            <pc:sldMk cId="282809392" sldId="359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702979F-0F59-4A11-8467-9626A1B2921B}" dt="2020-11-17T10:31:18.346" v="40" actId="20577"/>
          <ac:spMkLst>
            <pc:docMk/>
            <pc:sldMk cId="282809392" sldId="359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702979F-0F59-4A11-8467-9626A1B2921B}" dt="2020-11-17T10:17:52.177" v="5" actId="20577"/>
        <pc:sldMkLst>
          <pc:docMk/>
          <pc:sldMk cId="976094216" sldId="360"/>
        </pc:sldMkLst>
        <pc:spChg chg="mod">
          <ac:chgData name="Rosmorduc Vinca" userId="ad80fc01-cf55-4376-a825-a887c8046f05" providerId="ADAL" clId="{9702979F-0F59-4A11-8467-9626A1B2921B}" dt="2020-11-17T10:17:52.177" v="5" actId="20577"/>
          <ac:spMkLst>
            <pc:docMk/>
            <pc:sldMk cId="976094216" sldId="360"/>
            <ac:spMk id="3686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8:14.273" v="10" actId="20577"/>
        <pc:sldMkLst>
          <pc:docMk/>
          <pc:sldMk cId="3702268363" sldId="365"/>
        </pc:sldMkLst>
        <pc:spChg chg="mod">
          <ac:chgData name="Rosmorduc Vinca" userId="ad80fc01-cf55-4376-a825-a887c8046f05" providerId="ADAL" clId="{9702979F-0F59-4A11-8467-9626A1B2921B}" dt="2020-11-17T10:18:14.273" v="10" actId="20577"/>
          <ac:spMkLst>
            <pc:docMk/>
            <pc:sldMk cId="3702268363" sldId="365"/>
            <ac:spMk id="2" creationId="{68FCF44F-02AC-4734-B6E1-0E4D46FBEAD7}"/>
          </ac:spMkLst>
        </pc:spChg>
        <pc:spChg chg="add del mod">
          <ac:chgData name="Rosmorduc Vinca" userId="ad80fc01-cf55-4376-a825-a887c8046f05" providerId="ADAL" clId="{9702979F-0F59-4A11-8467-9626A1B2921B}" dt="2020-11-17T10:18:05.828" v="8"/>
          <ac:spMkLst>
            <pc:docMk/>
            <pc:sldMk cId="3702268363" sldId="365"/>
            <ac:spMk id="3" creationId="{ACA57315-6A48-412B-928B-9EB996806E41}"/>
          </ac:spMkLst>
        </pc:spChg>
        <pc:spChg chg="add del mod">
          <ac:chgData name="Rosmorduc Vinca" userId="ad80fc01-cf55-4376-a825-a887c8046f05" providerId="ADAL" clId="{9702979F-0F59-4A11-8467-9626A1B2921B}" dt="2020-11-17T10:18:05.828" v="8"/>
          <ac:spMkLst>
            <pc:docMk/>
            <pc:sldMk cId="3702268363" sldId="365"/>
            <ac:spMk id="4" creationId="{6B5A4371-E05D-42CB-BA44-0EA7AF4E5E29}"/>
          </ac:spMkLst>
        </pc:spChg>
        <pc:picChg chg="mod">
          <ac:chgData name="Rosmorduc Vinca" userId="ad80fc01-cf55-4376-a825-a887c8046f05" providerId="ADAL" clId="{9702979F-0F59-4A11-8467-9626A1B2921B}" dt="2020-11-17T10:18:12.503" v="9" actId="1076"/>
          <ac:picMkLst>
            <pc:docMk/>
            <pc:sldMk cId="3702268363" sldId="365"/>
            <ac:picMk id="5" creationId="{999B0BF4-D0D0-4342-9137-F8C8B30BFAB2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18:38.912" v="14" actId="20577"/>
        <pc:sldMkLst>
          <pc:docMk/>
          <pc:sldMk cId="154929038" sldId="366"/>
        </pc:sldMkLst>
        <pc:spChg chg="mod">
          <ac:chgData name="Rosmorduc Vinca" userId="ad80fc01-cf55-4376-a825-a887c8046f05" providerId="ADAL" clId="{9702979F-0F59-4A11-8467-9626A1B2921B}" dt="2020-11-17T10:18:38.912" v="14" actId="20577"/>
          <ac:spMkLst>
            <pc:docMk/>
            <pc:sldMk cId="154929038" sldId="366"/>
            <ac:spMk id="2" creationId="{B06B0254-F83B-4DB6-8AC6-EF4B83861C67}"/>
          </ac:spMkLst>
        </pc:spChg>
        <pc:spChg chg="add del mod">
          <ac:chgData name="Rosmorduc Vinca" userId="ad80fc01-cf55-4376-a825-a887c8046f05" providerId="ADAL" clId="{9702979F-0F59-4A11-8467-9626A1B2921B}" dt="2020-11-17T10:18:36.074" v="13"/>
          <ac:spMkLst>
            <pc:docMk/>
            <pc:sldMk cId="154929038" sldId="366"/>
            <ac:spMk id="3" creationId="{0DA8B2DE-92DD-4DF1-B345-6F0CE8E2693B}"/>
          </ac:spMkLst>
        </pc:spChg>
        <pc:picChg chg="mod">
          <ac:chgData name="Rosmorduc Vinca" userId="ad80fc01-cf55-4376-a825-a887c8046f05" providerId="ADAL" clId="{9702979F-0F59-4A11-8467-9626A1B2921B}" dt="2020-11-17T10:18:31.208" v="11" actId="1076"/>
          <ac:picMkLst>
            <pc:docMk/>
            <pc:sldMk cId="154929038" sldId="366"/>
            <ac:picMk id="5" creationId="{D3C47C09-A60F-4F1F-98A8-0F720DABD5E2}"/>
          </ac:picMkLst>
        </pc:picChg>
      </pc:sldChg>
      <pc:sldChg chg="modSp mod">
        <pc:chgData name="Rosmorduc Vinca" userId="ad80fc01-cf55-4376-a825-a887c8046f05" providerId="ADAL" clId="{9702979F-0F59-4A11-8467-9626A1B2921B}" dt="2020-11-17T10:17:57.457" v="6" actId="20577"/>
        <pc:sldMkLst>
          <pc:docMk/>
          <pc:sldMk cId="1343013648" sldId="367"/>
        </pc:sldMkLst>
        <pc:spChg chg="mod">
          <ac:chgData name="Rosmorduc Vinca" userId="ad80fc01-cf55-4376-a825-a887c8046f05" providerId="ADAL" clId="{9702979F-0F59-4A11-8467-9626A1B2921B}" dt="2020-11-17T10:17:57.457" v="6" actId="20577"/>
          <ac:spMkLst>
            <pc:docMk/>
            <pc:sldMk cId="1343013648" sldId="367"/>
            <ac:spMk id="2" creationId="{34FE440C-511A-4860-9303-9A69E71FADEC}"/>
          </ac:spMkLst>
        </pc:spChg>
      </pc:sldChg>
      <pc:sldChg chg="addSp delSp modSp new mod">
        <pc:chgData name="Rosmorduc Vinca" userId="ad80fc01-cf55-4376-a825-a887c8046f05" providerId="ADAL" clId="{9702979F-0F59-4A11-8467-9626A1B2921B}" dt="2020-11-17T10:34:48.344" v="180" actId="6549"/>
        <pc:sldMkLst>
          <pc:docMk/>
          <pc:sldMk cId="115839727" sldId="368"/>
        </pc:sldMkLst>
        <pc:spChg chg="del">
          <ac:chgData name="Rosmorduc Vinca" userId="ad80fc01-cf55-4376-a825-a887c8046f05" providerId="ADAL" clId="{9702979F-0F59-4A11-8467-9626A1B2921B}" dt="2020-11-17T10:31:33.832" v="42"/>
          <ac:spMkLst>
            <pc:docMk/>
            <pc:sldMk cId="115839727" sldId="368"/>
            <ac:spMk id="2" creationId="{826F9B7E-CD69-4C1F-82C0-A163A7E5D247}"/>
          </ac:spMkLst>
        </pc:spChg>
        <pc:spChg chg="add del mod">
          <ac:chgData name="Rosmorduc Vinca" userId="ad80fc01-cf55-4376-a825-a887c8046f05" providerId="ADAL" clId="{9702979F-0F59-4A11-8467-9626A1B2921B}" dt="2020-11-17T10:31:36.426" v="43"/>
          <ac:spMkLst>
            <pc:docMk/>
            <pc:sldMk cId="115839727" sldId="368"/>
            <ac:spMk id="3" creationId="{5CAD9BAE-2AA1-4D12-BB76-5A1CE7D9EDF1}"/>
          </ac:spMkLst>
        </pc:spChg>
        <pc:spChg chg="add mod">
          <ac:chgData name="Rosmorduc Vinca" userId="ad80fc01-cf55-4376-a825-a887c8046f05" providerId="ADAL" clId="{9702979F-0F59-4A11-8467-9626A1B2921B}" dt="2020-11-17T10:32:18.102" v="94" actId="20577"/>
          <ac:spMkLst>
            <pc:docMk/>
            <pc:sldMk cId="115839727" sldId="368"/>
            <ac:spMk id="4" creationId="{6104F651-445B-41EB-B769-5D68BA14F686}"/>
          </ac:spMkLst>
        </pc:spChg>
        <pc:spChg chg="add mod">
          <ac:chgData name="Rosmorduc Vinca" userId="ad80fc01-cf55-4376-a825-a887c8046f05" providerId="ADAL" clId="{9702979F-0F59-4A11-8467-9626A1B2921B}" dt="2020-11-17T10:34:48.344" v="180" actId="6549"/>
          <ac:spMkLst>
            <pc:docMk/>
            <pc:sldMk cId="115839727" sldId="368"/>
            <ac:spMk id="5" creationId="{F76FA4D5-73BE-4762-8FF4-B6065B135F58}"/>
          </ac:spMkLst>
        </pc:spChg>
      </pc:sldChg>
      <pc:sldChg chg="addSp delSp modSp add mod">
        <pc:chgData name="Rosmorduc Vinca" userId="ad80fc01-cf55-4376-a825-a887c8046f05" providerId="ADAL" clId="{9702979F-0F59-4A11-8467-9626A1B2921B}" dt="2020-11-17T10:59:07.226" v="218" actId="1076"/>
        <pc:sldMkLst>
          <pc:docMk/>
          <pc:sldMk cId="1617175052" sldId="369"/>
        </pc:sldMkLst>
        <pc:picChg chg="add mod">
          <ac:chgData name="Rosmorduc Vinca" userId="ad80fc01-cf55-4376-a825-a887c8046f05" providerId="ADAL" clId="{9702979F-0F59-4A11-8467-9626A1B2921B}" dt="2020-11-17T10:59:07.226" v="218" actId="1076"/>
          <ac:picMkLst>
            <pc:docMk/>
            <pc:sldMk cId="1617175052" sldId="369"/>
            <ac:picMk id="4" creationId="{C6A1BE88-F463-4DD7-833B-5B723669FC6A}"/>
          </ac:picMkLst>
        </pc:picChg>
        <pc:picChg chg="del">
          <ac:chgData name="Rosmorduc Vinca" userId="ad80fc01-cf55-4376-a825-a887c8046f05" providerId="ADAL" clId="{9702979F-0F59-4A11-8467-9626A1B2921B}" dt="2020-11-17T10:58:51.426" v="213" actId="478"/>
          <ac:picMkLst>
            <pc:docMk/>
            <pc:sldMk cId="1617175052" sldId="369"/>
            <ac:picMk id="8" creationId="{9C7BC58E-9132-4BD2-A6F6-4379BB9C7695}"/>
          </ac:picMkLst>
        </pc:picChg>
      </pc:sldChg>
    </pc:docChg>
  </pc:docChgLst>
  <pc:docChgLst>
    <pc:chgData name="Rosmorduc Vinca" userId="ad80fc01-cf55-4376-a825-a887c8046f05" providerId="ADAL" clId="{034B291D-01ED-4D15-8D2C-9043C336CA85}"/>
    <pc:docChg chg="custSel modSld">
      <pc:chgData name="Rosmorduc Vinca" userId="ad80fc01-cf55-4376-a825-a887c8046f05" providerId="ADAL" clId="{034B291D-01ED-4D15-8D2C-9043C336CA85}" dt="2020-10-15T08:09:54.110" v="117" actId="790"/>
      <pc:docMkLst>
        <pc:docMk/>
      </pc:docMkLst>
      <pc:sldChg chg="modNotesTx">
        <pc:chgData name="Rosmorduc Vinca" userId="ad80fc01-cf55-4376-a825-a887c8046f05" providerId="ADAL" clId="{034B291D-01ED-4D15-8D2C-9043C336CA85}" dt="2020-06-25T14:44:28.084" v="116" actId="6549"/>
        <pc:sldMkLst>
          <pc:docMk/>
          <pc:sldMk cId="976094216" sldId="360"/>
        </pc:sldMkLst>
      </pc:sldChg>
      <pc:sldChg chg="modSp">
        <pc:chgData name="Rosmorduc Vinca" userId="ad80fc01-cf55-4376-a825-a887c8046f05" providerId="ADAL" clId="{034B291D-01ED-4D15-8D2C-9043C336CA85}" dt="2020-10-15T08:09:54.110" v="117" actId="790"/>
        <pc:sldMkLst>
          <pc:docMk/>
          <pc:sldMk cId="1343013648" sldId="367"/>
        </pc:sldMkLst>
        <pc:spChg chg="mod">
          <ac:chgData name="Rosmorduc Vinca" userId="ad80fc01-cf55-4376-a825-a887c8046f05" providerId="ADAL" clId="{034B291D-01ED-4D15-8D2C-9043C336CA85}" dt="2020-10-15T08:09:54.110" v="117" actId="790"/>
          <ac:spMkLst>
            <pc:docMk/>
            <pc:sldMk cId="1343013648" sldId="367"/>
            <ac:spMk id="3" creationId="{47825B24-C6B4-47D5-BAAD-3ED29E14C9DC}"/>
          </ac:spMkLst>
        </pc:spChg>
      </pc:sldChg>
    </pc:docChg>
  </pc:docChgLst>
  <pc:docChgLst>
    <pc:chgData name="Rosmorduc Vinca" userId="ad80fc01-cf55-4376-a825-a887c8046f05" providerId="ADAL" clId="{083FB14B-218F-4996-B617-B2DB3DC7836D}"/>
    <pc:docChg chg="undo custSel addSld delSld modSld">
      <pc:chgData name="Rosmorduc Vinca" userId="ad80fc01-cf55-4376-a825-a887c8046f05" providerId="ADAL" clId="{083FB14B-218F-4996-B617-B2DB3DC7836D}" dt="2020-06-22T08:59:01.642" v="310"/>
      <pc:docMkLst>
        <pc:docMk/>
      </pc:docMkLst>
      <pc:sldChg chg="modSp mod">
        <pc:chgData name="Rosmorduc Vinca" userId="ad80fc01-cf55-4376-a825-a887c8046f05" providerId="ADAL" clId="{083FB14B-218F-4996-B617-B2DB3DC7836D}" dt="2020-06-22T08:15:49.106" v="258" actId="20577"/>
        <pc:sldMkLst>
          <pc:docMk/>
          <pc:sldMk cId="99966438" sldId="314"/>
        </pc:sldMkLst>
        <pc:spChg chg="mod">
          <ac:chgData name="Rosmorduc Vinca" userId="ad80fc01-cf55-4376-a825-a887c8046f05" providerId="ADAL" clId="{083FB14B-218F-4996-B617-B2DB3DC7836D}" dt="2020-06-22T08:15:49.106" v="258" actId="20577"/>
          <ac:spMkLst>
            <pc:docMk/>
            <pc:sldMk cId="99966438" sldId="314"/>
            <ac:spMk id="8198" creationId="{933FFBE1-5676-4BAD-BE72-887255BB81E4}"/>
          </ac:spMkLst>
        </pc:spChg>
      </pc:sldChg>
      <pc:sldChg chg="modSp">
        <pc:chgData name="Rosmorduc Vinca" userId="ad80fc01-cf55-4376-a825-a887c8046f05" providerId="ADAL" clId="{083FB14B-218F-4996-B617-B2DB3DC7836D}" dt="2020-06-22T08:59:01.642" v="310"/>
        <pc:sldMkLst>
          <pc:docMk/>
          <pc:sldMk cId="3101999732" sldId="336"/>
        </pc:sldMkLst>
        <pc:graphicFrameChg chg="mod">
          <ac:chgData name="Rosmorduc Vinca" userId="ad80fc01-cf55-4376-a825-a887c8046f05" providerId="ADAL" clId="{083FB14B-218F-4996-B617-B2DB3DC7836D}" dt="2020-06-22T08:59:01.642" v="310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addSp delSp modSp mod">
        <pc:chgData name="Rosmorduc Vinca" userId="ad80fc01-cf55-4376-a825-a887c8046f05" providerId="ADAL" clId="{083FB14B-218F-4996-B617-B2DB3DC7836D}" dt="2020-06-19T13:55:55.651" v="17" actId="478"/>
        <pc:sldMkLst>
          <pc:docMk/>
          <pc:sldMk cId="1011749185" sldId="338"/>
        </pc:sldMkLst>
        <pc:spChg chg="mod topLvl">
          <ac:chgData name="Rosmorduc Vinca" userId="ad80fc01-cf55-4376-a825-a887c8046f05" providerId="ADAL" clId="{083FB14B-218F-4996-B617-B2DB3DC7836D}" dt="2020-06-19T13:55:46.900" v="11" actId="165"/>
          <ac:spMkLst>
            <pc:docMk/>
            <pc:sldMk cId="1011749185" sldId="338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0.738" v="13" actId="478"/>
          <ac:spMkLst>
            <pc:docMk/>
            <pc:sldMk cId="1011749185" sldId="338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3.867" v="15" actId="478"/>
          <ac:spMkLst>
            <pc:docMk/>
            <pc:sldMk cId="1011749185" sldId="338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5.651" v="17" actId="478"/>
          <ac:spMkLst>
            <pc:docMk/>
            <pc:sldMk cId="1011749185" sldId="338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4.850" v="16" actId="478"/>
          <ac:spMkLst>
            <pc:docMk/>
            <pc:sldMk cId="1011749185" sldId="338"/>
            <ac:spMk id="36873" creationId="{00000000-0000-0000-0000-000000000000}"/>
          </ac:spMkLst>
        </pc:spChg>
        <pc:spChg chg="del mod">
          <ac:chgData name="Rosmorduc Vinca" userId="ad80fc01-cf55-4376-a825-a887c8046f05" providerId="ADAL" clId="{083FB14B-218F-4996-B617-B2DB3DC7836D}" dt="2020-06-19T13:55:40.214" v="8" actId="478"/>
          <ac:spMkLst>
            <pc:docMk/>
            <pc:sldMk cId="1011749185" sldId="338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1.882" v="14" actId="478"/>
          <ac:spMkLst>
            <pc:docMk/>
            <pc:sldMk cId="1011749185" sldId="338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49.859" v="12" actId="478"/>
          <ac:spMkLst>
            <pc:docMk/>
            <pc:sldMk cId="1011749185" sldId="338"/>
            <ac:spMk id="36876" creationId="{00000000-0000-0000-0000-000000000000}"/>
          </ac:spMkLst>
        </pc:spChg>
        <pc:grpChg chg="add del">
          <ac:chgData name="Rosmorduc Vinca" userId="ad80fc01-cf55-4376-a825-a887c8046f05" providerId="ADAL" clId="{083FB14B-218F-4996-B617-B2DB3DC7836D}" dt="2020-06-19T13:55:46.900" v="11" actId="165"/>
          <ac:grpSpMkLst>
            <pc:docMk/>
            <pc:sldMk cId="1011749185" sldId="338"/>
            <ac:grpSpMk id="36868" creationId="{00000000-0000-0000-0000-000000000000}"/>
          </ac:grpSpMkLst>
        </pc:grpChg>
      </pc:sldChg>
      <pc:sldChg chg="modSp mod">
        <pc:chgData name="Rosmorduc Vinca" userId="ad80fc01-cf55-4376-a825-a887c8046f05" providerId="ADAL" clId="{083FB14B-218F-4996-B617-B2DB3DC7836D}" dt="2020-06-22T08:13:54.947" v="228" actId="1076"/>
        <pc:sldMkLst>
          <pc:docMk/>
          <pc:sldMk cId="2544901983" sldId="350"/>
        </pc:sldMkLst>
        <pc:picChg chg="mod">
          <ac:chgData name="Rosmorduc Vinca" userId="ad80fc01-cf55-4376-a825-a887c8046f05" providerId="ADAL" clId="{083FB14B-218F-4996-B617-B2DB3DC7836D}" dt="2020-06-22T08:13:54.947" v="228" actId="1076"/>
          <ac:picMkLst>
            <pc:docMk/>
            <pc:sldMk cId="2544901983" sldId="350"/>
            <ac:picMk id="4" creationId="{FBB521BF-933A-4C28-A791-32FC7F2A2A0A}"/>
          </ac:picMkLst>
        </pc:picChg>
      </pc:sldChg>
      <pc:sldChg chg="del">
        <pc:chgData name="Rosmorduc Vinca" userId="ad80fc01-cf55-4376-a825-a887c8046f05" providerId="ADAL" clId="{083FB14B-218F-4996-B617-B2DB3DC7836D}" dt="2020-06-22T08:14:45.981" v="231" actId="47"/>
        <pc:sldMkLst>
          <pc:docMk/>
          <pc:sldMk cId="3775927452" sldId="353"/>
        </pc:sldMkLst>
      </pc:sldChg>
      <pc:sldChg chg="modSp">
        <pc:chgData name="Rosmorduc Vinca" userId="ad80fc01-cf55-4376-a825-a887c8046f05" providerId="ADAL" clId="{083FB14B-218F-4996-B617-B2DB3DC7836D}" dt="2020-06-22T08:14:33.742" v="230" actId="14100"/>
        <pc:sldMkLst>
          <pc:docMk/>
          <pc:sldMk cId="586371476" sldId="354"/>
        </pc:sldMkLst>
        <pc:graphicFrameChg chg="mod">
          <ac:chgData name="Rosmorduc Vinca" userId="ad80fc01-cf55-4376-a825-a887c8046f05" providerId="ADAL" clId="{083FB14B-218F-4996-B617-B2DB3DC7836D}" dt="2020-06-22T08:14:33.742" v="230" actId="14100"/>
          <ac:graphicFrameMkLst>
            <pc:docMk/>
            <pc:sldMk cId="586371476" sldId="354"/>
            <ac:graphicFrameMk id="3" creationId="{5E27B45A-0744-4765-A4B6-F63F4E02B80E}"/>
          </ac:graphicFrameMkLst>
        </pc:graphicFrameChg>
      </pc:sldChg>
      <pc:sldChg chg="delSp mod">
        <pc:chgData name="Rosmorduc Vinca" userId="ad80fc01-cf55-4376-a825-a887c8046f05" providerId="ADAL" clId="{083FB14B-218F-4996-B617-B2DB3DC7836D}" dt="2020-06-22T08:15:10.530" v="232" actId="478"/>
        <pc:sldMkLst>
          <pc:docMk/>
          <pc:sldMk cId="2171082364" sldId="355"/>
        </pc:sldMkLst>
        <pc:spChg chg="del">
          <ac:chgData name="Rosmorduc Vinca" userId="ad80fc01-cf55-4376-a825-a887c8046f05" providerId="ADAL" clId="{083FB14B-218F-4996-B617-B2DB3DC7836D}" dt="2020-06-22T08:15:10.530" v="232" actId="478"/>
          <ac:spMkLst>
            <pc:docMk/>
            <pc:sldMk cId="2171082364" sldId="355"/>
            <ac:spMk id="3" creationId="{28EB4C69-AE37-4BCA-957B-89CA390B425A}"/>
          </ac:spMkLst>
        </pc:spChg>
      </pc:sldChg>
      <pc:sldChg chg="addSp delSp modSp add mod">
        <pc:chgData name="Rosmorduc Vinca" userId="ad80fc01-cf55-4376-a825-a887c8046f05" providerId="ADAL" clId="{083FB14B-218F-4996-B617-B2DB3DC7836D}" dt="2020-06-22T08:52:40.048" v="301" actId="20577"/>
        <pc:sldMkLst>
          <pc:docMk/>
          <pc:sldMk cId="282809392" sldId="359"/>
        </pc:sldMkLst>
        <pc:spChg chg="del mod topLvl">
          <ac:chgData name="Rosmorduc Vinca" userId="ad80fc01-cf55-4376-a825-a887c8046f05" providerId="ADAL" clId="{083FB14B-218F-4996-B617-B2DB3DC7836D}" dt="2020-06-19T13:56:17.499" v="26" actId="478"/>
          <ac:spMkLst>
            <pc:docMk/>
            <pc:sldMk cId="282809392" sldId="359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16.315" v="25" actId="478"/>
          <ac:spMkLst>
            <pc:docMk/>
            <pc:sldMk cId="282809392" sldId="359"/>
            <ac:spMk id="36870" creationId="{00000000-0000-0000-0000-000000000000}"/>
          </ac:spMkLst>
        </pc:spChg>
        <pc:spChg chg="add del mod topLvl">
          <ac:chgData name="Rosmorduc Vinca" userId="ad80fc01-cf55-4376-a825-a887c8046f05" providerId="ADAL" clId="{083FB14B-218F-4996-B617-B2DB3DC7836D}" dt="2020-06-19T13:56:38.596" v="38" actId="478"/>
          <ac:spMkLst>
            <pc:docMk/>
            <pc:sldMk cId="282809392" sldId="359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4" creationId="{00000000-0000-0000-0000-000000000000}"/>
          </ac:spMkLst>
        </pc:spChg>
        <pc:spChg chg="mod topLvl">
          <ac:chgData name="Rosmorduc Vinca" userId="ad80fc01-cf55-4376-a825-a887c8046f05" providerId="ADAL" clId="{083FB14B-218F-4996-B617-B2DB3DC7836D}" dt="2020-06-22T08:52:40.048" v="301" actId="20577"/>
          <ac:spMkLst>
            <pc:docMk/>
            <pc:sldMk cId="282809392" sldId="359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083FB14B-218F-4996-B617-B2DB3DC7836D}" dt="2020-06-19T13:56:12.862" v="24" actId="165"/>
          <ac:grpSpMkLst>
            <pc:docMk/>
            <pc:sldMk cId="282809392" sldId="359"/>
            <ac:grpSpMk id="36868" creationId="{00000000-0000-0000-0000-000000000000}"/>
          </ac:grpSpMkLst>
        </pc:grpChg>
        <pc:picChg chg="add mod">
          <ac:chgData name="Rosmorduc Vinca" userId="ad80fc01-cf55-4376-a825-a887c8046f05" providerId="ADAL" clId="{083FB14B-218F-4996-B617-B2DB3DC7836D}" dt="2020-06-22T07:37:34.454" v="77" actId="1076"/>
          <ac:picMkLst>
            <pc:docMk/>
            <pc:sldMk cId="282809392" sldId="359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083FB14B-218F-4996-B617-B2DB3DC7836D}" dt="2020-06-19T14:23:39.418" v="55" actId="1076"/>
          <ac:picMkLst>
            <pc:docMk/>
            <pc:sldMk cId="282809392" sldId="359"/>
            <ac:picMk id="5" creationId="{B1878C2C-A963-44D3-AF93-43518B97A28E}"/>
          </ac:picMkLst>
        </pc:picChg>
        <pc:picChg chg="add mod">
          <ac:chgData name="Rosmorduc Vinca" userId="ad80fc01-cf55-4376-a825-a887c8046f05" providerId="ADAL" clId="{083FB14B-218F-4996-B617-B2DB3DC7836D}" dt="2020-06-22T07:37:38.118" v="78" actId="1076"/>
          <ac:picMkLst>
            <pc:docMk/>
            <pc:sldMk cId="282809392" sldId="359"/>
            <ac:picMk id="7" creationId="{FB0C3A7A-0CDF-4428-879B-EC09AFD15598}"/>
          </ac:picMkLst>
        </pc:picChg>
      </pc:sldChg>
      <pc:sldChg chg="addSp delSp modSp add mod modNotesTx">
        <pc:chgData name="Rosmorduc Vinca" userId="ad80fc01-cf55-4376-a825-a887c8046f05" providerId="ADAL" clId="{083FB14B-218F-4996-B617-B2DB3DC7836D}" dt="2020-06-22T08:06:45.858" v="82" actId="14100"/>
        <pc:sldMkLst>
          <pc:docMk/>
          <pc:sldMk cId="976094216" sldId="360"/>
        </pc:sldMkLst>
        <pc:spChg chg="mod">
          <ac:chgData name="Rosmorduc Vinca" userId="ad80fc01-cf55-4376-a825-a887c8046f05" providerId="ADAL" clId="{083FB14B-218F-4996-B617-B2DB3DC7836D}" dt="2020-06-19T13:56:35.165" v="36" actId="1076"/>
          <ac:spMkLst>
            <pc:docMk/>
            <pc:sldMk cId="976094216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5.900" v="41" actId="478"/>
          <ac:spMkLst>
            <pc:docMk/>
            <pc:sldMk cId="976094216" sldId="360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4.381" v="40" actId="478"/>
          <ac:spMkLst>
            <pc:docMk/>
            <pc:sldMk cId="976094216" sldId="360"/>
            <ac:spMk id="36875" creationId="{00000000-0000-0000-0000-000000000000}"/>
          </ac:spMkLst>
        </pc:spChg>
        <pc:spChg chg="mod">
          <ac:chgData name="Rosmorduc Vinca" userId="ad80fc01-cf55-4376-a825-a887c8046f05" providerId="ADAL" clId="{083FB14B-218F-4996-B617-B2DB3DC7836D}" dt="2020-06-22T08:06:45.858" v="82" actId="14100"/>
          <ac:spMkLst>
            <pc:docMk/>
            <pc:sldMk cId="976094216" sldId="360"/>
            <ac:spMk id="36876" creationId="{00000000-0000-0000-0000-000000000000}"/>
          </ac:spMkLst>
        </pc:spChg>
        <pc:picChg chg="add del mod">
          <ac:chgData name="Rosmorduc Vinca" userId="ad80fc01-cf55-4376-a825-a887c8046f05" providerId="ADAL" clId="{083FB14B-218F-4996-B617-B2DB3DC7836D}" dt="2020-06-19T14:52:42.469" v="66" actId="21"/>
          <ac:picMkLst>
            <pc:docMk/>
            <pc:sldMk cId="976094216" sldId="360"/>
            <ac:picMk id="3" creationId="{807E606A-B0D9-4500-AEBA-CBE874B49A0C}"/>
          </ac:picMkLst>
        </pc:picChg>
        <pc:picChg chg="add mod">
          <ac:chgData name="Rosmorduc Vinca" userId="ad80fc01-cf55-4376-a825-a887c8046f05" providerId="ADAL" clId="{083FB14B-218F-4996-B617-B2DB3DC7836D}" dt="2020-06-22T08:06:36.645" v="79" actId="1076"/>
          <ac:picMkLst>
            <pc:docMk/>
            <pc:sldMk cId="976094216" sldId="360"/>
            <ac:picMk id="5" creationId="{9E795413-4F45-4B60-B5B4-EA762FAD90DE}"/>
          </ac:picMkLst>
        </pc:picChg>
      </pc:sldChg>
      <pc:sldChg chg="add del">
        <pc:chgData name="Rosmorduc Vinca" userId="ad80fc01-cf55-4376-a825-a887c8046f05" providerId="ADAL" clId="{083FB14B-218F-4996-B617-B2DB3DC7836D}" dt="2020-06-19T13:56:01.970" v="18" actId="47"/>
        <pc:sldMkLst>
          <pc:docMk/>
          <pc:sldMk cId="3618785134" sldId="360"/>
        </pc:sldMkLst>
      </pc:sldChg>
      <pc:sldChg chg="addSp delSp modSp add del mod">
        <pc:chgData name="Rosmorduc Vinca" userId="ad80fc01-cf55-4376-a825-a887c8046f05" providerId="ADAL" clId="{083FB14B-218F-4996-B617-B2DB3DC7836D}" dt="2020-06-22T08:14:14.500" v="229" actId="47"/>
        <pc:sldMkLst>
          <pc:docMk/>
          <pc:sldMk cId="1403173196" sldId="361"/>
        </pc:sldMkLst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0.861" v="42" actId="478"/>
          <ac:spMkLst>
            <pc:docMk/>
            <pc:sldMk cId="1403173196" sldId="361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0.861" v="42" actId="478"/>
          <ac:spMkLst>
            <pc:docMk/>
            <pc:sldMk cId="1403173196" sldId="361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83FB14B-218F-4996-B617-B2DB3DC7836D}" dt="2020-06-19T14:55:45.657" v="74" actId="1076"/>
          <ac:picMkLst>
            <pc:docMk/>
            <pc:sldMk cId="1403173196" sldId="361"/>
            <ac:picMk id="9" creationId="{2021DCCE-27A5-4016-BC86-D15158D23546}"/>
          </ac:picMkLst>
        </pc:picChg>
      </pc:sldChg>
      <pc:sldChg chg="add del">
        <pc:chgData name="Rosmorduc Vinca" userId="ad80fc01-cf55-4376-a825-a887c8046f05" providerId="ADAL" clId="{083FB14B-218F-4996-B617-B2DB3DC7836D}" dt="2020-06-19T13:56:02.956" v="19" actId="47"/>
        <pc:sldMkLst>
          <pc:docMk/>
          <pc:sldMk cId="3603117238" sldId="361"/>
        </pc:sldMkLst>
      </pc:sldChg>
      <pc:sldChg chg="delSp add mod">
        <pc:chgData name="Rosmorduc Vinca" userId="ad80fc01-cf55-4376-a825-a887c8046f05" providerId="ADAL" clId="{083FB14B-218F-4996-B617-B2DB3DC7836D}" dt="2020-06-19T13:57:00.269" v="45" actId="478"/>
        <pc:sldMkLst>
          <pc:docMk/>
          <pc:sldMk cId="1900290149" sldId="362"/>
        </pc:sldMkLst>
        <pc:spChg chg="del">
          <ac:chgData name="Rosmorduc Vinca" userId="ad80fc01-cf55-4376-a825-a887c8046f05" providerId="ADAL" clId="{083FB14B-218F-4996-B617-B2DB3DC7836D}" dt="2020-06-19T13:57:00.269" v="45" actId="478"/>
          <ac:spMkLst>
            <pc:docMk/>
            <pc:sldMk cId="1900290149" sldId="362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0.269" v="45" actId="478"/>
          <ac:spMkLst>
            <pc:docMk/>
            <pc:sldMk cId="1900290149" sldId="362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6" creationId="{00000000-0000-0000-0000-000000000000}"/>
          </ac:spMkLst>
        </pc:spChg>
      </pc:sldChg>
      <pc:sldChg chg="add del">
        <pc:chgData name="Rosmorduc Vinca" userId="ad80fc01-cf55-4376-a825-a887c8046f05" providerId="ADAL" clId="{083FB14B-218F-4996-B617-B2DB3DC7836D}" dt="2020-06-19T13:56:04.460" v="21" actId="47"/>
        <pc:sldMkLst>
          <pc:docMk/>
          <pc:sldMk cId="2099471927" sldId="362"/>
        </pc:sldMkLst>
      </pc:sldChg>
      <pc:sldChg chg="addSp delSp modSp add mod modNotesTx">
        <pc:chgData name="Rosmorduc Vinca" userId="ad80fc01-cf55-4376-a825-a887c8046f05" providerId="ADAL" clId="{083FB14B-218F-4996-B617-B2DB3DC7836D}" dt="2020-06-22T08:56:07.682" v="307" actId="14100"/>
        <pc:sldMkLst>
          <pc:docMk/>
          <pc:sldMk cId="145009359" sldId="363"/>
        </pc:sldMkLst>
        <pc:spChg chg="mod">
          <ac:chgData name="Rosmorduc Vinca" userId="ad80fc01-cf55-4376-a825-a887c8046f05" providerId="ADAL" clId="{083FB14B-218F-4996-B617-B2DB3DC7836D}" dt="2020-06-22T08:56:07.682" v="307" actId="14100"/>
          <ac:spMkLst>
            <pc:docMk/>
            <pc:sldMk cId="145009359" sldId="363"/>
            <ac:spMk id="3686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8.861" v="47" actId="478"/>
          <ac:spMkLst>
            <pc:docMk/>
            <pc:sldMk cId="145009359" sldId="363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9.926" v="48" actId="478"/>
          <ac:spMkLst>
            <pc:docMk/>
            <pc:sldMk cId="145009359" sldId="363"/>
            <ac:spMk id="36872" creationId="{00000000-0000-0000-0000-000000000000}"/>
          </ac:spMkLst>
        </pc:spChg>
        <pc:spChg chg="mod">
          <ac:chgData name="Rosmorduc Vinca" userId="ad80fc01-cf55-4376-a825-a887c8046f05" providerId="ADAL" clId="{083FB14B-218F-4996-B617-B2DB3DC7836D}" dt="2020-06-22T08:11:27.031" v="226" actId="20577"/>
          <ac:spMkLst>
            <pc:docMk/>
            <pc:sldMk cId="145009359" sldId="363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83FB14B-218F-4996-B617-B2DB3DC7836D}" dt="2020-06-22T08:55:54.894" v="304" actId="1076"/>
          <ac:picMkLst>
            <pc:docMk/>
            <pc:sldMk cId="145009359" sldId="363"/>
            <ac:picMk id="3" creationId="{70677579-7A9A-4772-A53D-90CD5FEC025D}"/>
          </ac:picMkLst>
        </pc:picChg>
      </pc:sldChg>
      <pc:sldChg chg="add del">
        <pc:chgData name="Rosmorduc Vinca" userId="ad80fc01-cf55-4376-a825-a887c8046f05" providerId="ADAL" clId="{083FB14B-218F-4996-B617-B2DB3DC7836D}" dt="2020-06-19T13:56:03.835" v="20" actId="47"/>
        <pc:sldMkLst>
          <pc:docMk/>
          <pc:sldMk cId="4203275828" sldId="363"/>
        </pc:sldMkLst>
      </pc:sldChg>
      <pc:sldChg chg="delSp add mod">
        <pc:chgData name="Rosmorduc Vinca" userId="ad80fc01-cf55-4376-a825-a887c8046f05" providerId="ADAL" clId="{083FB14B-218F-4996-B617-B2DB3DC7836D}" dt="2020-06-19T13:57:15.782" v="51" actId="478"/>
        <pc:sldMkLst>
          <pc:docMk/>
          <pc:sldMk cId="2474927199" sldId="364"/>
        </pc:sldMkLst>
        <pc:spChg chg="del">
          <ac:chgData name="Rosmorduc Vinca" userId="ad80fc01-cf55-4376-a825-a887c8046f05" providerId="ADAL" clId="{083FB14B-218F-4996-B617-B2DB3DC7836D}" dt="2020-06-19T13:57:15.782" v="51" actId="478"/>
          <ac:spMkLst>
            <pc:docMk/>
            <pc:sldMk cId="2474927199" sldId="364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5.782" v="51" actId="478"/>
          <ac:spMkLst>
            <pc:docMk/>
            <pc:sldMk cId="2474927199" sldId="364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6" creationId="{00000000-0000-0000-0000-000000000000}"/>
          </ac:spMkLst>
        </pc:spChg>
      </pc:sldChg>
      <pc:sldChg chg="add del">
        <pc:chgData name="Rosmorduc Vinca" userId="ad80fc01-cf55-4376-a825-a887c8046f05" providerId="ADAL" clId="{083FB14B-218F-4996-B617-B2DB3DC7836D}" dt="2020-06-19T13:56:06.656" v="23" actId="47"/>
        <pc:sldMkLst>
          <pc:docMk/>
          <pc:sldMk cId="3619548772" sldId="364"/>
        </pc:sldMkLst>
      </pc:sldChg>
      <pc:sldChg chg="add del">
        <pc:chgData name="Rosmorduc Vinca" userId="ad80fc01-cf55-4376-a825-a887c8046f05" providerId="ADAL" clId="{083FB14B-218F-4996-B617-B2DB3DC7836D}" dt="2020-06-19T13:57:11.477" v="49" actId="47"/>
        <pc:sldMkLst>
          <pc:docMk/>
          <pc:sldMk cId="687878303" sldId="365"/>
        </pc:sldMkLst>
      </pc:sldChg>
      <pc:sldChg chg="add del">
        <pc:chgData name="Rosmorduc Vinca" userId="ad80fc01-cf55-4376-a825-a887c8046f05" providerId="ADAL" clId="{083FB14B-218F-4996-B617-B2DB3DC7836D}" dt="2020-06-19T13:56:05.280" v="22" actId="47"/>
        <pc:sldMkLst>
          <pc:docMk/>
          <pc:sldMk cId="4231865272" sldId="365"/>
        </pc:sldMkLst>
      </pc:sldChg>
    </pc:docChg>
  </pc:docChgLst>
  <pc:docChgLst>
    <pc:chgData name="Rosmorduc Vinca" userId="ad80fc01-cf55-4376-a825-a887c8046f05" providerId="ADAL" clId="{81CB20C4-5E15-41C8-B6B0-B176CE6F08C2}"/>
  </pc:docChgLst>
  <pc:docChgLst>
    <pc:chgData name="Rosmorduc Vinca" userId="ad80fc01-cf55-4376-a825-a887c8046f05" providerId="ADAL" clId="{4711E5BE-2674-4BFF-AC18-497BFE6FD017}"/>
  </pc:docChgLst>
  <pc:docChgLst>
    <pc:chgData name="Rosmorduc Vinca" userId="ad80fc01-cf55-4376-a825-a887c8046f05" providerId="ADAL" clId="{BDC5F17D-EBEF-4BA4-BA96-D76357C8E092}"/>
    <pc:docChg chg="custSel modSld">
      <pc:chgData name="Rosmorduc Vinca" userId="ad80fc01-cf55-4376-a825-a887c8046f05" providerId="ADAL" clId="{BDC5F17D-EBEF-4BA4-BA96-D76357C8E092}" dt="2020-11-26T12:19:02.039" v="1" actId="478"/>
      <pc:docMkLst>
        <pc:docMk/>
      </pc:docMkLst>
      <pc:sldChg chg="delSp mod">
        <pc:chgData name="Rosmorduc Vinca" userId="ad80fc01-cf55-4376-a825-a887c8046f05" providerId="ADAL" clId="{BDC5F17D-EBEF-4BA4-BA96-D76357C8E092}" dt="2020-11-26T12:19:02.039" v="1" actId="478"/>
        <pc:sldMkLst>
          <pc:docMk/>
          <pc:sldMk cId="1239265639" sldId="265"/>
        </pc:sldMkLst>
        <pc:grpChg chg="del">
          <ac:chgData name="Rosmorduc Vinca" userId="ad80fc01-cf55-4376-a825-a887c8046f05" providerId="ADAL" clId="{BDC5F17D-EBEF-4BA4-BA96-D76357C8E092}" dt="2020-11-26T12:19:02.039" v="1" actId="478"/>
          <ac:grpSpMkLst>
            <pc:docMk/>
            <pc:sldMk cId="1239265639" sldId="265"/>
            <ac:grpSpMk id="6" creationId="{2DAF711E-02A8-4DA9-B00F-2C8F88DCB6D0}"/>
          </ac:grpSpMkLst>
        </pc:grpChg>
        <pc:picChg chg="del">
          <ac:chgData name="Rosmorduc Vinca" userId="ad80fc01-cf55-4376-a825-a887c8046f05" providerId="ADAL" clId="{BDC5F17D-EBEF-4BA4-BA96-D76357C8E092}" dt="2020-11-26T12:18:58.615" v="0" actId="478"/>
          <ac:picMkLst>
            <pc:docMk/>
            <pc:sldMk cId="1239265639" sldId="265"/>
            <ac:picMk id="2" creationId="{EBFDD7B6-4BC2-42D7-A336-F107A26B013F}"/>
          </ac:picMkLst>
        </pc:picChg>
      </pc:sldChg>
    </pc:docChg>
  </pc:docChgLst>
  <pc:docChgLst>
    <pc:chgData name="Rosmorduc Vinca" userId="ad80fc01-cf55-4376-a825-a887c8046f05" providerId="ADAL" clId="{8EADFD71-D15E-4EB0-A9D6-69927D755F4E}"/>
    <pc:docChg chg="undo custSel modSld">
      <pc:chgData name="Rosmorduc Vinca" userId="ad80fc01-cf55-4376-a825-a887c8046f05" providerId="ADAL" clId="{8EADFD71-D15E-4EB0-A9D6-69927D755F4E}" dt="2019-06-05T15:09:48.522" v="366" actId="20577"/>
      <pc:docMkLst>
        <pc:docMk/>
      </pc:docMkLst>
      <pc:sldChg chg="modSp">
        <pc:chgData name="Rosmorduc Vinca" userId="ad80fc01-cf55-4376-a825-a887c8046f05" providerId="ADAL" clId="{8EADFD71-D15E-4EB0-A9D6-69927D755F4E}" dt="2019-06-05T15:04:55.474" v="169" actId="27636"/>
        <pc:sldMkLst>
          <pc:docMk/>
          <pc:sldMk cId="3368206217" sldId="264"/>
        </pc:sldMkLst>
        <pc:spChg chg="mod">
          <ac:chgData name="Rosmorduc Vinca" userId="ad80fc01-cf55-4376-a825-a887c8046f05" providerId="ADAL" clId="{8EADFD71-D15E-4EB0-A9D6-69927D755F4E}" dt="2019-06-05T15:04:55.474" v="169" actId="27636"/>
          <ac:spMkLst>
            <pc:docMk/>
            <pc:sldMk cId="3368206217" sldId="264"/>
            <ac:spMk id="2" creationId="{18D1D869-2729-44BB-BD26-F27A2003CDCE}"/>
          </ac:spMkLst>
        </pc:spChg>
      </pc:sldChg>
      <pc:sldChg chg="modSp">
        <pc:chgData name="Rosmorduc Vinca" userId="ad80fc01-cf55-4376-a825-a887c8046f05" providerId="ADAL" clId="{8EADFD71-D15E-4EB0-A9D6-69927D755F4E}" dt="2019-06-05T15:04:55.575" v="178" actId="27636"/>
        <pc:sldMkLst>
          <pc:docMk/>
          <pc:sldMk cId="948505854" sldId="312"/>
        </pc:sldMkLst>
        <pc:spChg chg="mod">
          <ac:chgData name="Rosmorduc Vinca" userId="ad80fc01-cf55-4376-a825-a887c8046f05" providerId="ADAL" clId="{8EADFD71-D15E-4EB0-A9D6-69927D755F4E}" dt="2019-06-05T15:04:55.575" v="178" actId="27636"/>
          <ac:spMkLst>
            <pc:docMk/>
            <pc:sldMk cId="948505854" sldId="312"/>
            <ac:spMk id="2" creationId="{DB001924-CB04-4842-B593-09E791D7E647}"/>
          </ac:spMkLst>
        </pc:spChg>
      </pc:sldChg>
      <pc:sldChg chg="modSp">
        <pc:chgData name="Rosmorduc Vinca" userId="ad80fc01-cf55-4376-a825-a887c8046f05" providerId="ADAL" clId="{8EADFD71-D15E-4EB0-A9D6-69927D755F4E}" dt="2019-06-05T15:09:48.522" v="366" actId="20577"/>
        <pc:sldMkLst>
          <pc:docMk/>
          <pc:sldMk cId="99966438" sldId="314"/>
        </pc:sldMkLst>
        <pc:spChg chg="mod">
          <ac:chgData name="Rosmorduc Vinca" userId="ad80fc01-cf55-4376-a825-a887c8046f05" providerId="ADAL" clId="{8EADFD71-D15E-4EB0-A9D6-69927D755F4E}" dt="2019-06-05T15:09:48.522" v="366" actId="20577"/>
          <ac:spMkLst>
            <pc:docMk/>
            <pc:sldMk cId="99966438" sldId="314"/>
            <ac:spMk id="8194" creationId="{3589DEE6-AE0D-4B0E-8399-4C09D881F21B}"/>
          </ac:spMkLst>
        </pc:spChg>
        <pc:spChg chg="mod">
          <ac:chgData name="Rosmorduc Vinca" userId="ad80fc01-cf55-4376-a825-a887c8046f05" providerId="ADAL" clId="{8EADFD71-D15E-4EB0-A9D6-69927D755F4E}" dt="2019-06-05T15:03:14.742" v="82" actId="20577"/>
          <ac:spMkLst>
            <pc:docMk/>
            <pc:sldMk cId="99966438" sldId="314"/>
            <ac:spMk id="8195" creationId="{8C5880D0-29B3-4390-88FB-D180F6A08B52}"/>
          </ac:spMkLst>
        </pc:spChg>
        <pc:spChg chg="mod">
          <ac:chgData name="Rosmorduc Vinca" userId="ad80fc01-cf55-4376-a825-a887c8046f05" providerId="ADAL" clId="{8EADFD71-D15E-4EB0-A9D6-69927D755F4E}" dt="2019-06-05T15:03:36.054" v="115" actId="20577"/>
          <ac:spMkLst>
            <pc:docMk/>
            <pc:sldMk cId="99966438" sldId="314"/>
            <ac:spMk id="8197" creationId="{9A52A582-BEB8-416C-A45C-C06E2D7FB63A}"/>
          </ac:spMkLst>
        </pc:spChg>
        <pc:spChg chg="mod">
          <ac:chgData name="Rosmorduc Vinca" userId="ad80fc01-cf55-4376-a825-a887c8046f05" providerId="ADAL" clId="{8EADFD71-D15E-4EB0-A9D6-69927D755F4E}" dt="2019-06-05T15:04:58.183" v="180" actId="1076"/>
          <ac:spMkLst>
            <pc:docMk/>
            <pc:sldMk cId="99966438" sldId="314"/>
            <ac:spMk id="8198" creationId="{933FFBE1-5676-4BAD-BE72-887255BB81E4}"/>
          </ac:spMkLst>
        </pc:spChg>
        <pc:spChg chg="mod">
          <ac:chgData name="Rosmorduc Vinca" userId="ad80fc01-cf55-4376-a825-a887c8046f05" providerId="ADAL" clId="{8EADFD71-D15E-4EB0-A9D6-69927D755F4E}" dt="2019-06-05T15:03:43.647" v="116" actId="20577"/>
          <ac:spMkLst>
            <pc:docMk/>
            <pc:sldMk cId="99966438" sldId="314"/>
            <ac:spMk id="8199" creationId="{C74E8315-CC54-4063-8C4D-C3579DD20AAD}"/>
          </ac:spMkLst>
        </pc:spChg>
        <pc:spChg chg="mod">
          <ac:chgData name="Rosmorduc Vinca" userId="ad80fc01-cf55-4376-a825-a887c8046f05" providerId="ADAL" clId="{8EADFD71-D15E-4EB0-A9D6-69927D755F4E}" dt="2019-06-05T15:07:22.020" v="195" actId="6549"/>
          <ac:spMkLst>
            <pc:docMk/>
            <pc:sldMk cId="99966438" sldId="314"/>
            <ac:spMk id="8202" creationId="{039F3EF6-B32C-4EB8-B661-60EA8285E18A}"/>
          </ac:spMkLst>
        </pc:spChg>
        <pc:spChg chg="mod">
          <ac:chgData name="Rosmorduc Vinca" userId="ad80fc01-cf55-4376-a825-a887c8046f05" providerId="ADAL" clId="{8EADFD71-D15E-4EB0-A9D6-69927D755F4E}" dt="2019-06-05T15:07:43.595" v="221" actId="20577"/>
          <ac:spMkLst>
            <pc:docMk/>
            <pc:sldMk cId="99966438" sldId="314"/>
            <ac:spMk id="8203" creationId="{964B92E0-B77F-4358-8658-C74B9DDACB69}"/>
          </ac:spMkLst>
        </pc:spChg>
        <pc:spChg chg="mod">
          <ac:chgData name="Rosmorduc Vinca" userId="ad80fc01-cf55-4376-a825-a887c8046f05" providerId="ADAL" clId="{8EADFD71-D15E-4EB0-A9D6-69927D755F4E}" dt="2019-06-05T15:09:28.006" v="358" actId="20577"/>
          <ac:spMkLst>
            <pc:docMk/>
            <pc:sldMk cId="99966438" sldId="314"/>
            <ac:spMk id="8204" creationId="{2E40D58F-9F88-4945-B9B2-F1F70BFA51C9}"/>
          </ac:spMkLst>
        </pc:spChg>
        <pc:spChg chg="mod">
          <ac:chgData name="Rosmorduc Vinca" userId="ad80fc01-cf55-4376-a825-a887c8046f05" providerId="ADAL" clId="{8EADFD71-D15E-4EB0-A9D6-69927D755F4E}" dt="2019-06-05T15:09:17.927" v="338" actId="20577"/>
          <ac:spMkLst>
            <pc:docMk/>
            <pc:sldMk cId="99966438" sldId="314"/>
            <ac:spMk id="8205" creationId="{38DF6183-F73B-4B42-8696-1EF54143970A}"/>
          </ac:spMkLst>
        </pc:spChg>
        <pc:spChg chg="mod">
          <ac:chgData name="Rosmorduc Vinca" userId="ad80fc01-cf55-4376-a825-a887c8046f05" providerId="ADAL" clId="{8EADFD71-D15E-4EB0-A9D6-69927D755F4E}" dt="2019-06-05T15:09:07.910" v="314" actId="20577"/>
          <ac:spMkLst>
            <pc:docMk/>
            <pc:sldMk cId="99966438" sldId="314"/>
            <ac:spMk id="8206" creationId="{B64C2AD8-AA18-46A7-80FA-ED741691149A}"/>
          </ac:spMkLst>
        </pc:spChg>
        <pc:spChg chg="mod">
          <ac:chgData name="Rosmorduc Vinca" userId="ad80fc01-cf55-4376-a825-a887c8046f05" providerId="ADAL" clId="{8EADFD71-D15E-4EB0-A9D6-69927D755F4E}" dt="2019-06-05T15:08:07.703" v="269" actId="20577"/>
          <ac:spMkLst>
            <pc:docMk/>
            <pc:sldMk cId="99966438" sldId="314"/>
            <ac:spMk id="8207" creationId="{C194464A-C793-4751-A155-A9198A781B6D}"/>
          </ac:spMkLst>
        </pc:spChg>
        <pc:spChg chg="mod">
          <ac:chgData name="Rosmorduc Vinca" userId="ad80fc01-cf55-4376-a825-a887c8046f05" providerId="ADAL" clId="{8EADFD71-D15E-4EB0-A9D6-69927D755F4E}" dt="2019-06-05T15:08:23.037" v="275" actId="20577"/>
          <ac:spMkLst>
            <pc:docMk/>
            <pc:sldMk cId="99966438" sldId="314"/>
            <ac:spMk id="8208" creationId="{3603CDE5-1049-425F-98F5-DF52F57693C5}"/>
          </ac:spMkLst>
        </pc:spChg>
        <pc:spChg chg="mod">
          <ac:chgData name="Rosmorduc Vinca" userId="ad80fc01-cf55-4376-a825-a887c8046f05" providerId="ADAL" clId="{8EADFD71-D15E-4EB0-A9D6-69927D755F4E}" dt="2019-06-05T15:09:02.730" v="310" actId="20577"/>
          <ac:spMkLst>
            <pc:docMk/>
            <pc:sldMk cId="99966438" sldId="314"/>
            <ac:spMk id="8209" creationId="{CAAB9033-8DBE-48CD-885A-806CA2BB6FE7}"/>
          </ac:spMkLst>
        </pc:spChg>
        <pc:spChg chg="mod">
          <ac:chgData name="Rosmorduc Vinca" userId="ad80fc01-cf55-4376-a825-a887c8046f05" providerId="ADAL" clId="{8EADFD71-D15E-4EB0-A9D6-69927D755F4E}" dt="2019-06-05T15:08:31.047" v="278" actId="20577"/>
          <ac:spMkLst>
            <pc:docMk/>
            <pc:sldMk cId="99966438" sldId="314"/>
            <ac:spMk id="8210" creationId="{FFE4DD89-C8D9-4CBC-8B6A-31334DE597C8}"/>
          </ac:spMkLst>
        </pc:spChg>
        <pc:spChg chg="mod">
          <ac:chgData name="Rosmorduc Vinca" userId="ad80fc01-cf55-4376-a825-a887c8046f05" providerId="ADAL" clId="{8EADFD71-D15E-4EB0-A9D6-69927D755F4E}" dt="2019-06-05T15:08:34.003" v="281" actId="20577"/>
          <ac:spMkLst>
            <pc:docMk/>
            <pc:sldMk cId="99966438" sldId="314"/>
            <ac:spMk id="8211" creationId="{6D23FAE9-A41E-47FA-829C-138C73AA3512}"/>
          </ac:spMkLst>
        </pc:spChg>
        <pc:spChg chg="mod">
          <ac:chgData name="Rosmorduc Vinca" userId="ad80fc01-cf55-4376-a825-a887c8046f05" providerId="ADAL" clId="{8EADFD71-D15E-4EB0-A9D6-69927D755F4E}" dt="2019-06-05T15:08:46.781" v="292" actId="14100"/>
          <ac:spMkLst>
            <pc:docMk/>
            <pc:sldMk cId="99966438" sldId="314"/>
            <ac:spMk id="8212" creationId="{78ED325E-7211-4AF6-9576-76251A9D604D}"/>
          </ac:spMkLst>
        </pc:spChg>
        <pc:spChg chg="mod">
          <ac:chgData name="Rosmorduc Vinca" userId="ad80fc01-cf55-4376-a825-a887c8046f05" providerId="ADAL" clId="{8EADFD71-D15E-4EB0-A9D6-69927D755F4E}" dt="2019-06-05T15:08:55.108" v="298" actId="20577"/>
          <ac:spMkLst>
            <pc:docMk/>
            <pc:sldMk cId="99966438" sldId="314"/>
            <ac:spMk id="8213" creationId="{F38B8C98-5CC0-41DC-B6EF-C876C654F6B3}"/>
          </ac:spMkLst>
        </pc:spChg>
      </pc:sldChg>
      <pc:sldChg chg="modSp">
        <pc:chgData name="Rosmorduc Vinca" userId="ad80fc01-cf55-4376-a825-a887c8046f05" providerId="ADAL" clId="{8EADFD71-D15E-4EB0-A9D6-69927D755F4E}" dt="2019-06-05T15:04:55.528" v="174" actId="27636"/>
        <pc:sldMkLst>
          <pc:docMk/>
          <pc:sldMk cId="3101999732" sldId="336"/>
        </pc:sldMkLst>
        <pc:spChg chg="mod">
          <ac:chgData name="Rosmorduc Vinca" userId="ad80fc01-cf55-4376-a825-a887c8046f05" providerId="ADAL" clId="{8EADFD71-D15E-4EB0-A9D6-69927D755F4E}" dt="2019-06-05T15:04:55.528" v="174" actId="27636"/>
          <ac:spMkLst>
            <pc:docMk/>
            <pc:sldMk cId="3101999732" sldId="336"/>
            <ac:spMk id="35841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59" v="168" actId="27636"/>
        <pc:sldMkLst>
          <pc:docMk/>
          <pc:sldMk cId="1011749185" sldId="338"/>
        </pc:sldMkLst>
        <pc:spChg chg="mod">
          <ac:chgData name="Rosmorduc Vinca" userId="ad80fc01-cf55-4376-a825-a887c8046f05" providerId="ADAL" clId="{8EADFD71-D15E-4EB0-A9D6-69927D755F4E}" dt="2019-06-05T15:04:55.459" v="168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90" v="170" actId="27636"/>
        <pc:sldMkLst>
          <pc:docMk/>
          <pc:sldMk cId="2544901983" sldId="350"/>
        </pc:sldMkLst>
        <pc:spChg chg="mod">
          <ac:chgData name="Rosmorduc Vinca" userId="ad80fc01-cf55-4376-a825-a887c8046f05" providerId="ADAL" clId="{8EADFD71-D15E-4EB0-A9D6-69927D755F4E}" dt="2019-06-05T15:04:55.490" v="170" actId="27636"/>
          <ac:spMkLst>
            <pc:docMk/>
            <pc:sldMk cId="2544901983" sldId="350"/>
            <ac:spMk id="2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59" v="167" actId="27636"/>
        <pc:sldMkLst>
          <pc:docMk/>
          <pc:sldMk cId="4197382369" sldId="352"/>
        </pc:sldMkLst>
        <pc:spChg chg="mod">
          <ac:chgData name="Rosmorduc Vinca" userId="ad80fc01-cf55-4376-a825-a887c8046f05" providerId="ADAL" clId="{8EADFD71-D15E-4EB0-A9D6-69927D755F4E}" dt="2019-06-05T15:04:55.459" v="167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521" v="173" actId="27636"/>
        <pc:sldMkLst>
          <pc:docMk/>
          <pc:sldMk cId="3775927452" sldId="353"/>
        </pc:sldMkLst>
        <pc:spChg chg="mod">
          <ac:chgData name="Rosmorduc Vinca" userId="ad80fc01-cf55-4376-a825-a887c8046f05" providerId="ADAL" clId="{8EADFD71-D15E-4EB0-A9D6-69927D755F4E}" dt="2019-06-05T15:04:55.521" v="173" actId="27636"/>
          <ac:spMkLst>
            <pc:docMk/>
            <pc:sldMk cId="3775927452" sldId="353"/>
            <ac:spMk id="2" creationId="{430ABB24-7EC7-4946-95DE-E181F57F6F0F}"/>
          </ac:spMkLst>
        </pc:spChg>
      </pc:sldChg>
      <pc:sldChg chg="modSp">
        <pc:chgData name="Rosmorduc Vinca" userId="ad80fc01-cf55-4376-a825-a887c8046f05" providerId="ADAL" clId="{8EADFD71-D15E-4EB0-A9D6-69927D755F4E}" dt="2019-06-05T15:04:55.506" v="172" actId="27636"/>
        <pc:sldMkLst>
          <pc:docMk/>
          <pc:sldMk cId="586371476" sldId="354"/>
        </pc:sldMkLst>
        <pc:spChg chg="mod">
          <ac:chgData name="Rosmorduc Vinca" userId="ad80fc01-cf55-4376-a825-a887c8046f05" providerId="ADAL" clId="{8EADFD71-D15E-4EB0-A9D6-69927D755F4E}" dt="2019-06-05T15:04:55.506" v="172" actId="27636"/>
          <ac:spMkLst>
            <pc:docMk/>
            <pc:sldMk cId="586371476" sldId="354"/>
            <ac:spMk id="2" creationId="{5AD87D86-8C78-4419-B877-703F638BFFA4}"/>
          </ac:spMkLst>
        </pc:spChg>
      </pc:sldChg>
      <pc:sldChg chg="modSp">
        <pc:chgData name="Rosmorduc Vinca" userId="ad80fc01-cf55-4376-a825-a887c8046f05" providerId="ADAL" clId="{8EADFD71-D15E-4EB0-A9D6-69927D755F4E}" dt="2019-06-05T15:04:55.543" v="175" actId="27636"/>
        <pc:sldMkLst>
          <pc:docMk/>
          <pc:sldMk cId="2171082364" sldId="355"/>
        </pc:sldMkLst>
        <pc:spChg chg="mod">
          <ac:chgData name="Rosmorduc Vinca" userId="ad80fc01-cf55-4376-a825-a887c8046f05" providerId="ADAL" clId="{8EADFD71-D15E-4EB0-A9D6-69927D755F4E}" dt="2019-06-05T15:04:55.543" v="175" actId="27636"/>
          <ac:spMkLst>
            <pc:docMk/>
            <pc:sldMk cId="2171082364" sldId="355"/>
            <ac:spMk id="2" creationId="{E67A2DB0-9925-409D-84D3-8E344AFB2398}"/>
          </ac:spMkLst>
        </pc:spChg>
      </pc:sldChg>
      <pc:sldChg chg="modSp">
        <pc:chgData name="Rosmorduc Vinca" userId="ad80fc01-cf55-4376-a825-a887c8046f05" providerId="ADAL" clId="{8EADFD71-D15E-4EB0-A9D6-69927D755F4E}" dt="2019-06-05T15:04:55.490" v="171" actId="27636"/>
        <pc:sldMkLst>
          <pc:docMk/>
          <pc:sldMk cId="1326447605" sldId="356"/>
        </pc:sldMkLst>
        <pc:spChg chg="mod">
          <ac:chgData name="Rosmorduc Vinca" userId="ad80fc01-cf55-4376-a825-a887c8046f05" providerId="ADAL" clId="{8EADFD71-D15E-4EB0-A9D6-69927D755F4E}" dt="2019-06-05T15:04:55.490" v="171" actId="27636"/>
          <ac:spMkLst>
            <pc:docMk/>
            <pc:sldMk cId="1326447605" sldId="356"/>
            <ac:spMk id="2" creationId="{40508DD3-5C46-4C22-A3C0-CFEA5BEB20D9}"/>
          </ac:spMkLst>
        </pc:spChg>
      </pc:sldChg>
      <pc:sldChg chg="modSp">
        <pc:chgData name="Rosmorduc Vinca" userId="ad80fc01-cf55-4376-a825-a887c8046f05" providerId="ADAL" clId="{8EADFD71-D15E-4EB0-A9D6-69927D755F4E}" dt="2019-06-05T15:04:55.543" v="176" actId="27636"/>
        <pc:sldMkLst>
          <pc:docMk/>
          <pc:sldMk cId="1866186919" sldId="357"/>
        </pc:sldMkLst>
        <pc:spChg chg="mod">
          <ac:chgData name="Rosmorduc Vinca" userId="ad80fc01-cf55-4376-a825-a887c8046f05" providerId="ADAL" clId="{8EADFD71-D15E-4EB0-A9D6-69927D755F4E}" dt="2019-06-05T15:04:55.543" v="176" actId="27636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8EADFD71-D15E-4EB0-A9D6-69927D755F4E}" dt="2019-06-05T15:04:55.559" v="177" actId="27636"/>
        <pc:sldMkLst>
          <pc:docMk/>
          <pc:sldMk cId="306673608" sldId="358"/>
        </pc:sldMkLst>
        <pc:spChg chg="mod">
          <ac:chgData name="Rosmorduc Vinca" userId="ad80fc01-cf55-4376-a825-a887c8046f05" providerId="ADAL" clId="{8EADFD71-D15E-4EB0-A9D6-69927D755F4E}" dt="2019-06-05T15:04:55.559" v="177" actId="27636"/>
          <ac:spMkLst>
            <pc:docMk/>
            <pc:sldMk cId="306673608" sldId="358"/>
            <ac:spMk id="2" creationId="{E48E2532-D339-4007-AA0F-ECF62F90934F}"/>
          </ac:spMkLst>
        </pc:spChg>
      </pc:sldChg>
    </pc:docChg>
  </pc:docChgLst>
  <pc:docChgLst>
    <pc:chgData name="Rosmorduc Vinca" userId="ad80fc01-cf55-4376-a825-a887c8046f05" providerId="ADAL" clId="{D6FD458F-61FB-402C-8ACC-BA4B6AB73DF4}"/>
    <pc:docChg chg="modSld">
      <pc:chgData name="Rosmorduc Vinca" userId="ad80fc01-cf55-4376-a825-a887c8046f05" providerId="ADAL" clId="{D6FD458F-61FB-402C-8ACC-BA4B6AB73DF4}" dt="2020-11-26T12:41:55.344" v="51" actId="20577"/>
      <pc:docMkLst>
        <pc:docMk/>
      </pc:docMkLst>
      <pc:sldChg chg="modNotesTx">
        <pc:chgData name="Rosmorduc Vinca" userId="ad80fc01-cf55-4376-a825-a887c8046f05" providerId="ADAL" clId="{D6FD458F-61FB-402C-8ACC-BA4B6AB73DF4}" dt="2020-11-26T12:33:47.550" v="25" actId="20577"/>
        <pc:sldMkLst>
          <pc:docMk/>
          <pc:sldMk cId="1239265639" sldId="265"/>
        </pc:sldMkLst>
      </pc:sldChg>
      <pc:sldChg chg="modNotesTx">
        <pc:chgData name="Rosmorduc Vinca" userId="ad80fc01-cf55-4376-a825-a887c8046f05" providerId="ADAL" clId="{D6FD458F-61FB-402C-8ACC-BA4B6AB73DF4}" dt="2020-11-26T12:41:43.720" v="47" actId="20577"/>
        <pc:sldMkLst>
          <pc:docMk/>
          <pc:sldMk cId="3101999732" sldId="336"/>
        </pc:sldMkLst>
      </pc:sldChg>
      <pc:sldChg chg="modNotesTx">
        <pc:chgData name="Rosmorduc Vinca" userId="ad80fc01-cf55-4376-a825-a887c8046f05" providerId="ADAL" clId="{D6FD458F-61FB-402C-8ACC-BA4B6AB73DF4}" dt="2020-11-26T12:41:09.520" v="29" actId="20577"/>
        <pc:sldMkLst>
          <pc:docMk/>
          <pc:sldMk cId="1011749185" sldId="338"/>
        </pc:sldMkLst>
      </pc:sldChg>
      <pc:sldChg chg="modNotesTx">
        <pc:chgData name="Rosmorduc Vinca" userId="ad80fc01-cf55-4376-a825-a887c8046f05" providerId="ADAL" clId="{D6FD458F-61FB-402C-8ACC-BA4B6AB73DF4}" dt="2020-11-26T12:41:34.271" v="43" actId="20577"/>
        <pc:sldMkLst>
          <pc:docMk/>
          <pc:sldMk cId="2544901983" sldId="350"/>
        </pc:sldMkLst>
      </pc:sldChg>
      <pc:sldChg chg="modNotesTx">
        <pc:chgData name="Rosmorduc Vinca" userId="ad80fc01-cf55-4376-a825-a887c8046f05" providerId="ADAL" clId="{D6FD458F-61FB-402C-8ACC-BA4B6AB73DF4}" dt="2020-11-26T12:41:07.248" v="28" actId="20577"/>
        <pc:sldMkLst>
          <pc:docMk/>
          <pc:sldMk cId="4197382369" sldId="352"/>
        </pc:sldMkLst>
      </pc:sldChg>
      <pc:sldChg chg="modNotesTx">
        <pc:chgData name="Rosmorduc Vinca" userId="ad80fc01-cf55-4376-a825-a887c8046f05" providerId="ADAL" clId="{D6FD458F-61FB-402C-8ACC-BA4B6AB73DF4}" dt="2020-11-26T12:41:39.440" v="45" actId="20577"/>
        <pc:sldMkLst>
          <pc:docMk/>
          <pc:sldMk cId="586371476" sldId="354"/>
        </pc:sldMkLst>
      </pc:sldChg>
      <pc:sldChg chg="modNotesTx">
        <pc:chgData name="Rosmorduc Vinca" userId="ad80fc01-cf55-4376-a825-a887c8046f05" providerId="ADAL" clId="{D6FD458F-61FB-402C-8ACC-BA4B6AB73DF4}" dt="2020-11-26T12:41:45.632" v="48" actId="20577"/>
        <pc:sldMkLst>
          <pc:docMk/>
          <pc:sldMk cId="2171082364" sldId="355"/>
        </pc:sldMkLst>
      </pc:sldChg>
      <pc:sldChg chg="modNotesTx">
        <pc:chgData name="Rosmorduc Vinca" userId="ad80fc01-cf55-4376-a825-a887c8046f05" providerId="ADAL" clId="{D6FD458F-61FB-402C-8ACC-BA4B6AB73DF4}" dt="2020-11-26T12:41:37.288" v="44" actId="20577"/>
        <pc:sldMkLst>
          <pc:docMk/>
          <pc:sldMk cId="1326447605" sldId="356"/>
        </pc:sldMkLst>
      </pc:sldChg>
      <pc:sldChg chg="modNotesTx">
        <pc:chgData name="Rosmorduc Vinca" userId="ad80fc01-cf55-4376-a825-a887c8046f05" providerId="ADAL" clId="{D6FD458F-61FB-402C-8ACC-BA4B6AB73DF4}" dt="2020-11-26T12:41:48.672" v="49" actId="20577"/>
        <pc:sldMkLst>
          <pc:docMk/>
          <pc:sldMk cId="1866186919" sldId="357"/>
        </pc:sldMkLst>
      </pc:sldChg>
      <pc:sldChg chg="modNotesTx">
        <pc:chgData name="Rosmorduc Vinca" userId="ad80fc01-cf55-4376-a825-a887c8046f05" providerId="ADAL" clId="{D6FD458F-61FB-402C-8ACC-BA4B6AB73DF4}" dt="2020-11-26T12:41:52.647" v="50" actId="20577"/>
        <pc:sldMkLst>
          <pc:docMk/>
          <pc:sldMk cId="306673608" sldId="358"/>
        </pc:sldMkLst>
      </pc:sldChg>
      <pc:sldChg chg="modNotesTx">
        <pc:chgData name="Rosmorduc Vinca" userId="ad80fc01-cf55-4376-a825-a887c8046f05" providerId="ADAL" clId="{D6FD458F-61FB-402C-8ACC-BA4B6AB73DF4}" dt="2020-11-26T12:41:14.742" v="35" actId="20577"/>
        <pc:sldMkLst>
          <pc:docMk/>
          <pc:sldMk cId="282809392" sldId="359"/>
        </pc:sldMkLst>
      </pc:sldChg>
      <pc:sldChg chg="modNotesTx">
        <pc:chgData name="Rosmorduc Vinca" userId="ad80fc01-cf55-4376-a825-a887c8046f05" providerId="ADAL" clId="{D6FD458F-61FB-402C-8ACC-BA4B6AB73DF4}" dt="2020-11-26T12:41:18.705" v="37" actId="20577"/>
        <pc:sldMkLst>
          <pc:docMk/>
          <pc:sldMk cId="976094216" sldId="360"/>
        </pc:sldMkLst>
      </pc:sldChg>
      <pc:sldChg chg="modNotesTx">
        <pc:chgData name="Rosmorduc Vinca" userId="ad80fc01-cf55-4376-a825-a887c8046f05" providerId="ADAL" clId="{D6FD458F-61FB-402C-8ACC-BA4B6AB73DF4}" dt="2020-11-26T12:41:24.671" v="40" actId="20577"/>
        <pc:sldMkLst>
          <pc:docMk/>
          <pc:sldMk cId="145009359" sldId="363"/>
        </pc:sldMkLst>
      </pc:sldChg>
      <pc:sldChg chg="addSp modSp modNotesTx">
        <pc:chgData name="Rosmorduc Vinca" userId="ad80fc01-cf55-4376-a825-a887c8046f05" providerId="ADAL" clId="{D6FD458F-61FB-402C-8ACC-BA4B6AB73DF4}" dt="2020-11-26T12:41:28.504" v="41" actId="20577"/>
        <pc:sldMkLst>
          <pc:docMk/>
          <pc:sldMk cId="3702268363" sldId="365"/>
        </pc:sldMkLst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12" creationId="{8EF8357D-45E3-4A02-B0F3-E1B9E5B5023D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14" creationId="{39CD4FB2-D39C-4FBA-B5EE-BDC8A9AE35AD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16" creationId="{6620AF55-F708-4C6C-9458-A5FBC43F2C8C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18" creationId="{5B7489F8-B158-471C-AE94-7FA9553958E6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21" creationId="{0C589692-1366-468A-98F3-AFD5BEE356A7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22" creationId="{4759F7EC-99CB-4C71-B000-5E02EC994ED1}"/>
          </ac:picMkLst>
        </pc:picChg>
        <pc:picChg chg="add mod">
          <ac:chgData name="Rosmorduc Vinca" userId="ad80fc01-cf55-4376-a825-a887c8046f05" providerId="ADAL" clId="{D6FD458F-61FB-402C-8ACC-BA4B6AB73DF4}" dt="2020-11-26T12:39:32.875" v="27" actId="571"/>
          <ac:picMkLst>
            <pc:docMk/>
            <pc:sldMk cId="3702268363" sldId="365"/>
            <ac:picMk id="23" creationId="{204575DE-25A6-463D-8889-7DF58AF8ECA9}"/>
          </ac:picMkLst>
        </pc:picChg>
      </pc:sldChg>
      <pc:sldChg chg="modNotesTx">
        <pc:chgData name="Rosmorduc Vinca" userId="ad80fc01-cf55-4376-a825-a887c8046f05" providerId="ADAL" clId="{D6FD458F-61FB-402C-8ACC-BA4B6AB73DF4}" dt="2020-11-26T12:41:31.008" v="42" actId="20577"/>
        <pc:sldMkLst>
          <pc:docMk/>
          <pc:sldMk cId="154929038" sldId="366"/>
        </pc:sldMkLst>
      </pc:sldChg>
      <pc:sldChg chg="modNotesTx">
        <pc:chgData name="Rosmorduc Vinca" userId="ad80fc01-cf55-4376-a825-a887c8046f05" providerId="ADAL" clId="{D6FD458F-61FB-402C-8ACC-BA4B6AB73DF4}" dt="2020-11-26T12:41:21.657" v="38" actId="20577"/>
        <pc:sldMkLst>
          <pc:docMk/>
          <pc:sldMk cId="1343013648" sldId="367"/>
        </pc:sldMkLst>
      </pc:sldChg>
      <pc:sldChg chg="modNotesTx">
        <pc:chgData name="Rosmorduc Vinca" userId="ad80fc01-cf55-4376-a825-a887c8046f05" providerId="ADAL" clId="{D6FD458F-61FB-402C-8ACC-BA4B6AB73DF4}" dt="2020-11-26T12:41:55.344" v="51" actId="20577"/>
        <pc:sldMkLst>
          <pc:docMk/>
          <pc:sldMk cId="115839727" sldId="368"/>
        </pc:sldMkLst>
      </pc:sldChg>
      <pc:sldChg chg="modNotesTx">
        <pc:chgData name="Rosmorduc Vinca" userId="ad80fc01-cf55-4376-a825-a887c8046f05" providerId="ADAL" clId="{D6FD458F-61FB-402C-8ACC-BA4B6AB73DF4}" dt="2020-11-26T12:41:41.589" v="46" actId="20577"/>
        <pc:sldMkLst>
          <pc:docMk/>
          <pc:sldMk cId="1617175052" sldId="369"/>
        </pc:sldMkLst>
      </pc:sldChg>
    </pc:docChg>
  </pc:docChgLst>
  <pc:docChgLst>
    <pc:chgData name="Rosmorduc Vinca" userId="ad80fc01-cf55-4376-a825-a887c8046f05" providerId="ADAL" clId="{BFDBEDE7-6A01-4DB3-B9EA-DA3AFF111AF8}"/>
    <pc:docChg chg="modSld modMainMaster">
      <pc:chgData name="Rosmorduc Vinca" userId="ad80fc01-cf55-4376-a825-a887c8046f05" providerId="ADAL" clId="{BFDBEDE7-6A01-4DB3-B9EA-DA3AFF111AF8}" dt="2020-11-16T09:22:09.265" v="8" actId="14100"/>
      <pc:docMkLst>
        <pc:docMk/>
      </pc:docMkLst>
      <pc:sldChg chg="addSp modSp mod">
        <pc:chgData name="Rosmorduc Vinca" userId="ad80fc01-cf55-4376-a825-a887c8046f05" providerId="ADAL" clId="{BFDBEDE7-6A01-4DB3-B9EA-DA3AFF111AF8}" dt="2020-11-16T09:21:49.525" v="6"/>
        <pc:sldMkLst>
          <pc:docMk/>
          <pc:sldMk cId="1239265639" sldId="265"/>
        </pc:sldMkLst>
        <pc:spChg chg="mod">
          <ac:chgData name="Rosmorduc Vinca" userId="ad80fc01-cf55-4376-a825-a887c8046f05" providerId="ADAL" clId="{BFDBEDE7-6A01-4DB3-B9EA-DA3AFF111AF8}" dt="2020-11-16T09:19:33.237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BFDBEDE7-6A01-4DB3-B9EA-DA3AFF111AF8}" dt="2020-11-16T09:21:49.525" v="6"/>
          <ac:grpSpMkLst>
            <pc:docMk/>
            <pc:sldMk cId="1239265639" sldId="265"/>
            <ac:grpSpMk id="6" creationId="{2DAF711E-02A8-4DA9-B00F-2C8F88DCB6D0}"/>
          </ac:grpSpMkLst>
        </pc:grpChg>
        <pc:picChg chg="add mod ord">
          <ac:chgData name="Rosmorduc Vinca" userId="ad80fc01-cf55-4376-a825-a887c8046f05" providerId="ADAL" clId="{BFDBEDE7-6A01-4DB3-B9EA-DA3AFF111AF8}" dt="2020-11-16T09:19:35.933" v="5" actId="14100"/>
          <ac:picMkLst>
            <pc:docMk/>
            <pc:sldMk cId="1239265639" sldId="265"/>
            <ac:picMk id="2" creationId="{EBFDD7B6-4BC2-42D7-A336-F107A26B013F}"/>
          </ac:picMkLst>
        </pc:picChg>
      </pc:sldChg>
      <pc:sldMasterChg chg="addSp modSp mod">
        <pc:chgData name="Rosmorduc Vinca" userId="ad80fc01-cf55-4376-a825-a887c8046f05" providerId="ADAL" clId="{BFDBEDE7-6A01-4DB3-B9EA-DA3AFF111AF8}" dt="2020-11-16T09:22:09.265" v="8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BFDBEDE7-6A01-4DB3-B9EA-DA3AFF111AF8}" dt="2020-11-16T09:22:09.265" v="8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BFDBEDE7-6A01-4DB3-B9EA-DA3AFF111AF8}" dt="2020-11-16T09:22:05.598" v="7"/>
          <ac:grpSpMkLst>
            <pc:docMk/>
            <pc:sldMasterMk cId="528810984" sldId="2147483648"/>
            <ac:grpSpMk id="7" creationId="{FD617ACF-C335-476A-AF0F-E8123A3B5C6B}"/>
          </ac:grpSpMkLst>
        </pc:grpChg>
      </pc:sldMasterChg>
    </pc:docChg>
  </pc:docChgLst>
  <pc:docChgLst>
    <pc:chgData name="Rosmorduc Vinca" userId="ad80fc01-cf55-4376-a825-a887c8046f05" providerId="ADAL" clId="{0B7C6A4D-DF62-45AF-A8A4-8366C063A1BF}"/>
    <pc:docChg chg="custSel modSld">
      <pc:chgData name="Rosmorduc Vinca" userId="ad80fc01-cf55-4376-a825-a887c8046f05" providerId="ADAL" clId="{0B7C6A4D-DF62-45AF-A8A4-8366C063A1BF}" dt="2020-06-25T14:32:39.570" v="322"/>
      <pc:docMkLst>
        <pc:docMk/>
      </pc:docMkLst>
      <pc:sldChg chg="modNotesTx">
        <pc:chgData name="Rosmorduc Vinca" userId="ad80fc01-cf55-4376-a825-a887c8046f05" providerId="ADAL" clId="{0B7C6A4D-DF62-45AF-A8A4-8366C063A1BF}" dt="2020-06-25T14:32:13.007" v="318" actId="20577"/>
        <pc:sldMkLst>
          <pc:docMk/>
          <pc:sldMk cId="282809392" sldId="359"/>
        </pc:sldMkLst>
      </pc:sldChg>
      <pc:sldChg chg="addSp modSp mod">
        <pc:chgData name="Rosmorduc Vinca" userId="ad80fc01-cf55-4376-a825-a887c8046f05" providerId="ADAL" clId="{0B7C6A4D-DF62-45AF-A8A4-8366C063A1BF}" dt="2020-06-25T14:26:18.953" v="7" actId="1076"/>
        <pc:sldMkLst>
          <pc:docMk/>
          <pc:sldMk cId="976094216" sldId="360"/>
        </pc:sldMkLst>
        <pc:spChg chg="mod">
          <ac:chgData name="Rosmorduc Vinca" userId="ad80fc01-cf55-4376-a825-a887c8046f05" providerId="ADAL" clId="{0B7C6A4D-DF62-45AF-A8A4-8366C063A1BF}" dt="2020-06-25T14:26:05.432" v="3" actId="1076"/>
          <ac:spMkLst>
            <pc:docMk/>
            <pc:sldMk cId="976094216" sldId="360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B7C6A4D-DF62-45AF-A8A4-8366C063A1BF}" dt="2020-06-25T14:26:18.953" v="7" actId="1076"/>
          <ac:picMkLst>
            <pc:docMk/>
            <pc:sldMk cId="976094216" sldId="360"/>
            <ac:picMk id="3" creationId="{1FD57C1B-6B70-45A4-A4D9-389A9A30B7AD}"/>
          </ac:picMkLst>
        </pc:picChg>
        <pc:picChg chg="mod">
          <ac:chgData name="Rosmorduc Vinca" userId="ad80fc01-cf55-4376-a825-a887c8046f05" providerId="ADAL" clId="{0B7C6A4D-DF62-45AF-A8A4-8366C063A1BF}" dt="2020-06-25T14:26:02.151" v="2" actId="1076"/>
          <ac:picMkLst>
            <pc:docMk/>
            <pc:sldMk cId="976094216" sldId="360"/>
            <ac:picMk id="5" creationId="{9E795413-4F45-4B60-B5B4-EA762FAD90DE}"/>
          </ac:picMkLst>
        </pc:picChg>
      </pc:sldChg>
      <pc:sldChg chg="modSp">
        <pc:chgData name="Rosmorduc Vinca" userId="ad80fc01-cf55-4376-a825-a887c8046f05" providerId="ADAL" clId="{0B7C6A4D-DF62-45AF-A8A4-8366C063A1BF}" dt="2020-06-25T14:32:37.147" v="321"/>
        <pc:sldMkLst>
          <pc:docMk/>
          <pc:sldMk cId="3702268363" sldId="365"/>
        </pc:sldMkLst>
        <pc:spChg chg="mod">
          <ac:chgData name="Rosmorduc Vinca" userId="ad80fc01-cf55-4376-a825-a887c8046f05" providerId="ADAL" clId="{0B7C6A4D-DF62-45AF-A8A4-8366C063A1BF}" dt="2020-06-25T14:32:37.147" v="321"/>
          <ac:spMkLst>
            <pc:docMk/>
            <pc:sldMk cId="3702268363" sldId="365"/>
            <ac:spMk id="2" creationId="{68FCF44F-02AC-4734-B6E1-0E4D46FBEAD7}"/>
          </ac:spMkLst>
        </pc:spChg>
      </pc:sldChg>
      <pc:sldChg chg="modSp">
        <pc:chgData name="Rosmorduc Vinca" userId="ad80fc01-cf55-4376-a825-a887c8046f05" providerId="ADAL" clId="{0B7C6A4D-DF62-45AF-A8A4-8366C063A1BF}" dt="2020-06-25T14:32:39.570" v="322"/>
        <pc:sldMkLst>
          <pc:docMk/>
          <pc:sldMk cId="154929038" sldId="366"/>
        </pc:sldMkLst>
        <pc:spChg chg="mod">
          <ac:chgData name="Rosmorduc Vinca" userId="ad80fc01-cf55-4376-a825-a887c8046f05" providerId="ADAL" clId="{0B7C6A4D-DF62-45AF-A8A4-8366C063A1BF}" dt="2020-06-25T14:32:39.570" v="322"/>
          <ac:spMkLst>
            <pc:docMk/>
            <pc:sldMk cId="154929038" sldId="366"/>
            <ac:spMk id="2" creationId="{B06B0254-F83B-4DB6-8AC6-EF4B83861C67}"/>
          </ac:spMkLst>
        </pc:spChg>
      </pc:sldChg>
      <pc:sldChg chg="modSp mod">
        <pc:chgData name="Rosmorduc Vinca" userId="ad80fc01-cf55-4376-a825-a887c8046f05" providerId="ADAL" clId="{0B7C6A4D-DF62-45AF-A8A4-8366C063A1BF}" dt="2020-06-25T14:32:31.337" v="320"/>
        <pc:sldMkLst>
          <pc:docMk/>
          <pc:sldMk cId="1343013648" sldId="367"/>
        </pc:sldMkLst>
        <pc:spChg chg="mod">
          <ac:chgData name="Rosmorduc Vinca" userId="ad80fc01-cf55-4376-a825-a887c8046f05" providerId="ADAL" clId="{0B7C6A4D-DF62-45AF-A8A4-8366C063A1BF}" dt="2020-06-25T14:32:31.337" v="320"/>
          <ac:spMkLst>
            <pc:docMk/>
            <pc:sldMk cId="1343013648" sldId="367"/>
            <ac:spMk id="2" creationId="{34FE440C-511A-4860-9303-9A69E71FADEC}"/>
          </ac:spMkLst>
        </pc:spChg>
        <pc:picChg chg="mod">
          <ac:chgData name="Rosmorduc Vinca" userId="ad80fc01-cf55-4376-a825-a887c8046f05" providerId="ADAL" clId="{0B7C6A4D-DF62-45AF-A8A4-8366C063A1BF}" dt="2020-06-25T14:32:26.838" v="319" actId="14100"/>
          <ac:picMkLst>
            <pc:docMk/>
            <pc:sldMk cId="1343013648" sldId="367"/>
            <ac:picMk id="5" creationId="{6D5E9C92-D6FE-45E2-AB4C-D15F8A6B41F9}"/>
          </ac:picMkLst>
        </pc:picChg>
      </pc:sldChg>
    </pc:docChg>
  </pc:docChgLst>
  <pc:docChgLst>
    <pc:chgData name="Rosmorduc Vinca" userId="ad80fc01-cf55-4376-a825-a887c8046f05" providerId="ADAL" clId="{06883A3D-2497-41DB-8C8E-4F33CCF0CA8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FB6FED-473B-4BA0-B3FA-8CD2C0DB8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CCFEDA-0790-4C2A-A436-C106D32D7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4077-8C9A-4F21-9C5B-E530EE605397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962EA2-B974-43A8-9D7C-71387FA28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48F81-E326-477C-9E85-96DEA8F66E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6A583-B946-4758-825C-218A07540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3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915C-D524-4FC1-AAFE-99240A8F25BF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D437-B20D-4AE3-9E5B-DD411C8C3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posters/worldmapper_map102_ver5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5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1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1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5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58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643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4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2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26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6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8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Choose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one of the figure,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basically</a:t>
            </a:r>
            <a:r>
              <a:rPr lang="fr-FR" dirty="0"/>
              <a:t> show the </a:t>
            </a:r>
            <a:r>
              <a:rPr lang="fr-FR" dirty="0" err="1"/>
              <a:t>same</a:t>
            </a:r>
            <a:r>
              <a:rPr lang="fr-FR" dirty="0"/>
              <a:t>: </a:t>
            </a:r>
            <a:r>
              <a:rPr lang="fr-FR" dirty="0" err="1"/>
              <a:t>that</a:t>
            </a:r>
            <a:r>
              <a:rPr lang="fr-FR" dirty="0"/>
              <a:t> water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scarce</a:t>
            </a:r>
            <a:r>
              <a:rPr lang="fr-FR" dirty="0"/>
              <a:t> on </a:t>
            </a:r>
            <a:r>
              <a:rPr lang="fr-FR" dirty="0" err="1"/>
              <a:t>Earth</a:t>
            </a:r>
            <a:r>
              <a:rPr lang="fr-FR" dirty="0"/>
              <a:t>, and </a:t>
            </a:r>
            <a:r>
              <a:rPr lang="fr-FR" dirty="0" err="1"/>
              <a:t>even</a:t>
            </a:r>
            <a:r>
              <a:rPr lang="fr-FR" dirty="0"/>
              <a:t> more water possible to use by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beings</a:t>
            </a:r>
            <a:endParaRPr lang="fr-FR" dirty="0"/>
          </a:p>
          <a:p>
            <a:r>
              <a:rPr lang="fr-FR" dirty="0"/>
              <a:t>The globe </a:t>
            </a:r>
            <a:r>
              <a:rPr lang="fr-FR" dirty="0" err="1"/>
              <a:t>is</a:t>
            </a:r>
            <a:r>
              <a:rPr lang="fr-FR" dirty="0"/>
              <a:t> : large drop, all waters; </a:t>
            </a:r>
            <a:r>
              <a:rPr lang="fr-FR" dirty="0" err="1"/>
              <a:t>smaller</a:t>
            </a:r>
            <a:r>
              <a:rPr lang="fr-FR" dirty="0"/>
              <a:t> drop : all </a:t>
            </a:r>
            <a:r>
              <a:rPr lang="fr-FR" dirty="0" err="1"/>
              <a:t>freshwater</a:t>
            </a:r>
            <a:r>
              <a:rPr lang="fr-FR" dirty="0"/>
              <a:t>; </a:t>
            </a:r>
            <a:r>
              <a:rPr lang="fr-FR" dirty="0" err="1"/>
              <a:t>smallest</a:t>
            </a:r>
            <a:r>
              <a:rPr lang="fr-FR" dirty="0"/>
              <a:t> drop: </a:t>
            </a:r>
            <a:r>
              <a:rPr lang="fr-FR" dirty="0" err="1"/>
              <a:t>freshwater</a:t>
            </a:r>
            <a:r>
              <a:rPr lang="fr-FR" dirty="0"/>
              <a:t> </a:t>
            </a:r>
            <a:r>
              <a:rPr lang="fr-FR" dirty="0" err="1"/>
              <a:t>inlakes</a:t>
            </a:r>
            <a:r>
              <a:rPr lang="fr-FR" dirty="0"/>
              <a:t> and </a:t>
            </a:r>
            <a:r>
              <a:rPr lang="fr-FR" dirty="0" err="1"/>
              <a:t>rivers</a:t>
            </a:r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7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Map bottom left : </a:t>
            </a:r>
            <a:r>
              <a:rPr lang="en-US" b="0" dirty="0"/>
              <a:t>Worldmapper.org contorts the shapes of world territories to reflect the relative proportions of the</a:t>
            </a:r>
            <a:r>
              <a:rPr lang="en-US" b="0" dirty="0">
                <a:hlinkClick r:id="rId3" tooltip="Cartogram #102: water resources, from the World Mapper Team at the Universities of Sheffield and Michigan"/>
              </a:rPr>
              <a:t> world’s freshwater resources</a:t>
            </a:r>
            <a:r>
              <a:rPr lang="en-US" b="0" dirty="0"/>
              <a:t> found within their bounds. © Copyright SASI Group (University of Sheffield) and Mark Newman (University of Michigan).</a:t>
            </a:r>
          </a:p>
          <a:p>
            <a:r>
              <a:rPr lang="fr-FR" dirty="0"/>
              <a:t>http://archive.worldmapper.org/display.php?selected=102 </a:t>
            </a:r>
          </a:p>
          <a:p>
            <a:r>
              <a:rPr lang="fr-FR" dirty="0"/>
              <a:t>For a population </a:t>
            </a:r>
            <a:r>
              <a:rPr lang="fr-FR" dirty="0" err="1"/>
              <a:t>map</a:t>
            </a:r>
            <a:r>
              <a:rPr lang="fr-FR" dirty="0"/>
              <a:t> : http://archive.worldmapper.org/display.php?selected=2 </a:t>
            </a:r>
          </a:p>
          <a:p>
            <a:r>
              <a:rPr lang="fr-FR" b="1" dirty="0" err="1"/>
              <a:t>Map</a:t>
            </a:r>
            <a:r>
              <a:rPr lang="fr-FR" b="1" dirty="0"/>
              <a:t> right:</a:t>
            </a:r>
            <a:r>
              <a:rPr lang="fr-FR" dirty="0"/>
              <a:t> </a:t>
            </a:r>
            <a:r>
              <a:rPr lang="fr-FR" dirty="0" err="1"/>
              <a:t>freshwater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per capita.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4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1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UNESCO, UN-Water, 2020: United Nations World Water Development Report 2020:Water and Climate Change, Paris, UNESCO.</a:t>
            </a:r>
            <a:br>
              <a:rPr lang="en-US" dirty="0"/>
            </a:br>
            <a:r>
              <a:rPr lang="en-US" dirty="0"/>
              <a:t>https://en.unesco.org/themes/water-security/wwap/wwdr/2020</a:t>
            </a:r>
          </a:p>
          <a:p>
            <a:r>
              <a:rPr lang="fr-FR" dirty="0"/>
              <a:t>https://creativecommons.org/licenses/by-sa/3.0/igo/deed.en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3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90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29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15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7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27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24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3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62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3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C08C457-F0D3-447C-90A9-8ABC0A4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317" y="-237595"/>
            <a:ext cx="10515600" cy="2852737"/>
          </a:xfrm>
        </p:spPr>
        <p:txBody>
          <a:bodyPr/>
          <a:lstStyle/>
          <a:p>
            <a:r>
              <a:rPr lang="en-US" dirty="0"/>
              <a:t>Why study water on Earth?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5EE01-72E0-4DAF-B140-6C88A01E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358809" y="2155850"/>
            <a:ext cx="3833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-128"/>
              </a:rPr>
              <a:t>Total amount of water constant, but: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more and more people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more and more needs, especially in developing countries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uneven distribution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4" name="Image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FBB521BF-933A-4C28-A791-32FC7F2A2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1108"/>
            <a:ext cx="8358809" cy="59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19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08DD3-5C46-4C22-A3C0-CFEA5BEB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DDEDB9-C333-4CA6-93D2-77A065CE7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819" y="704364"/>
            <a:ext cx="8702362" cy="61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87D86-8C78-4419-B877-703F638B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7BC58E-9132-4BD2-A6F6-4379BB9C7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811" y="639297"/>
            <a:ext cx="8794378" cy="62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87D86-8C78-4419-B877-703F638B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1BE88-F463-4DD7-833B-5B723669F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738" y="684450"/>
            <a:ext cx="8730524" cy="61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 issues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08B95C-0BD1-4625-9D3C-AE96EC1A4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060" y="647700"/>
            <a:ext cx="8805879" cy="62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A2DB0-9925-409D-84D3-8E344AFB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00179A-44CD-41D7-9DDD-4E72D0F4F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801976"/>
            <a:ext cx="7896027" cy="55834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368B43-FC70-497F-BEE2-118094890C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22" y="1863306"/>
            <a:ext cx="4224677" cy="31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9CFC-8F09-4189-A2E8-84BBB446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Introduction: issues in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D4B5B15D-43DD-4345-9EBE-3F650A6CA1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363"/>
            <a:ext cx="6078538" cy="5121275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001740D2-7865-46F2-91A4-57EED118C6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68432"/>
            <a:ext cx="6077298" cy="51211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B37821-5EF1-4EE5-A4F6-7A245EB4BC72}"/>
              </a:ext>
            </a:extLst>
          </p:cNvPr>
          <p:cNvSpPr txBox="1"/>
          <p:nvPr/>
        </p:nvSpPr>
        <p:spPr>
          <a:xfrm>
            <a:off x="2350561" y="5992296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Water </a:t>
            </a:r>
            <a:r>
              <a:rPr lang="fr-FR" dirty="0" err="1"/>
              <a:t>resources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3BCD64-5207-47D9-930C-FA330792058F}"/>
              </a:ext>
            </a:extLst>
          </p:cNvPr>
          <p:cNvSpPr txBox="1"/>
          <p:nvPr/>
        </p:nvSpPr>
        <p:spPr>
          <a:xfrm>
            <a:off x="8122509" y="5992296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Water uses</a:t>
            </a:r>
          </a:p>
        </p:txBody>
      </p:sp>
    </p:spTree>
    <p:extLst>
      <p:ext uri="{BB962C8B-B14F-4D97-AF65-F5344CB8AC3E}">
        <p14:creationId xmlns:p14="http://schemas.microsoft.com/office/powerpoint/2010/main" val="186618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E2532-D339-4007-AA0F-ECF62F9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Introduction: issues in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C1088834-FB9E-4B3E-991C-1550A9F728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463"/>
            <a:ext cx="6138863" cy="5410200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7E6F1AC9-ADB1-47A0-9417-960F7975D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34" y="906869"/>
            <a:ext cx="6052766" cy="54284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CED6B6-4406-426E-A1CF-3DE7B4C6B9BC}"/>
              </a:ext>
            </a:extLst>
          </p:cNvPr>
          <p:cNvSpPr txBox="1"/>
          <p:nvPr/>
        </p:nvSpPr>
        <p:spPr>
          <a:xfrm>
            <a:off x="2350561" y="636299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Floods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29482-D08B-4997-9F85-84528C6C4A5F}"/>
              </a:ext>
            </a:extLst>
          </p:cNvPr>
          <p:cNvSpPr txBox="1"/>
          <p:nvPr/>
        </p:nvSpPr>
        <p:spPr>
          <a:xfrm>
            <a:off x="8122509" y="6362998"/>
            <a:ext cx="104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Droughts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7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F651-445B-41EB-B769-5D68BA14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around the Mediterranean Sea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76FA4D5-73BE-4762-8FF4-B6065B13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3% of the Earth's water resources (7% of the human population)</a:t>
            </a:r>
          </a:p>
          <a:p>
            <a:pPr lvl="1"/>
            <a:r>
              <a:rPr lang="en-US" dirty="0"/>
              <a:t>20 million people around the Mediterranean Sea without access to drinking water</a:t>
            </a:r>
          </a:p>
          <a:p>
            <a:pPr lvl="1"/>
            <a:r>
              <a:rPr lang="en-US" dirty="0"/>
              <a:t>47 million without access to water sanitation</a:t>
            </a:r>
          </a:p>
          <a:p>
            <a:r>
              <a:rPr lang="en-US" dirty="0"/>
              <a:t>11% of the total water used comes from outside the Mediterranean countries.</a:t>
            </a:r>
          </a:p>
          <a:p>
            <a:pPr lvl="1"/>
            <a:r>
              <a:rPr lang="en-US" dirty="0"/>
              <a:t>The countries on the South and East coasts  have only 10% of the water around the Mediterranean Sea.</a:t>
            </a:r>
          </a:p>
          <a:p>
            <a:r>
              <a:rPr lang="en-US" dirty="0"/>
              <a:t>Irrigation uses 64% of water (45% in northern countries, 81% in eastern and southern countries).</a:t>
            </a:r>
          </a:p>
          <a:p>
            <a:r>
              <a:rPr lang="en-US" dirty="0"/>
              <a:t>Very strong seasonal variations in the demand for drinking water (particularly in relation with tourism)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89" y="920750"/>
            <a:ext cx="7286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24789" y="993775"/>
            <a:ext cx="1781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“At a cosmic scale, water is scarcer than gold”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460626" y="952501"/>
            <a:ext cx="2393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Hubert Reeves</a:t>
            </a:r>
          </a:p>
          <a:p>
            <a:pPr eaLnBrk="0" hangingPunct="0"/>
            <a:r>
              <a:rPr lang="en-US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Canadian astrophysicist</a:t>
            </a:r>
          </a:p>
        </p:txBody>
      </p:sp>
    </p:spTree>
    <p:extLst>
      <p:ext uri="{BB962C8B-B14F-4D97-AF65-F5344CB8AC3E}">
        <p14:creationId xmlns:p14="http://schemas.microsoft.com/office/powerpoint/2010/main" val="41973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069878" y="876823"/>
            <a:ext cx="6052244" cy="5661862"/>
          </a:xfrm>
          <a:prstGeom prst="ellipse">
            <a:avLst/>
          </a:prstGeom>
          <a:blipFill dpi="0" rotWithShape="1">
            <a:blip r:embed="rId3" cstate="email">
              <a:lum contrast="-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Water is the oil of the 21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Century”</a:t>
            </a:r>
          </a:p>
          <a:p>
            <a:pPr>
              <a:defRPr/>
            </a:pPr>
            <a:endParaRPr lang="fr-FR" sz="16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i="1" dirty="0">
                <a:solidFill>
                  <a:schemeClr val="bg1"/>
                </a:solidFill>
              </a:rPr>
              <a:t>Andrew </a:t>
            </a:r>
            <a:r>
              <a:rPr lang="fr-FR" sz="1600" i="1" dirty="0" err="1">
                <a:solidFill>
                  <a:schemeClr val="bg1"/>
                </a:solidFill>
              </a:rPr>
              <a:t>Liveris</a:t>
            </a:r>
            <a:r>
              <a:rPr lang="fr-FR" sz="1600" i="1" dirty="0">
                <a:solidFill>
                  <a:schemeClr val="bg1"/>
                </a:solidFill>
              </a:rPr>
              <a:t>, </a:t>
            </a:r>
            <a:br>
              <a:rPr lang="fr-FR" sz="1600" i="1" dirty="0">
                <a:solidFill>
                  <a:schemeClr val="bg1"/>
                </a:solidFill>
              </a:rPr>
            </a:br>
            <a:r>
              <a:rPr lang="fr-FR" sz="1600" i="1" dirty="0">
                <a:solidFill>
                  <a:schemeClr val="bg1"/>
                </a:solidFill>
              </a:rPr>
              <a:t> Dow Chemical CEO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313385" y="1181544"/>
            <a:ext cx="4872390" cy="198169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600" dirty="0" err="1">
                <a:solidFill>
                  <a:srgbClr val="000000"/>
                </a:solidFill>
              </a:rPr>
              <a:t>There’s</a:t>
            </a:r>
            <a:r>
              <a:rPr lang="fr-FR" sz="1600" dirty="0">
                <a:solidFill>
                  <a:srgbClr val="000000"/>
                </a:solidFill>
              </a:rPr>
              <a:t> no </a:t>
            </a:r>
            <a:r>
              <a:rPr lang="fr-FR" sz="1600" dirty="0" err="1">
                <a:solidFill>
                  <a:srgbClr val="000000"/>
                </a:solidFill>
              </a:rPr>
              <a:t>subsitute</a:t>
            </a:r>
            <a:r>
              <a:rPr lang="fr-FR" sz="1600" dirty="0">
                <a:solidFill>
                  <a:srgbClr val="000000"/>
                </a:solidFill>
              </a:rPr>
              <a:t> for water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Necessary for survival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A limited quantity – and very  few of it available for human use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Only 2.5% of the total water is freshwater; </a:t>
            </a:r>
          </a:p>
          <a:p>
            <a:pPr>
              <a:spcAft>
                <a:spcPts val="600"/>
              </a:spcAft>
            </a:pPr>
            <a:r>
              <a:rPr lang="fr-FR" sz="1400" dirty="0" err="1">
                <a:solidFill>
                  <a:srgbClr val="000000"/>
                </a:solidFill>
              </a:rPr>
              <a:t>Only</a:t>
            </a:r>
            <a:r>
              <a:rPr lang="fr-FR" sz="1400" dirty="0">
                <a:solidFill>
                  <a:srgbClr val="000000"/>
                </a:solidFill>
              </a:rPr>
              <a:t> part of </a:t>
            </a:r>
            <a:r>
              <a:rPr lang="fr-FR" sz="1400" dirty="0" err="1">
                <a:solidFill>
                  <a:srgbClr val="000000"/>
                </a:solidFill>
              </a:rPr>
              <a:t>groundwater</a:t>
            </a:r>
            <a:r>
              <a:rPr lang="fr-FR" sz="1400" dirty="0">
                <a:solidFill>
                  <a:srgbClr val="000000"/>
                </a:solidFill>
              </a:rPr>
              <a:t> and surface </a:t>
            </a:r>
            <a:r>
              <a:rPr lang="fr-FR" sz="1400" dirty="0" err="1">
                <a:solidFill>
                  <a:srgbClr val="000000"/>
                </a:solidFill>
              </a:rPr>
              <a:t>freshwaters</a:t>
            </a:r>
            <a:r>
              <a:rPr lang="fr-FR" sz="1400" dirty="0">
                <a:solidFill>
                  <a:srgbClr val="000000"/>
                </a:solidFill>
              </a:rPr>
              <a:t> can </a:t>
            </a:r>
            <a:r>
              <a:rPr lang="fr-FR" sz="1400" dirty="0" err="1">
                <a:solidFill>
                  <a:srgbClr val="000000"/>
                </a:solidFill>
              </a:rPr>
              <a:t>be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used</a:t>
            </a:r>
            <a:r>
              <a:rPr lang="fr-FR" sz="1400" dirty="0">
                <a:solidFill>
                  <a:srgbClr val="000000"/>
                </a:solidFill>
              </a:rPr>
              <a:t>, plus part of the </a:t>
            </a:r>
            <a:r>
              <a:rPr lang="fr-FR" sz="1400" dirty="0" err="1">
                <a:solidFill>
                  <a:srgbClr val="000000"/>
                </a:solidFill>
              </a:rPr>
              <a:t>precipitations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673F67-7973-4CB8-9294-DCF141BCA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30" y="207209"/>
            <a:ext cx="5547841" cy="3558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878C2C-A963-44D3-AF93-43518B97A2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5" y="3392077"/>
            <a:ext cx="3767287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0C3A7A-0CDF-4428-879B-EC09AFD15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47" y="3491888"/>
            <a:ext cx="2594847" cy="33291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B4C8ED-9A2B-4511-AECB-5336EA439938}"/>
              </a:ext>
            </a:extLst>
          </p:cNvPr>
          <p:cNvSpPr txBox="1"/>
          <p:nvPr/>
        </p:nvSpPr>
        <p:spPr>
          <a:xfrm>
            <a:off x="3096748" y="6581001"/>
            <a:ext cx="98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 USGS</a:t>
            </a:r>
          </a:p>
        </p:txBody>
      </p:sp>
    </p:spTree>
    <p:extLst>
      <p:ext uri="{BB962C8B-B14F-4D97-AF65-F5344CB8AC3E}">
        <p14:creationId xmlns:p14="http://schemas.microsoft.com/office/powerpoint/2010/main" val="2828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0" y="1783958"/>
            <a:ext cx="1699931" cy="2323079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Uneven distribution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Asia has 60% of the population but only 36% of the water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South America has only 7% of the population but 30% of the water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795413-4F45-4B60-B5B4-EA762FAD9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4921"/>
            <a:ext cx="4719907" cy="2323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D57C1B-6B70-45A4-A4D9-389A9A30B7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54" y="1052514"/>
            <a:ext cx="7355546" cy="51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E440C-511A-4860-9303-9A69E71F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  <a:r>
              <a:rPr lang="fr-FR" dirty="0"/>
              <a:t>: issues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25B24-C6B4-47D5-BAAD-3ED29E14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Water </a:t>
            </a:r>
            <a:r>
              <a:rPr lang="en-US" noProof="0" dirty="0"/>
              <a:t>withdrawal</a:t>
            </a:r>
            <a:r>
              <a:rPr lang="fr-FR" dirty="0"/>
              <a:t> </a:t>
            </a:r>
            <a:br>
              <a:rPr lang="fr-FR" dirty="0"/>
            </a:br>
            <a:r>
              <a:rPr lang="en-US" dirty="0"/>
              <a:t>increases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5E9C92-D6FE-45E2-AB4C-D15F8A6B41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288" y="828675"/>
            <a:ext cx="8168263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xfrm>
            <a:off x="10347373" y="0"/>
            <a:ext cx="1844627" cy="10525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</a:t>
            </a:r>
            <a:r>
              <a:rPr lang="en-US" noProof="0" dirty="0" err="1"/>
              <a:t>ntroduction</a:t>
            </a:r>
            <a:r>
              <a:rPr lang="en-US" noProof="0" dirty="0"/>
              <a:t>: issues</a:t>
            </a:r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10399713" y="2956261"/>
            <a:ext cx="1792286" cy="1618036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Drought afflicts growing parts of the world</a:t>
            </a:r>
          </a:p>
          <a:p>
            <a:pPr algn="r"/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677579-7A9A-4772-A53D-90CD5FEC0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39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F44F-02AC-4734-B6E1-0E4D46FB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9B0BF4-D0D0-4342-9137-F8C8B30BFA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3474786"/>
            <a:ext cx="2062163" cy="206216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6FD96D-27D4-41EA-9CE7-07C21607D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474" y="1029843"/>
            <a:ext cx="2062800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8BDA1F-E249-4200-92AA-BEE43ACEC2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3" y="1017950"/>
            <a:ext cx="2062800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E067B9-3CC9-4E72-B0FD-480C20FFC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32" y="1017950"/>
            <a:ext cx="2062800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6103D3-4CDB-4D73-910D-80AF1D48B6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1029843"/>
            <a:ext cx="2062800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16A4E0-18E8-4516-88DB-8747A13262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0" y="1017950"/>
            <a:ext cx="2062800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5AFC70-FFF5-49A9-851C-E7036FBC26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3" y="3417662"/>
            <a:ext cx="2062800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4CC6931-B2AE-4F53-9AE9-1A2C0C8A4D1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86" y="3429000"/>
            <a:ext cx="2062800" cy="2062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9AE8EB-1C95-438E-A76E-4AD57CD31ED7}"/>
              </a:ext>
            </a:extLst>
          </p:cNvPr>
          <p:cNvSpPr txBox="1"/>
          <p:nvPr/>
        </p:nvSpPr>
        <p:spPr>
          <a:xfrm>
            <a:off x="0" y="6536808"/>
            <a:ext cx="119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UNESCO, UN-Water, 2020: United Nations World Water Development Report 2020: </a:t>
            </a:r>
            <a:r>
              <a:rPr lang="en-US" i="1" dirty="0"/>
              <a:t>Water and Climate Change</a:t>
            </a:r>
            <a:r>
              <a:rPr lang="en-US" dirty="0"/>
              <a:t>, Paris, UNESCO.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26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B0254-F83B-4DB6-8AC6-EF4B8386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C47C09-A60F-4F1F-98A8-0F720DABD5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10" y="925243"/>
            <a:ext cx="2065338" cy="20621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AA1270-7568-434A-9677-8455B25CA6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30" y="924605"/>
            <a:ext cx="2068413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1092D3-B412-423A-BEFD-09A9D9494C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713" y="924605"/>
            <a:ext cx="2071371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61AC6E-DF43-40B6-835D-6A10FB6E3D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00" y="3230972"/>
            <a:ext cx="2071096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7482A4-5D05-4ED2-ACFD-16F5EE1AC6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50" y="3230972"/>
            <a:ext cx="2068498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7BA789-0C95-479A-8AE2-4F5A98F0CF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02" y="3236125"/>
            <a:ext cx="2071312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5EAC6F-09A1-42B9-9468-386099322B7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76" y="3230972"/>
            <a:ext cx="2133736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02348A-8D6F-4329-A195-5C8749E289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74" y="3230972"/>
            <a:ext cx="2068482" cy="2062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B7BECC2-AD27-4AF4-B389-625544B52F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900235"/>
            <a:ext cx="2064347" cy="20615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FB1E54E-0A87-46B2-AB15-82F89F6BCD8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78" y="924605"/>
            <a:ext cx="2068482" cy="20628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F3217C5-7338-4490-BA14-980A55233EE0}"/>
              </a:ext>
            </a:extLst>
          </p:cNvPr>
          <p:cNvSpPr txBox="1"/>
          <p:nvPr/>
        </p:nvSpPr>
        <p:spPr>
          <a:xfrm>
            <a:off x="0" y="6488668"/>
            <a:ext cx="119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UNESCO, UN-Water, 2019: United Nations World Water Development Report 2019: </a:t>
            </a:r>
            <a:r>
              <a:rPr lang="en-US" i="1" dirty="0"/>
              <a:t>Leaving No One Behind</a:t>
            </a:r>
            <a:r>
              <a:rPr lang="en-US" dirty="0"/>
              <a:t>. Paris, UNESCO.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2903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1381</Words>
  <Application>Microsoft Office PowerPoint</Application>
  <PresentationFormat>Grand écran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2_Thème Office</vt:lpstr>
      <vt:lpstr>Why study water on Earth?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issues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 issues </vt:lpstr>
      <vt:lpstr>Introduction: issues </vt:lpstr>
      <vt:lpstr>Introduction: issues in Europe </vt:lpstr>
      <vt:lpstr>Introduction: issues in Europe </vt:lpstr>
      <vt:lpstr>Issues around the Mediterranean Sea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64</cp:revision>
  <dcterms:created xsi:type="dcterms:W3CDTF">2018-03-12T16:05:52Z</dcterms:created>
  <dcterms:modified xsi:type="dcterms:W3CDTF">2020-11-26T12:42:09Z</dcterms:modified>
</cp:coreProperties>
</file>