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359" r:id="rId3"/>
    <p:sldId id="360" r:id="rId4"/>
    <p:sldId id="361" r:id="rId5"/>
    <p:sldId id="362" r:id="rId6"/>
    <p:sldId id="368" r:id="rId7"/>
    <p:sldId id="363" r:id="rId8"/>
    <p:sldId id="365" r:id="rId9"/>
    <p:sldId id="366" r:id="rId10"/>
    <p:sldId id="350" r:id="rId11"/>
    <p:sldId id="356" r:id="rId12"/>
    <p:sldId id="354" r:id="rId13"/>
    <p:sldId id="353" r:id="rId14"/>
    <p:sldId id="336" r:id="rId15"/>
    <p:sldId id="355" r:id="rId16"/>
    <p:sldId id="357" r:id="rId17"/>
    <p:sldId id="358" r:id="rId18"/>
    <p:sldId id="31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78986" autoAdjust="0"/>
  </p:normalViewPr>
  <p:slideViewPr>
    <p:cSldViewPr snapToGrid="0" showGuides="1">
      <p:cViewPr varScale="1">
        <p:scale>
          <a:sx n="71" d="100"/>
          <a:sy n="71" d="100"/>
        </p:scale>
        <p:origin x="72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AD0D4C50-070F-4E3C-8541-16657B5A2958}"/>
    <pc:docChg chg="custSel modSld">
      <pc:chgData name="Rosmorduc Vinca" userId="ad80fc01-cf55-4376-a825-a887c8046f05" providerId="ADAL" clId="{AD0D4C50-070F-4E3C-8541-16657B5A2958}" dt="2020-06-25T14:41:54.360" v="650" actId="20577"/>
      <pc:docMkLst>
        <pc:docMk/>
      </pc:docMkLst>
      <pc:sldChg chg="modNotesTx">
        <pc:chgData name="Rosmorduc Vinca" userId="ad80fc01-cf55-4376-a825-a887c8046f05" providerId="ADAL" clId="{AD0D4C50-070F-4E3C-8541-16657B5A2958}" dt="2020-06-25T14:37:04.841" v="372" actId="20577"/>
        <pc:sldMkLst>
          <pc:docMk/>
          <pc:sldMk cId="282809392" sldId="361"/>
        </pc:sldMkLst>
      </pc:sldChg>
      <pc:sldChg chg="modSp mod modNotesTx">
        <pc:chgData name="Rosmorduc Vinca" userId="ad80fc01-cf55-4376-a825-a887c8046f05" providerId="ADAL" clId="{AD0D4C50-070F-4E3C-8541-16657B5A2958}" dt="2020-06-25T14:41:54.360" v="650" actId="20577"/>
        <pc:sldMkLst>
          <pc:docMk/>
          <pc:sldMk cId="976094216" sldId="362"/>
        </pc:sldMkLst>
        <pc:picChg chg="mod">
          <ac:chgData name="Rosmorduc Vinca" userId="ad80fc01-cf55-4376-a825-a887c8046f05" providerId="ADAL" clId="{AD0D4C50-070F-4E3C-8541-16657B5A2958}" dt="2020-06-25T14:37:19.569" v="374" actId="14100"/>
          <ac:picMkLst>
            <pc:docMk/>
            <pc:sldMk cId="976094216" sldId="362"/>
            <ac:picMk id="3" creationId="{758C1908-1742-435F-B425-95B426308ADC}"/>
          </ac:picMkLst>
        </pc:picChg>
      </pc:sldChg>
    </pc:docChg>
  </pc:docChgLst>
  <pc:docChgLst>
    <pc:chgData name="Rosmorduc Vinca" userId="ad80fc01-cf55-4376-a825-a887c8046f05" providerId="ADAL" clId="{B229AEDE-6B6E-4692-9652-8D1F28EF235A}"/>
    <pc:docChg chg="modSld">
      <pc:chgData name="Rosmorduc Vinca" userId="ad80fc01-cf55-4376-a825-a887c8046f05" providerId="ADAL" clId="{B229AEDE-6B6E-4692-9652-8D1F28EF235A}" dt="2020-10-15T08:08:33.278" v="10" actId="790"/>
      <pc:docMkLst>
        <pc:docMk/>
      </pc:docMkLst>
      <pc:sldChg chg="modSp mod">
        <pc:chgData name="Rosmorduc Vinca" userId="ad80fc01-cf55-4376-a825-a887c8046f05" providerId="ADAL" clId="{B229AEDE-6B6E-4692-9652-8D1F28EF235A}" dt="2020-10-15T08:03:16.264" v="0" actId="790"/>
        <pc:sldMkLst>
          <pc:docMk/>
          <pc:sldMk cId="1239265639" sldId="265"/>
        </pc:sldMkLst>
        <pc:spChg chg="mod">
          <ac:chgData name="Rosmorduc Vinca" userId="ad80fc01-cf55-4376-a825-a887c8046f05" providerId="ADAL" clId="{B229AEDE-6B6E-4692-9652-8D1F28EF235A}" dt="2020-10-15T08:03:16.264" v="0" actId="790"/>
          <ac:spMkLst>
            <pc:docMk/>
            <pc:sldMk cId="1239265639" sldId="265"/>
            <ac:spMk id="4" creationId="{FC08C457-F0D3-447C-90A9-8ABC0A415BCC}"/>
          </ac:spMkLst>
        </pc:spChg>
      </pc:sldChg>
      <pc:sldChg chg="modSp mod">
        <pc:chgData name="Rosmorduc Vinca" userId="ad80fc01-cf55-4376-a825-a887c8046f05" providerId="ADAL" clId="{B229AEDE-6B6E-4692-9652-8D1F28EF235A}" dt="2020-10-15T08:08:33.278" v="10" actId="790"/>
        <pc:sldMkLst>
          <pc:docMk/>
          <pc:sldMk cId="948505854" sldId="312"/>
        </pc:sldMkLst>
        <pc:spChg chg="mod">
          <ac:chgData name="Rosmorduc Vinca" userId="ad80fc01-cf55-4376-a825-a887c8046f05" providerId="ADAL" clId="{B229AEDE-6B6E-4692-9652-8D1F28EF235A}" dt="2020-10-15T08:08:33.278" v="10" actId="790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B229AEDE-6B6E-4692-9652-8D1F28EF235A}" dt="2020-10-15T08:08:09.576" v="9" actId="790"/>
          <ac:spMkLst>
            <pc:docMk/>
            <pc:sldMk cId="948505854" sldId="312"/>
            <ac:spMk id="4" creationId="{E75AD8FC-BD52-41FC-8884-D80E05DBEA45}"/>
          </ac:spMkLst>
        </pc:spChg>
      </pc:sldChg>
      <pc:sldChg chg="modSp mod">
        <pc:chgData name="Rosmorduc Vinca" userId="ad80fc01-cf55-4376-a825-a887c8046f05" providerId="ADAL" clId="{B229AEDE-6B6E-4692-9652-8D1F28EF235A}" dt="2020-10-15T08:06:44.666" v="4" actId="790"/>
        <pc:sldMkLst>
          <pc:docMk/>
          <pc:sldMk cId="2544901983" sldId="350"/>
        </pc:sldMkLst>
        <pc:spChg chg="mod">
          <ac:chgData name="Rosmorduc Vinca" userId="ad80fc01-cf55-4376-a825-a887c8046f05" providerId="ADAL" clId="{B229AEDE-6B6E-4692-9652-8D1F28EF235A}" dt="2020-10-15T08:06:44.666" v="4" actId="790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34.430" v="1" actId="790"/>
        <pc:sldMkLst>
          <pc:docMk/>
          <pc:sldMk cId="1135209016" sldId="359"/>
        </pc:sldMkLst>
        <pc:spChg chg="mod">
          <ac:chgData name="Rosmorduc Vinca" userId="ad80fc01-cf55-4376-a825-a887c8046f05" providerId="ADAL" clId="{B229AEDE-6B6E-4692-9652-8D1F28EF235A}" dt="2020-10-15T08:03:34.430" v="1" actId="790"/>
          <ac:spMkLst>
            <pc:docMk/>
            <pc:sldMk cId="1135209016" sldId="359"/>
            <ac:spMk id="8" creationId="{00000000-0000-0000-0000-000000000000}"/>
          </ac:spMkLst>
        </pc:spChg>
      </pc:sldChg>
      <pc:sldChg chg="modSp mod">
        <pc:chgData name="Rosmorduc Vinca" userId="ad80fc01-cf55-4376-a825-a887c8046f05" providerId="ADAL" clId="{B229AEDE-6B6E-4692-9652-8D1F28EF235A}" dt="2020-10-15T08:03:52.822" v="2" actId="790"/>
        <pc:sldMkLst>
          <pc:docMk/>
          <pc:sldMk cId="282809392" sldId="361"/>
        </pc:sldMkLst>
        <pc:spChg chg="mod">
          <ac:chgData name="Rosmorduc Vinca" userId="ad80fc01-cf55-4376-a825-a887c8046f05" providerId="ADAL" clId="{B229AEDE-6B6E-4692-9652-8D1F28EF235A}" dt="2020-10-15T08:03:52.822" v="2" actId="790"/>
          <ac:spMkLst>
            <pc:docMk/>
            <pc:sldMk cId="282809392" sldId="361"/>
            <ac:spMk id="36875" creationId="{00000000-0000-0000-0000-000000000000}"/>
          </ac:spMkLst>
        </pc:spChg>
      </pc:sldChg>
      <pc:sldChg chg="modNotesTx">
        <pc:chgData name="Rosmorduc Vinca" userId="ad80fc01-cf55-4376-a825-a887c8046f05" providerId="ADAL" clId="{B229AEDE-6B6E-4692-9652-8D1F28EF235A}" dt="2020-10-15T08:07:09.616" v="7" actId="790"/>
        <pc:sldMkLst>
          <pc:docMk/>
          <pc:sldMk cId="976094216" sldId="362"/>
        </pc:sldMkLst>
      </pc:sldChg>
    </pc:docChg>
  </pc:docChgLst>
  <pc:docChgLst>
    <pc:chgData name="Rosmorduc Vinca" userId="ad80fc01-cf55-4376-a825-a887c8046f05" providerId="ADAL" clId="{5AB7F960-05FB-4DF4-B280-305206A2155A}"/>
    <pc:docChg chg="undo custSel addSld delSld modSld">
      <pc:chgData name="Rosmorduc Vinca" userId="ad80fc01-cf55-4376-a825-a887c8046f05" providerId="ADAL" clId="{5AB7F960-05FB-4DF4-B280-305206A2155A}" dt="2019-06-05T15:33:09.096" v="1215" actId="1076"/>
      <pc:docMkLst>
        <pc:docMk/>
      </pc:docMkLst>
      <pc:sldChg chg="modSp">
        <pc:chgData name="Rosmorduc Vinca" userId="ad80fc01-cf55-4376-a825-a887c8046f05" providerId="ADAL" clId="{5AB7F960-05FB-4DF4-B280-305206A2155A}" dt="2019-06-05T15:22:25.134" v="476" actId="20577"/>
        <pc:sldMkLst>
          <pc:docMk/>
          <pc:sldMk cId="3368206217" sldId="264"/>
        </pc:sldMkLst>
        <pc:spChg chg="mod">
          <ac:chgData name="Rosmorduc Vinca" userId="ad80fc01-cf55-4376-a825-a887c8046f05" providerId="ADAL" clId="{5AB7F960-05FB-4DF4-B280-305206A2155A}" dt="2019-06-05T15:19:36.560" v="227" actId="20577"/>
          <ac:spMkLst>
            <pc:docMk/>
            <pc:sldMk cId="3368206217" sldId="264"/>
            <ac:spMk id="2" creationId="{18D1D869-2729-44BB-BD26-F27A2003CDCE}"/>
          </ac:spMkLst>
        </pc:spChg>
        <pc:spChg chg="mod">
          <ac:chgData name="Rosmorduc Vinca" userId="ad80fc01-cf55-4376-a825-a887c8046f05" providerId="ADAL" clId="{5AB7F960-05FB-4DF4-B280-305206A2155A}" dt="2019-06-05T15:22:25.134" v="476" actId="20577"/>
          <ac:spMkLst>
            <pc:docMk/>
            <pc:sldMk cId="3368206217" sldId="264"/>
            <ac:spMk id="3" creationId="{752B838E-ADA8-45E5-88D9-8499CA6D87B9}"/>
          </ac:spMkLst>
        </pc:spChg>
      </pc:sldChg>
      <pc:sldChg chg="modSp">
        <pc:chgData name="Rosmorduc Vinca" userId="ad80fc01-cf55-4376-a825-a887c8046f05" providerId="ADAL" clId="{5AB7F960-05FB-4DF4-B280-305206A2155A}" dt="2019-06-05T15:16:34.370" v="56" actId="20577"/>
        <pc:sldMkLst>
          <pc:docMk/>
          <pc:sldMk cId="1239265639" sldId="265"/>
        </pc:sldMkLst>
        <pc:spChg chg="mod">
          <ac:chgData name="Rosmorduc Vinca" userId="ad80fc01-cf55-4376-a825-a887c8046f05" providerId="ADAL" clId="{5AB7F960-05FB-4DF4-B280-305206A2155A}" dt="2019-06-05T15:16:34.370" v="56" actId="20577"/>
          <ac:spMkLst>
            <pc:docMk/>
            <pc:sldMk cId="1239265639" sldId="265"/>
            <ac:spMk id="4" creationId="{FC08C457-F0D3-447C-90A9-8ABC0A415BCC}"/>
          </ac:spMkLst>
        </pc:spChg>
      </pc:sldChg>
      <pc:sldChg chg="modSp">
        <pc:chgData name="Rosmorduc Vinca" userId="ad80fc01-cf55-4376-a825-a887c8046f05" providerId="ADAL" clId="{5AB7F960-05FB-4DF4-B280-305206A2155A}" dt="2019-06-05T15:27:51.843" v="1189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5AB7F960-05FB-4DF4-B280-305206A2155A}" dt="2019-06-05T15:22:14.002" v="475"/>
          <ac:spMkLst>
            <pc:docMk/>
            <pc:sldMk cId="948505854" sldId="312"/>
            <ac:spMk id="2" creationId="{DB001924-CB04-4842-B593-09E791D7E647}"/>
          </ac:spMkLst>
        </pc:spChg>
        <pc:spChg chg="mod">
          <ac:chgData name="Rosmorduc Vinca" userId="ad80fc01-cf55-4376-a825-a887c8046f05" providerId="ADAL" clId="{5AB7F960-05FB-4DF4-B280-305206A2155A}" dt="2019-06-05T15:27:51.843" v="1189" actId="20577"/>
          <ac:spMkLst>
            <pc:docMk/>
            <pc:sldMk cId="948505854" sldId="312"/>
            <ac:spMk id="4" creationId="{E75AD8FC-BD52-41FC-8884-D80E05DBEA45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2:12.227" v="1205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5AB7F960-05FB-4DF4-B280-305206A2155A}" dt="2019-06-05T15:21:38.795" v="430"/>
          <ac:spMkLst>
            <pc:docMk/>
            <pc:sldMk cId="3101999732" sldId="336"/>
            <ac:spMk id="35841" creationId="{00000000-0000-0000-0000-000000000000}"/>
          </ac:spMkLst>
        </pc:spChg>
        <pc:graphicFrameChg chg="add mod">
          <ac:chgData name="Rosmorduc Vinca" userId="ad80fc01-cf55-4376-a825-a887c8046f05" providerId="ADAL" clId="{5AB7F960-05FB-4DF4-B280-305206A2155A}" dt="2019-06-05T15:32:12.227" v="1205" actId="1076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2:10.196" v="1204" actId="478"/>
          <ac:graphicFrameMkLst>
            <pc:docMk/>
            <pc:sldMk cId="3101999732" sldId="336"/>
            <ac:graphicFrameMk id="3" creationId="{396F5DB7-EF2E-4D15-BED0-1C7ABC9ED5EC}"/>
          </ac:graphicFrameMkLst>
        </pc:graphicFrameChg>
      </pc:sldChg>
      <pc:sldChg chg="modSp del">
        <pc:chgData name="Rosmorduc Vinca" userId="ad80fc01-cf55-4376-a825-a887c8046f05" providerId="ADAL" clId="{5AB7F960-05FB-4DF4-B280-305206A2155A}" dt="2019-06-05T15:16:41.451" v="58" actId="2696"/>
        <pc:sldMkLst>
          <pc:docMk/>
          <pc:sldMk cId="1011749185" sldId="338"/>
        </pc:sldMkLst>
        <pc:spChg chg="mod">
          <ac:chgData name="Rosmorduc Vinca" userId="ad80fc01-cf55-4376-a825-a887c8046f05" providerId="ADAL" clId="{5AB7F960-05FB-4DF4-B280-305206A2155A}" dt="2019-06-05T15:16:22.260" v="4" actId="27636"/>
          <ac:spMkLst>
            <pc:docMk/>
            <pc:sldMk cId="1011749185" sldId="338"/>
            <ac:spMk id="36865" creationId="{00000000-0000-0000-0000-000000000000}"/>
          </ac:spMkLst>
        </pc:spChg>
      </pc:sldChg>
      <pc:sldChg chg="modSp">
        <pc:chgData name="Rosmorduc Vinca" userId="ad80fc01-cf55-4376-a825-a887c8046f05" providerId="ADAL" clId="{5AB7F960-05FB-4DF4-B280-305206A2155A}" dt="2019-06-05T15:23:19.685" v="643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5AB7F960-05FB-4DF4-B280-305206A2155A}" dt="2019-06-05T15:21:25.704" v="426"/>
          <ac:spMkLst>
            <pc:docMk/>
            <pc:sldMk cId="2544901983" sldId="350"/>
            <ac:spMk id="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23:19.685" v="643" actId="20577"/>
          <ac:spMkLst>
            <pc:docMk/>
            <pc:sldMk cId="2544901983" sldId="350"/>
            <ac:spMk id="3076" creationId="{00000000-0000-0000-0000-000000000000}"/>
          </ac:spMkLst>
        </pc:spChg>
      </pc:sldChg>
      <pc:sldChg chg="modSp del">
        <pc:chgData name="Rosmorduc Vinca" userId="ad80fc01-cf55-4376-a825-a887c8046f05" providerId="ADAL" clId="{5AB7F960-05FB-4DF4-B280-305206A2155A}" dt="2019-06-05T15:16:41.435" v="57" actId="2696"/>
        <pc:sldMkLst>
          <pc:docMk/>
          <pc:sldMk cId="4197382369" sldId="352"/>
        </pc:sldMkLst>
        <pc:spChg chg="mod">
          <ac:chgData name="Rosmorduc Vinca" userId="ad80fc01-cf55-4376-a825-a887c8046f05" providerId="ADAL" clId="{5AB7F960-05FB-4DF4-B280-305206A2155A}" dt="2019-06-05T15:16:22.260" v="3" actId="27636"/>
          <ac:spMkLst>
            <pc:docMk/>
            <pc:sldMk cId="4197382369" sldId="352"/>
            <ac:spMk id="2" creationId="{00000000-0000-0000-0000-000000000000}"/>
          </ac:spMkLst>
        </pc:spChg>
      </pc:sldChg>
      <pc:sldChg chg="addSp delSp modSp">
        <pc:chgData name="Rosmorduc Vinca" userId="ad80fc01-cf55-4376-a825-a887c8046f05" providerId="ADAL" clId="{5AB7F960-05FB-4DF4-B280-305206A2155A}" dt="2019-06-05T15:31:24.009" v="1202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5AB7F960-05FB-4DF4-B280-305206A2155A}" dt="2019-06-05T15:21:35.576" v="429"/>
          <ac:spMkLst>
            <pc:docMk/>
            <pc:sldMk cId="3775927452" sldId="353"/>
            <ac:spMk id="2" creationId="{430ABB24-7EC7-4946-95DE-E181F57F6F0F}"/>
          </ac:spMkLst>
        </pc:spChg>
        <pc:graphicFrameChg chg="del">
          <ac:chgData name="Rosmorduc Vinca" userId="ad80fc01-cf55-4376-a825-a887c8046f05" providerId="ADAL" clId="{5AB7F960-05FB-4DF4-B280-305206A2155A}" dt="2019-06-05T15:31:21.431" v="1200" actId="478"/>
          <ac:graphicFrameMkLst>
            <pc:docMk/>
            <pc:sldMk cId="3775927452" sldId="353"/>
            <ac:graphicFrameMk id="3" creationId="{0D332291-AAD4-46F1-897C-2CF512DA1004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24.009" v="1202" actId="1076"/>
          <ac:graphicFrameMkLst>
            <pc:docMk/>
            <pc:sldMk cId="3775927452" sldId="353"/>
            <ac:graphicFrameMk id="4" creationId="{F1EFB4E1-0582-49D7-925B-24F92802D367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0:02.154" v="119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5AB7F960-05FB-4DF4-B280-305206A2155A}" dt="2019-06-05T15:21:33.215" v="428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5AB7F960-05FB-4DF4-B280-305206A2155A}" dt="2019-06-05T15:29:59.279" v="1191" actId="478"/>
          <ac:graphicFrameMkLst>
            <pc:docMk/>
            <pc:sldMk cId="586371476" sldId="354"/>
            <ac:graphicFrameMk id="3" creationId="{5E27B45A-0744-4765-A4B6-F63F4E02B80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0:02.154" v="1193" actId="1076"/>
          <ac:graphicFrameMkLst>
            <pc:docMk/>
            <pc:sldMk cId="586371476" sldId="354"/>
            <ac:graphicFrameMk id="4" creationId="{A4E51B7E-D955-48E1-801E-6D8923ADD034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3:09.096" v="1215" actId="1076"/>
        <pc:sldMkLst>
          <pc:docMk/>
          <pc:sldMk cId="2171082364" sldId="355"/>
        </pc:sldMkLst>
        <pc:spChg chg="mod">
          <ac:chgData name="Rosmorduc Vinca" userId="ad80fc01-cf55-4376-a825-a887c8046f05" providerId="ADAL" clId="{5AB7F960-05FB-4DF4-B280-305206A2155A}" dt="2019-06-05T15:21:42.664" v="431"/>
          <ac:spMkLst>
            <pc:docMk/>
            <pc:sldMk cId="2171082364" sldId="355"/>
            <ac:spMk id="2" creationId="{E67A2DB0-9925-409D-84D3-8E344AFB2398}"/>
          </ac:spMkLst>
        </pc:spChg>
        <pc:spChg chg="del">
          <ac:chgData name="Rosmorduc Vinca" userId="ad80fc01-cf55-4376-a825-a887c8046f05" providerId="ADAL" clId="{5AB7F960-05FB-4DF4-B280-305206A2155A}" dt="2019-06-05T15:32:55.485" v="1209" actId="478"/>
          <ac:spMkLst>
            <pc:docMk/>
            <pc:sldMk cId="2171082364" sldId="355"/>
            <ac:spMk id="3" creationId="{28EB4C69-AE37-4BCA-957B-89CA390B425A}"/>
          </ac:spMkLst>
        </pc:spChg>
        <pc:graphicFrameChg chg="del">
          <ac:chgData name="Rosmorduc Vinca" userId="ad80fc01-cf55-4376-a825-a887c8046f05" providerId="ADAL" clId="{5AB7F960-05FB-4DF4-B280-305206A2155A}" dt="2019-06-05T15:32:52.032" v="1207" actId="478"/>
          <ac:graphicFrameMkLst>
            <pc:docMk/>
            <pc:sldMk cId="2171082364" sldId="355"/>
            <ac:graphicFrameMk id="4" creationId="{B13965D5-48EF-43AF-88E9-EE0FE2623397}"/>
          </ac:graphicFrameMkLst>
        </pc:graphicFrameChg>
        <pc:graphicFrameChg chg="del">
          <ac:chgData name="Rosmorduc Vinca" userId="ad80fc01-cf55-4376-a825-a887c8046f05" providerId="ADAL" clId="{5AB7F960-05FB-4DF4-B280-305206A2155A}" dt="2019-06-05T15:33:02.573" v="1212" actId="478"/>
          <ac:graphicFrameMkLst>
            <pc:docMk/>
            <pc:sldMk cId="2171082364" sldId="355"/>
            <ac:graphicFrameMk id="5" creationId="{532B47F5-01DF-4878-B585-E340B6D5FA2E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2:53.407" v="1208" actId="1076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3:09.096" v="1215" actId="1076"/>
          <ac:graphicFrameMkLst>
            <pc:docMk/>
            <pc:sldMk cId="2171082364" sldId="355"/>
            <ac:graphicFrameMk id="7" creationId="{44ECFA6F-BF48-427D-A7B9-407EC1F89DDF}"/>
          </ac:graphicFrameMkLst>
        </pc:graphicFrameChg>
      </pc:sldChg>
      <pc:sldChg chg="addSp delSp modSp">
        <pc:chgData name="Rosmorduc Vinca" userId="ad80fc01-cf55-4376-a825-a887c8046f05" providerId="ADAL" clId="{5AB7F960-05FB-4DF4-B280-305206A2155A}" dt="2019-06-05T15:31:08.004" v="1198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5AB7F960-05FB-4DF4-B280-305206A2155A}" dt="2019-06-05T15:21:29.320" v="427"/>
          <ac:spMkLst>
            <pc:docMk/>
            <pc:sldMk cId="1326447605" sldId="356"/>
            <ac:spMk id="2" creationId="{40508DD3-5C46-4C22-A3C0-CFEA5BEB20D9}"/>
          </ac:spMkLst>
        </pc:spChg>
        <pc:graphicFrameChg chg="del mod">
          <ac:chgData name="Rosmorduc Vinca" userId="ad80fc01-cf55-4376-a825-a887c8046f05" providerId="ADAL" clId="{5AB7F960-05FB-4DF4-B280-305206A2155A}" dt="2019-06-05T15:31:05.055" v="1196" actId="478"/>
          <ac:graphicFrameMkLst>
            <pc:docMk/>
            <pc:sldMk cId="1326447605" sldId="356"/>
            <ac:graphicFrameMk id="3" creationId="{BE8DE7AE-AD90-4670-854E-6BAAF027D477}"/>
          </ac:graphicFrameMkLst>
        </pc:graphicFrameChg>
        <pc:graphicFrameChg chg="add mod">
          <ac:chgData name="Rosmorduc Vinca" userId="ad80fc01-cf55-4376-a825-a887c8046f05" providerId="ADAL" clId="{5AB7F960-05FB-4DF4-B280-305206A2155A}" dt="2019-06-05T15:31:08.004" v="1198" actId="1076"/>
          <ac:graphicFrameMkLst>
            <pc:docMk/>
            <pc:sldMk cId="1326447605" sldId="356"/>
            <ac:graphicFrameMk id="4" creationId="{4EB95F55-A73C-4633-9EE5-A3931B6EC83B}"/>
          </ac:graphicFrameMkLst>
        </pc:graphicFrameChg>
      </pc:sldChg>
      <pc:sldChg chg="modSp">
        <pc:chgData name="Rosmorduc Vinca" userId="ad80fc01-cf55-4376-a825-a887c8046f05" providerId="ADAL" clId="{5AB7F960-05FB-4DF4-B280-305206A2155A}" dt="2019-06-05T15:21:49.844" v="440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5AB7F960-05FB-4DF4-B280-305206A2155A}" dt="2019-06-05T15:21:49.844" v="440" actId="20577"/>
          <ac:spMkLst>
            <pc:docMk/>
            <pc:sldMk cId="1866186919" sldId="357"/>
            <ac:spMk id="2" creationId="{BD699CFC-8F09-4189-A2E8-84BBB446AA62}"/>
          </ac:spMkLst>
        </pc:spChg>
      </pc:sldChg>
      <pc:sldChg chg="modSp">
        <pc:chgData name="Rosmorduc Vinca" userId="ad80fc01-cf55-4376-a825-a887c8046f05" providerId="ADAL" clId="{5AB7F960-05FB-4DF4-B280-305206A2155A}" dt="2019-06-05T15:21:56.813" v="441"/>
        <pc:sldMkLst>
          <pc:docMk/>
          <pc:sldMk cId="306673608" sldId="358"/>
        </pc:sldMkLst>
        <pc:spChg chg="mod">
          <ac:chgData name="Rosmorduc Vinca" userId="ad80fc01-cf55-4376-a825-a887c8046f05" providerId="ADAL" clId="{5AB7F960-05FB-4DF4-B280-305206A2155A}" dt="2019-06-05T15:21:56.813" v="441"/>
          <ac:spMkLst>
            <pc:docMk/>
            <pc:sldMk cId="306673608" sldId="358"/>
            <ac:spMk id="2" creationId="{E48E2532-D339-4007-AA0F-ECF62F90934F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7:21.161" v="111" actId="478"/>
        <pc:sldMkLst>
          <pc:docMk/>
          <pc:sldMk cId="1135209016" sldId="359"/>
        </pc:sldMkLst>
        <pc:spChg chg="mod">
          <ac:chgData name="Rosmorduc Vinca" userId="ad80fc01-cf55-4376-a825-a887c8046f05" providerId="ADAL" clId="{5AB7F960-05FB-4DF4-B280-305206A2155A}" dt="2019-06-05T15:16:56.551" v="81" actId="20577"/>
          <ac:spMkLst>
            <pc:docMk/>
            <pc:sldMk cId="1135209016" sldId="359"/>
            <ac:spMk id="2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19.541" v="110" actId="478"/>
          <ac:spMkLst>
            <pc:docMk/>
            <pc:sldMk cId="1135209016" sldId="359"/>
            <ac:spMk id="3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1.161" v="111" actId="478"/>
          <ac:spMkLst>
            <pc:docMk/>
            <pc:sldMk cId="1135209016" sldId="359"/>
            <ac:spMk id="5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16.749" v="109" actId="20577"/>
          <ac:spMkLst>
            <pc:docMk/>
            <pc:sldMk cId="1135209016" sldId="359"/>
            <ac:spMk id="8" creationId="{00000000-0000-0000-0000-000000000000}"/>
          </ac:spMkLst>
        </pc:spChg>
      </pc:sldChg>
      <pc:sldChg chg="delSp modSp add">
        <pc:chgData name="Rosmorduc Vinca" userId="ad80fc01-cf55-4376-a825-a887c8046f05" providerId="ADAL" clId="{5AB7F960-05FB-4DF4-B280-305206A2155A}" dt="2019-06-05T15:19:20.637" v="200" actId="6549"/>
        <pc:sldMkLst>
          <pc:docMk/>
          <pc:sldMk cId="2498139181" sldId="360"/>
        </pc:sldMkLst>
        <pc:spChg chg="mod">
          <ac:chgData name="Rosmorduc Vinca" userId="ad80fc01-cf55-4376-a825-a887c8046f05" providerId="ADAL" clId="{5AB7F960-05FB-4DF4-B280-305206A2155A}" dt="2019-06-05T15:19:20.637" v="200" actId="6549"/>
          <ac:spMkLst>
            <pc:docMk/>
            <pc:sldMk cId="2498139181" sldId="360"/>
            <ac:spMk id="22" creationId="{00000000-0000-0000-0000-000000000000}"/>
          </ac:spMkLst>
        </pc:spChg>
        <pc:spChg chg="mod">
          <ac:chgData name="Rosmorduc Vinca" userId="ad80fc01-cf55-4376-a825-a887c8046f05" providerId="ADAL" clId="{5AB7F960-05FB-4DF4-B280-305206A2155A}" dt="2019-06-05T15:17:37.703" v="129" actId="20577"/>
          <ac:spMkLst>
            <pc:docMk/>
            <pc:sldMk cId="2498139181" sldId="360"/>
            <ac:spMk id="36865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4.435" v="112" actId="478"/>
          <ac:spMkLst>
            <pc:docMk/>
            <pc:sldMk cId="2498139181" sldId="360"/>
            <ac:spMk id="36866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8.048" v="114" actId="478"/>
          <ac:spMkLst>
            <pc:docMk/>
            <pc:sldMk cId="2498139181" sldId="360"/>
            <ac:spMk id="36867" creationId="{00000000-0000-0000-0000-000000000000}"/>
          </ac:spMkLst>
        </pc:spChg>
        <pc:spChg chg="del">
          <ac:chgData name="Rosmorduc Vinca" userId="ad80fc01-cf55-4376-a825-a887c8046f05" providerId="ADAL" clId="{5AB7F960-05FB-4DF4-B280-305206A2155A}" dt="2019-06-05T15:17:26.509" v="113" actId="478"/>
          <ac:spMkLst>
            <pc:docMk/>
            <pc:sldMk cId="2498139181" sldId="360"/>
            <ac:spMk id="36869" creationId="{00000000-0000-0000-0000-000000000000}"/>
          </ac:spMkLst>
        </pc:spChg>
      </pc:sldChg>
    </pc:docChg>
  </pc:docChgLst>
  <pc:docChgLst>
    <pc:chgData name="Rosmorduc Vinca" userId="ad80fc01-cf55-4376-a825-a887c8046f05" providerId="ADAL" clId="{926D72DB-51B6-4E34-A71E-BEBBC1633221}"/>
    <pc:docChg chg="undo custSel delSld modSld">
      <pc:chgData name="Rosmorduc Vinca" userId="ad80fc01-cf55-4376-a825-a887c8046f05" providerId="ADAL" clId="{926D72DB-51B6-4E34-A71E-BEBBC1633221}" dt="2020-11-17T11:00:12.172" v="203" actId="1076"/>
      <pc:docMkLst>
        <pc:docMk/>
      </pc:docMkLst>
      <pc:sldChg chg="addSp delSp modSp mod">
        <pc:chgData name="Rosmorduc Vinca" userId="ad80fc01-cf55-4376-a825-a887c8046f05" providerId="ADAL" clId="{926D72DB-51B6-4E34-A71E-BEBBC1633221}" dt="2020-11-17T10:20:37.158" v="4" actId="20577"/>
        <pc:sldMkLst>
          <pc:docMk/>
          <pc:sldMk cId="948505854" sldId="312"/>
        </pc:sldMkLst>
        <pc:spChg chg="mod">
          <ac:chgData name="Rosmorduc Vinca" userId="ad80fc01-cf55-4376-a825-a887c8046f05" providerId="ADAL" clId="{926D72DB-51B6-4E34-A71E-BEBBC1633221}" dt="2020-11-17T10:20:37.158" v="4" actId="20577"/>
          <ac:spMkLst>
            <pc:docMk/>
            <pc:sldMk cId="948505854" sldId="312"/>
            <ac:spMk id="2" creationId="{DB001924-CB04-4842-B593-09E791D7E647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3" creationId="{CF09E900-794B-4C67-99B4-3A2E62660938}"/>
          </ac:spMkLst>
        </pc:spChg>
        <pc:spChg chg="add del mod">
          <ac:chgData name="Rosmorduc Vinca" userId="ad80fc01-cf55-4376-a825-a887c8046f05" providerId="ADAL" clId="{926D72DB-51B6-4E34-A71E-BEBBC1633221}" dt="2020-11-17T10:20:35.008" v="3"/>
          <ac:spMkLst>
            <pc:docMk/>
            <pc:sldMk cId="948505854" sldId="312"/>
            <ac:spMk id="5" creationId="{E9A37E9C-6DE6-4F1C-9091-5CCFE6E4EC45}"/>
          </ac:spMkLst>
        </pc:spChg>
      </pc:sldChg>
      <pc:sldChg chg="del">
        <pc:chgData name="Rosmorduc Vinca" userId="ad80fc01-cf55-4376-a825-a887c8046f05" providerId="ADAL" clId="{926D72DB-51B6-4E34-A71E-BEBBC1633221}" dt="2020-11-17T10:32:51.532" v="166" actId="47"/>
        <pc:sldMkLst>
          <pc:docMk/>
          <pc:sldMk cId="99966438" sldId="314"/>
        </pc:sldMkLst>
      </pc:sldChg>
      <pc:sldChg chg="addSp delSp modSp mod">
        <pc:chgData name="Rosmorduc Vinca" userId="ad80fc01-cf55-4376-a825-a887c8046f05" providerId="ADAL" clId="{926D72DB-51B6-4E34-A71E-BEBBC1633221}" dt="2020-11-17T10:54:19.638" v="193" actId="1076"/>
        <pc:sldMkLst>
          <pc:docMk/>
          <pc:sldMk cId="3101999732" sldId="336"/>
        </pc:sldMkLst>
        <pc:spChg chg="mod">
          <ac:chgData name="Rosmorduc Vinca" userId="ad80fc01-cf55-4376-a825-a887c8046f05" providerId="ADAL" clId="{926D72DB-51B6-4E34-A71E-BEBBC1633221}" dt="2020-11-17T10:21:50.096" v="71" actId="20577"/>
          <ac:spMkLst>
            <pc:docMk/>
            <pc:sldMk cId="3101999732" sldId="336"/>
            <ac:spMk id="35841" creationId="{00000000-0000-0000-0000-000000000000}"/>
          </ac:spMkLst>
        </pc:spChg>
        <pc:graphicFrameChg chg="del mod">
          <ac:chgData name="Rosmorduc Vinca" userId="ad80fc01-cf55-4376-a825-a887c8046f05" providerId="ADAL" clId="{926D72DB-51B6-4E34-A71E-BEBBC1633221}" dt="2020-11-17T10:54:05.759" v="190" actId="478"/>
          <ac:graphicFrameMkLst>
            <pc:docMk/>
            <pc:sldMk cId="3101999732" sldId="336"/>
            <ac:graphicFrameMk id="2" creationId="{FF3C58B3-35B0-4DE6-862F-AA4B152BCDD5}"/>
          </ac:graphicFrameMkLst>
        </pc:graphicFrameChg>
        <pc:picChg chg="add mod">
          <ac:chgData name="Rosmorduc Vinca" userId="ad80fc01-cf55-4376-a825-a887c8046f05" providerId="ADAL" clId="{926D72DB-51B6-4E34-A71E-BEBBC1633221}" dt="2020-11-17T10:54:19.638" v="193" actId="1076"/>
          <ac:picMkLst>
            <pc:docMk/>
            <pc:sldMk cId="3101999732" sldId="336"/>
            <ac:picMk id="4" creationId="{F0D0DDDE-3372-4F16-A29A-22806A3AB99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7:37.964" v="161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926D72DB-51B6-4E34-A71E-BEBBC1633221}" dt="2020-11-17T10:27:37.964" v="161" actId="20577"/>
          <ac:spMkLst>
            <pc:docMk/>
            <pc:sldMk cId="2544901983" sldId="35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7:36.273" v="160"/>
          <ac:spMkLst>
            <pc:docMk/>
            <pc:sldMk cId="2544901983" sldId="350"/>
            <ac:spMk id="3" creationId="{D89367C3-4D5C-4DD7-9E26-A25C10AE6C3C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58:29.056" v="197" actId="1076"/>
        <pc:sldMkLst>
          <pc:docMk/>
          <pc:sldMk cId="3775927452" sldId="353"/>
        </pc:sldMkLst>
        <pc:spChg chg="mod">
          <ac:chgData name="Rosmorduc Vinca" userId="ad80fc01-cf55-4376-a825-a887c8046f05" providerId="ADAL" clId="{926D72DB-51B6-4E34-A71E-BEBBC1633221}" dt="2020-11-17T10:21:59.008" v="73" actId="20577"/>
          <ac:spMkLst>
            <pc:docMk/>
            <pc:sldMk cId="3775927452" sldId="353"/>
            <ac:spMk id="2" creationId="{430ABB24-7EC7-4946-95DE-E181F57F6F0F}"/>
          </ac:spMkLst>
        </pc:spChg>
        <pc:spChg chg="add del mod">
          <ac:chgData name="Rosmorduc Vinca" userId="ad80fc01-cf55-4376-a825-a887c8046f05" providerId="ADAL" clId="{926D72DB-51B6-4E34-A71E-BEBBC1633221}" dt="2020-11-17T10:21:56.928" v="72"/>
          <ac:spMkLst>
            <pc:docMk/>
            <pc:sldMk cId="3775927452" sldId="353"/>
            <ac:spMk id="3" creationId="{CC70C019-A4CF-4836-8C56-F142A054B0F3}"/>
          </ac:spMkLst>
        </pc:spChg>
        <pc:graphicFrameChg chg="del">
          <ac:chgData name="Rosmorduc Vinca" userId="ad80fc01-cf55-4376-a825-a887c8046f05" providerId="ADAL" clId="{926D72DB-51B6-4E34-A71E-BEBBC1633221}" dt="2020-11-17T10:58:09.640" v="194" actId="478"/>
          <ac:graphicFrameMkLst>
            <pc:docMk/>
            <pc:sldMk cId="3775927452" sldId="353"/>
            <ac:graphicFrameMk id="4" creationId="{F1EFB4E1-0582-49D7-925B-24F92802D367}"/>
          </ac:graphicFrameMkLst>
        </pc:graphicFrameChg>
        <pc:picChg chg="add mod">
          <ac:chgData name="Rosmorduc Vinca" userId="ad80fc01-cf55-4376-a825-a887c8046f05" providerId="ADAL" clId="{926D72DB-51B6-4E34-A71E-BEBBC1633221}" dt="2020-11-17T10:58:29.056" v="197" actId="1076"/>
          <ac:picMkLst>
            <pc:docMk/>
            <pc:sldMk cId="3775927452" sldId="353"/>
            <ac:picMk id="6" creationId="{56FFFC69-A420-4A22-B075-F296058B9CB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1:00:12.172" v="203" actId="1076"/>
        <pc:sldMkLst>
          <pc:docMk/>
          <pc:sldMk cId="586371476" sldId="354"/>
        </pc:sldMkLst>
        <pc:spChg chg="mod">
          <ac:chgData name="Rosmorduc Vinca" userId="ad80fc01-cf55-4376-a825-a887c8046f05" providerId="ADAL" clId="{926D72DB-51B6-4E34-A71E-BEBBC1633221}" dt="2020-11-17T10:22:07.473" v="74" actId="20577"/>
          <ac:spMkLst>
            <pc:docMk/>
            <pc:sldMk cId="586371476" sldId="354"/>
            <ac:spMk id="2" creationId="{5AD87D86-8C78-4419-B877-703F638BFFA4}"/>
          </ac:spMkLst>
        </pc:spChg>
        <pc:graphicFrameChg chg="del">
          <ac:chgData name="Rosmorduc Vinca" userId="ad80fc01-cf55-4376-a825-a887c8046f05" providerId="ADAL" clId="{926D72DB-51B6-4E34-A71E-BEBBC1633221}" dt="2020-11-17T10:47:08.052" v="172" actId="478"/>
          <ac:graphicFrameMkLst>
            <pc:docMk/>
            <pc:sldMk cId="586371476" sldId="354"/>
            <ac:graphicFrameMk id="4" creationId="{A4E51B7E-D955-48E1-801E-6D8923ADD034}"/>
          </ac:graphicFrameMkLst>
        </pc:graphicFrameChg>
        <pc:picChg chg="add mod">
          <ac:chgData name="Rosmorduc Vinca" userId="ad80fc01-cf55-4376-a825-a887c8046f05" providerId="ADAL" clId="{926D72DB-51B6-4E34-A71E-BEBBC1633221}" dt="2020-11-17T11:00:12.172" v="203" actId="1076"/>
          <ac:picMkLst>
            <pc:docMk/>
            <pc:sldMk cId="586371476" sldId="354"/>
            <ac:picMk id="5" creationId="{D6B5B55B-DBEA-44F8-B9B9-693557EEB397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49:14.952" v="186" actId="14100"/>
        <pc:sldMkLst>
          <pc:docMk/>
          <pc:sldMk cId="2171082364" sldId="355"/>
        </pc:sldMkLst>
        <pc:spChg chg="mod">
          <ac:chgData name="Rosmorduc Vinca" userId="ad80fc01-cf55-4376-a825-a887c8046f05" providerId="ADAL" clId="{926D72DB-51B6-4E34-A71E-BEBBC1633221}" dt="2020-11-17T10:21:41.128" v="70" actId="20577"/>
          <ac:spMkLst>
            <pc:docMk/>
            <pc:sldMk cId="2171082364" sldId="355"/>
            <ac:spMk id="2" creationId="{E67A2DB0-9925-409D-84D3-8E344AFB2398}"/>
          </ac:spMkLst>
        </pc:spChg>
        <pc:graphicFrameChg chg="del">
          <ac:chgData name="Rosmorduc Vinca" userId="ad80fc01-cf55-4376-a825-a887c8046f05" providerId="ADAL" clId="{926D72DB-51B6-4E34-A71E-BEBBC1633221}" dt="2020-11-17T10:47:35.509" v="175" actId="478"/>
          <ac:graphicFrameMkLst>
            <pc:docMk/>
            <pc:sldMk cId="2171082364" sldId="355"/>
            <ac:graphicFrameMk id="6" creationId="{1C5BD818-B4D2-449F-8328-9406DE0FB795}"/>
          </ac:graphicFrameMkLst>
        </pc:graphicFrameChg>
        <pc:graphicFrameChg chg="del mod">
          <ac:chgData name="Rosmorduc Vinca" userId="ad80fc01-cf55-4376-a825-a887c8046f05" providerId="ADAL" clId="{926D72DB-51B6-4E34-A71E-BEBBC1633221}" dt="2020-11-17T10:40:22.626" v="169" actId="478"/>
          <ac:graphicFrameMkLst>
            <pc:docMk/>
            <pc:sldMk cId="2171082364" sldId="355"/>
            <ac:graphicFrameMk id="7" creationId="{44ECFA6F-BF48-427D-A7B9-407EC1F89DDF}"/>
          </ac:graphicFrameMkLst>
        </pc:graphicFrameChg>
        <pc:picChg chg="add del mod">
          <ac:chgData name="Rosmorduc Vinca" userId="ad80fc01-cf55-4376-a825-a887c8046f05" providerId="ADAL" clId="{926D72DB-51B6-4E34-A71E-BEBBC1633221}" dt="2020-11-17T10:48:56.087" v="179" actId="478"/>
          <ac:picMkLst>
            <pc:docMk/>
            <pc:sldMk cId="2171082364" sldId="355"/>
            <ac:picMk id="4" creationId="{3F4D9230-1DD6-49F2-80A2-9F05A9940BDB}"/>
          </ac:picMkLst>
        </pc:picChg>
        <pc:picChg chg="add mod">
          <ac:chgData name="Rosmorduc Vinca" userId="ad80fc01-cf55-4376-a825-a887c8046f05" providerId="ADAL" clId="{926D72DB-51B6-4E34-A71E-BEBBC1633221}" dt="2020-11-17T10:49:12.421" v="185" actId="14100"/>
          <ac:picMkLst>
            <pc:docMk/>
            <pc:sldMk cId="2171082364" sldId="355"/>
            <ac:picMk id="8" creationId="{442D6031-2E8F-4FDC-AABD-F7D0382E84E0}"/>
          </ac:picMkLst>
        </pc:picChg>
        <pc:picChg chg="add mod">
          <ac:chgData name="Rosmorduc Vinca" userId="ad80fc01-cf55-4376-a825-a887c8046f05" providerId="ADAL" clId="{926D72DB-51B6-4E34-A71E-BEBBC1633221}" dt="2020-11-17T10:49:14.952" v="186" actId="14100"/>
          <ac:picMkLst>
            <pc:docMk/>
            <pc:sldMk cId="2171082364" sldId="355"/>
            <ac:picMk id="10" creationId="{6F15A58B-FDE3-41D6-8E61-82BEAF160A11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59:54.108" v="201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926D72DB-51B6-4E34-A71E-BEBBC1633221}" dt="2020-11-17T10:22:18.345" v="76" actId="20577"/>
          <ac:spMkLst>
            <pc:docMk/>
            <pc:sldMk cId="1326447605" sldId="356"/>
            <ac:spMk id="2" creationId="{40508DD3-5C46-4C22-A3C0-CFEA5BEB20D9}"/>
          </ac:spMkLst>
        </pc:spChg>
        <pc:spChg chg="add del mod">
          <ac:chgData name="Rosmorduc Vinca" userId="ad80fc01-cf55-4376-a825-a887c8046f05" providerId="ADAL" clId="{926D72DB-51B6-4E34-A71E-BEBBC1633221}" dt="2020-11-17T10:22:15.353" v="75"/>
          <ac:spMkLst>
            <pc:docMk/>
            <pc:sldMk cId="1326447605" sldId="356"/>
            <ac:spMk id="3" creationId="{5606B5F4-48F6-4426-94C5-54FF9C91F124}"/>
          </ac:spMkLst>
        </pc:spChg>
        <pc:graphicFrameChg chg="del mod">
          <ac:chgData name="Rosmorduc Vinca" userId="ad80fc01-cf55-4376-a825-a887c8046f05" providerId="ADAL" clId="{926D72DB-51B6-4E34-A71E-BEBBC1633221}" dt="2020-11-17T10:59:43.156" v="198" actId="478"/>
          <ac:graphicFrameMkLst>
            <pc:docMk/>
            <pc:sldMk cId="1326447605" sldId="356"/>
            <ac:graphicFrameMk id="4" creationId="{4EB95F55-A73C-4633-9EE5-A3931B6EC83B}"/>
          </ac:graphicFrameMkLst>
        </pc:graphicFrameChg>
        <pc:picChg chg="add mod">
          <ac:chgData name="Rosmorduc Vinca" userId="ad80fc01-cf55-4376-a825-a887c8046f05" providerId="ADAL" clId="{926D72DB-51B6-4E34-A71E-BEBBC1633221}" dt="2020-11-17T10:59:54.108" v="201" actId="1076"/>
          <ac:picMkLst>
            <pc:docMk/>
            <pc:sldMk cId="1326447605" sldId="356"/>
            <ac:picMk id="6" creationId="{BA2BAA9D-4CD7-45C8-9660-6EF00FFE29EA}"/>
          </ac:picMkLst>
        </pc:picChg>
      </pc:sldChg>
      <pc:sldChg chg="modSp mod">
        <pc:chgData name="Rosmorduc Vinca" userId="ad80fc01-cf55-4376-a825-a887c8046f05" providerId="ADAL" clId="{926D72DB-51B6-4E34-A71E-BEBBC1633221}" dt="2020-11-17T10:21:31.784" v="69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926D72DB-51B6-4E34-A71E-BEBBC1633221}" dt="2020-11-17T10:21:31.784" v="69" actId="20577"/>
          <ac:spMkLst>
            <pc:docMk/>
            <pc:sldMk cId="1866186919" sldId="357"/>
            <ac:spMk id="2" creationId="{BD699CFC-8F09-4189-A2E8-84BBB446AA62}"/>
          </ac:spMkLst>
        </pc:spChg>
        <pc:spChg chg="mod">
          <ac:chgData name="Rosmorduc Vinca" userId="ad80fc01-cf55-4376-a825-a887c8046f05" providerId="ADAL" clId="{926D72DB-51B6-4E34-A71E-BEBBC1633221}" dt="2020-11-17T10:21:22.016" v="47" actId="20577"/>
          <ac:spMkLst>
            <pc:docMk/>
            <pc:sldMk cId="1866186919" sldId="357"/>
            <ac:spMk id="8" creationId="{ADB37821-5EF1-4EE5-A4F6-7A245EB4BC72}"/>
          </ac:spMkLst>
        </pc:spChg>
        <pc:spChg chg="mod">
          <ac:chgData name="Rosmorduc Vinca" userId="ad80fc01-cf55-4376-a825-a887c8046f05" providerId="ADAL" clId="{926D72DB-51B6-4E34-A71E-BEBBC1633221}" dt="2020-11-17T10:21:28.495" v="68" actId="20577"/>
          <ac:spMkLst>
            <pc:docMk/>
            <pc:sldMk cId="1866186919" sldId="357"/>
            <ac:spMk id="9" creationId="{EF3BCD64-5207-47D9-930C-FA330792058F}"/>
          </ac:spMkLst>
        </pc:spChg>
      </pc:sldChg>
      <pc:sldChg chg="addSp delSp modSp mod">
        <pc:chgData name="Rosmorduc Vinca" userId="ad80fc01-cf55-4376-a825-a887c8046f05" providerId="ADAL" clId="{926D72DB-51B6-4E34-A71E-BEBBC1633221}" dt="2020-11-17T10:21:03.055" v="33" actId="20577"/>
        <pc:sldMkLst>
          <pc:docMk/>
          <pc:sldMk cId="306673608" sldId="358"/>
        </pc:sldMkLst>
        <pc:spChg chg="mod">
          <ac:chgData name="Rosmorduc Vinca" userId="ad80fc01-cf55-4376-a825-a887c8046f05" providerId="ADAL" clId="{926D72DB-51B6-4E34-A71E-BEBBC1633221}" dt="2020-11-17T10:20:51.566" v="7" actId="20577"/>
          <ac:spMkLst>
            <pc:docMk/>
            <pc:sldMk cId="306673608" sldId="358"/>
            <ac:spMk id="2" creationId="{E48E2532-D339-4007-AA0F-ECF62F90934F}"/>
          </ac:spMkLst>
        </pc:spChg>
        <pc:spChg chg="mod">
          <ac:chgData name="Rosmorduc Vinca" userId="ad80fc01-cf55-4376-a825-a887c8046f05" providerId="ADAL" clId="{926D72DB-51B6-4E34-A71E-BEBBC1633221}" dt="2020-11-17T10:20:55.734" v="18" actId="20577"/>
          <ac:spMkLst>
            <pc:docMk/>
            <pc:sldMk cId="306673608" sldId="358"/>
            <ac:spMk id="8" creationId="{EACED6B6-4406-426E-A1CF-3DE7B4C6B9BC}"/>
          </ac:spMkLst>
        </pc:spChg>
        <pc:spChg chg="mod">
          <ac:chgData name="Rosmorduc Vinca" userId="ad80fc01-cf55-4376-a825-a887c8046f05" providerId="ADAL" clId="{926D72DB-51B6-4E34-A71E-BEBBC1633221}" dt="2020-11-17T10:21:03.055" v="33" actId="20577"/>
          <ac:spMkLst>
            <pc:docMk/>
            <pc:sldMk cId="306673608" sldId="358"/>
            <ac:spMk id="9" creationId="{96B29482-D08B-4997-9F85-84528C6C4A5F}"/>
          </ac:spMkLst>
        </pc:spChg>
        <pc:picChg chg="add del">
          <ac:chgData name="Rosmorduc Vinca" userId="ad80fc01-cf55-4376-a825-a887c8046f05" providerId="ADAL" clId="{926D72DB-51B6-4E34-A71E-BEBBC1633221}" dt="2020-11-17T10:20:50.364" v="6" actId="478"/>
          <ac:picMkLst>
            <pc:docMk/>
            <pc:sldMk cId="306673608" sldId="358"/>
            <ac:picMk id="5" creationId="{C1088834-FB9E-4B3E-991C-1550A9F728D8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58.300" v="94" actId="20577"/>
        <pc:sldMkLst>
          <pc:docMk/>
          <pc:sldMk cId="1135209016" sldId="359"/>
        </pc:sldMkLst>
        <pc:spChg chg="mod">
          <ac:chgData name="Rosmorduc Vinca" userId="ad80fc01-cf55-4376-a825-a887c8046f05" providerId="ADAL" clId="{926D72DB-51B6-4E34-A71E-BEBBC1633221}" dt="2020-11-17T10:23:58.300" v="94" actId="20577"/>
          <ac:spMkLst>
            <pc:docMk/>
            <pc:sldMk cId="1135209016" sldId="359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3" creationId="{294E1A55-6665-42AE-9AC8-B064DF2E9322}"/>
          </ac:spMkLst>
        </pc:spChg>
        <pc:spChg chg="add del mod">
          <ac:chgData name="Rosmorduc Vinca" userId="ad80fc01-cf55-4376-a825-a887c8046f05" providerId="ADAL" clId="{926D72DB-51B6-4E34-A71E-BEBBC1633221}" dt="2020-11-17T10:23:56.625" v="93"/>
          <ac:spMkLst>
            <pc:docMk/>
            <pc:sldMk cId="1135209016" sldId="359"/>
            <ac:spMk id="5" creationId="{225F3547-F2AC-462A-8841-F5218598FCA7}"/>
          </ac:spMkLst>
        </pc:spChg>
      </pc:sldChg>
      <pc:sldChg chg="modSp mod">
        <pc:chgData name="Rosmorduc Vinca" userId="ad80fc01-cf55-4376-a825-a887c8046f05" providerId="ADAL" clId="{926D72DB-51B6-4E34-A71E-BEBBC1633221}" dt="2020-11-17T10:23:50.149" v="92" actId="20577"/>
        <pc:sldMkLst>
          <pc:docMk/>
          <pc:sldMk cId="2498139181" sldId="360"/>
        </pc:sldMkLst>
        <pc:spChg chg="mod">
          <ac:chgData name="Rosmorduc Vinca" userId="ad80fc01-cf55-4376-a825-a887c8046f05" providerId="ADAL" clId="{926D72DB-51B6-4E34-A71E-BEBBC1633221}" dt="2020-11-17T10:23:50.149" v="92" actId="20577"/>
          <ac:spMkLst>
            <pc:docMk/>
            <pc:sldMk cId="2498139181" sldId="360"/>
            <ac:spMk id="3686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05.329" v="144" actId="20577"/>
        <pc:sldMkLst>
          <pc:docMk/>
          <pc:sldMk cId="282809392" sldId="361"/>
        </pc:sldMkLst>
        <pc:spChg chg="mod">
          <ac:chgData name="Rosmorduc Vinca" userId="ad80fc01-cf55-4376-a825-a887c8046f05" providerId="ADAL" clId="{926D72DB-51B6-4E34-A71E-BEBBC1633221}" dt="2020-11-17T10:23:42.356" v="91" actId="20577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05.329" v="144" actId="20577"/>
          <ac:spMkLst>
            <pc:docMk/>
            <pc:sldMk cId="282809392" sldId="361"/>
            <ac:spMk id="36875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16.073" v="145" actId="14100"/>
        <pc:sldMkLst>
          <pc:docMk/>
          <pc:sldMk cId="976094216" sldId="362"/>
        </pc:sldMkLst>
        <pc:spChg chg="mod">
          <ac:chgData name="Rosmorduc Vinca" userId="ad80fc01-cf55-4376-a825-a887c8046f05" providerId="ADAL" clId="{926D72DB-51B6-4E34-A71E-BEBBC1633221}" dt="2020-11-17T10:23:33.956" v="90" actId="20577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26D72DB-51B6-4E34-A71E-BEBBC1633221}" dt="2020-11-17T10:26:16.073" v="145" actId="14100"/>
          <ac:spMkLst>
            <pc:docMk/>
            <pc:sldMk cId="976094216" sldId="362"/>
            <ac:spMk id="36876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6:56.875" v="153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26D72DB-51B6-4E34-A71E-BEBBC1633221}" dt="2020-11-17T10:26:56.875" v="153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mod">
        <pc:chgData name="Rosmorduc Vinca" userId="ad80fc01-cf55-4376-a825-a887c8046f05" providerId="ADAL" clId="{926D72DB-51B6-4E34-A71E-BEBBC1633221}" dt="2020-11-17T10:27:12.826" v="156" actId="1076"/>
        <pc:sldMkLst>
          <pc:docMk/>
          <pc:sldMk cId="3702268363" sldId="365"/>
        </pc:sldMkLst>
        <pc:spChg chg="mod">
          <ac:chgData name="Rosmorduc Vinca" userId="ad80fc01-cf55-4376-a825-a887c8046f05" providerId="ADAL" clId="{926D72DB-51B6-4E34-A71E-BEBBC1633221}" dt="2020-11-17T10:23:03.523" v="84" actId="20577"/>
          <ac:spMkLst>
            <pc:docMk/>
            <pc:sldMk cId="3702268363" sldId="365"/>
            <ac:spMk id="2" creationId="{68FCF44F-02AC-4734-B6E1-0E4D46FBEAD7}"/>
          </ac:spMkLst>
        </pc:spChg>
        <pc:spChg chg="mod">
          <ac:chgData name="Rosmorduc Vinca" userId="ad80fc01-cf55-4376-a825-a887c8046f05" providerId="ADAL" clId="{926D72DB-51B6-4E34-A71E-BEBBC1633221}" dt="2020-11-17T10:27:12.826" v="156" actId="1076"/>
          <ac:spMkLst>
            <pc:docMk/>
            <pc:sldMk cId="3702268363" sldId="365"/>
            <ac:spMk id="20" creationId="{F89AE8EB-1C95-438E-A76E-4AD57CD31ED7}"/>
          </ac:spMkLst>
        </pc:spChg>
        <pc:picChg chg="mod">
          <ac:chgData name="Rosmorduc Vinca" userId="ad80fc01-cf55-4376-a825-a887c8046f05" providerId="ADAL" clId="{926D72DB-51B6-4E34-A71E-BEBBC1633221}" dt="2020-11-17T10:22:53.961" v="81" actId="1076"/>
          <ac:picMkLst>
            <pc:docMk/>
            <pc:sldMk cId="3702268363" sldId="365"/>
            <ac:picMk id="5" creationId="{999B0BF4-D0D0-4342-9137-F8C8B30BFAB2}"/>
          </ac:picMkLst>
        </pc:picChg>
        <pc:picChg chg="mod">
          <ac:chgData name="Rosmorduc Vinca" userId="ad80fc01-cf55-4376-a825-a887c8046f05" providerId="ADAL" clId="{926D72DB-51B6-4E34-A71E-BEBBC1633221}" dt="2020-11-17T10:22:59.962" v="83" actId="1076"/>
          <ac:picMkLst>
            <pc:docMk/>
            <pc:sldMk cId="3702268363" sldId="365"/>
            <ac:picMk id="17" creationId="{A85AFC70-FFF5-49A9-851C-E7036FBC2621}"/>
          </ac:picMkLst>
        </pc:picChg>
        <pc:picChg chg="mod">
          <ac:chgData name="Rosmorduc Vinca" userId="ad80fc01-cf55-4376-a825-a887c8046f05" providerId="ADAL" clId="{926D72DB-51B6-4E34-A71E-BEBBC1633221}" dt="2020-11-17T10:22:58.129" v="82" actId="1076"/>
          <ac:picMkLst>
            <pc:docMk/>
            <pc:sldMk cId="3702268363" sldId="365"/>
            <ac:picMk id="19" creationId="{C4CC6931-B2AE-4F53-9AE9-1A2C0C8A4D15}"/>
          </ac:picMkLst>
        </pc:picChg>
      </pc:sldChg>
      <pc:sldChg chg="modSp mod">
        <pc:chgData name="Rosmorduc Vinca" userId="ad80fc01-cf55-4376-a825-a887c8046f05" providerId="ADAL" clId="{926D72DB-51B6-4E34-A71E-BEBBC1633221}" dt="2020-11-17T10:27:27.938" v="159" actId="1076"/>
        <pc:sldMkLst>
          <pc:docMk/>
          <pc:sldMk cId="154929038" sldId="366"/>
        </pc:sldMkLst>
        <pc:spChg chg="mod">
          <ac:chgData name="Rosmorduc Vinca" userId="ad80fc01-cf55-4376-a825-a887c8046f05" providerId="ADAL" clId="{926D72DB-51B6-4E34-A71E-BEBBC1633221}" dt="2020-11-17T10:22:42.907" v="80" actId="20577"/>
          <ac:spMkLst>
            <pc:docMk/>
            <pc:sldMk cId="154929038" sldId="366"/>
            <ac:spMk id="2" creationId="{B06B0254-F83B-4DB6-8AC6-EF4B83861C67}"/>
          </ac:spMkLst>
        </pc:spChg>
        <pc:spChg chg="mod">
          <ac:chgData name="Rosmorduc Vinca" userId="ad80fc01-cf55-4376-a825-a887c8046f05" providerId="ADAL" clId="{926D72DB-51B6-4E34-A71E-BEBBC1633221}" dt="2020-11-17T10:27:27.938" v="159" actId="1076"/>
          <ac:spMkLst>
            <pc:docMk/>
            <pc:sldMk cId="154929038" sldId="366"/>
            <ac:spMk id="24" creationId="{8F3217C5-7338-4490-BA14-980A55233EE0}"/>
          </ac:spMkLst>
        </pc:spChg>
        <pc:picChg chg="mod">
          <ac:chgData name="Rosmorduc Vinca" userId="ad80fc01-cf55-4376-a825-a887c8046f05" providerId="ADAL" clId="{926D72DB-51B6-4E34-A71E-BEBBC1633221}" dt="2020-11-17T10:22:35.841" v="78" actId="1076"/>
          <ac:picMkLst>
            <pc:docMk/>
            <pc:sldMk cId="154929038" sldId="366"/>
            <ac:picMk id="5" creationId="{D3C47C09-A60F-4F1F-98A8-0F720DABD5E2}"/>
          </ac:picMkLst>
        </pc:picChg>
        <pc:picChg chg="mod">
          <ac:chgData name="Rosmorduc Vinca" userId="ad80fc01-cf55-4376-a825-a887c8046f05" providerId="ADAL" clId="{926D72DB-51B6-4E34-A71E-BEBBC1633221}" dt="2020-11-17T10:22:39.153" v="79" actId="1076"/>
          <ac:picMkLst>
            <pc:docMk/>
            <pc:sldMk cId="154929038" sldId="366"/>
            <ac:picMk id="21" creationId="{7B7BECC2-AD27-4AF4-B389-625544B52F1C}"/>
          </ac:picMkLst>
        </pc:picChg>
      </pc:sldChg>
      <pc:sldChg chg="addSp delSp modSp mod">
        <pc:chgData name="Rosmorduc Vinca" userId="ad80fc01-cf55-4376-a825-a887c8046f05" providerId="ADAL" clId="{926D72DB-51B6-4E34-A71E-BEBBC1633221}" dt="2020-11-17T10:23:25.068" v="89" actId="20577"/>
        <pc:sldMkLst>
          <pc:docMk/>
          <pc:sldMk cId="2103063895" sldId="368"/>
        </pc:sldMkLst>
        <pc:spChg chg="mod">
          <ac:chgData name="Rosmorduc Vinca" userId="ad80fc01-cf55-4376-a825-a887c8046f05" providerId="ADAL" clId="{926D72DB-51B6-4E34-A71E-BEBBC1633221}" dt="2020-11-17T10:23:25.068" v="89" actId="2057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26D72DB-51B6-4E34-A71E-BEBBC1633221}" dt="2020-11-17T10:23:23.027" v="88" actId="14100"/>
          <ac:spMkLst>
            <pc:docMk/>
            <pc:sldMk cId="2103063895" sldId="368"/>
            <ac:spMk id="3" creationId="{47825B24-C6B4-47D5-BAAD-3ED29E14C9DC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4" creationId="{5F30D262-1DAD-4300-AA58-FC9FD2C10E9E}"/>
          </ac:spMkLst>
        </pc:spChg>
        <pc:spChg chg="add del mod">
          <ac:chgData name="Rosmorduc Vinca" userId="ad80fc01-cf55-4376-a825-a887c8046f05" providerId="ADAL" clId="{926D72DB-51B6-4E34-A71E-BEBBC1633221}" dt="2020-11-17T10:23:13.389" v="85"/>
          <ac:spMkLst>
            <pc:docMk/>
            <pc:sldMk cId="2103063895" sldId="368"/>
            <ac:spMk id="5" creationId="{8D9F52FD-9C43-44BA-BFB3-67DDBFC0146F}"/>
          </ac:spMkLst>
        </pc:spChg>
      </pc:sldChg>
    </pc:docChg>
  </pc:docChgLst>
  <pc:docChgLst>
    <pc:chgData name="Rosmorduc Vinca" userId="ad80fc01-cf55-4376-a825-a887c8046f05" providerId="ADAL" clId="{19DF4C8C-31EE-4B67-8CA0-FD39BFEC6E28}"/>
    <pc:docChg chg="modSld">
      <pc:chgData name="Rosmorduc Vinca" userId="ad80fc01-cf55-4376-a825-a887c8046f05" providerId="ADAL" clId="{19DF4C8C-31EE-4B67-8CA0-FD39BFEC6E28}" dt="2020-11-26T13:04:45.989" v="6" actId="20577"/>
      <pc:docMkLst>
        <pc:docMk/>
      </pc:docMkLst>
      <pc:sldChg chg="modNotesTx">
        <pc:chgData name="Rosmorduc Vinca" userId="ad80fc01-cf55-4376-a825-a887c8046f05" providerId="ADAL" clId="{19DF4C8C-31EE-4B67-8CA0-FD39BFEC6E28}" dt="2020-11-26T13:04:31.901" v="0" actId="20577"/>
        <pc:sldMkLst>
          <pc:docMk/>
          <pc:sldMk cId="282809392" sldId="361"/>
        </pc:sldMkLst>
      </pc:sldChg>
      <pc:sldChg chg="modNotesTx">
        <pc:chgData name="Rosmorduc Vinca" userId="ad80fc01-cf55-4376-a825-a887c8046f05" providerId="ADAL" clId="{19DF4C8C-31EE-4B67-8CA0-FD39BFEC6E28}" dt="2020-11-26T13:04:37.276" v="1" actId="20577"/>
        <pc:sldMkLst>
          <pc:docMk/>
          <pc:sldMk cId="976094216" sldId="362"/>
        </pc:sldMkLst>
      </pc:sldChg>
      <pc:sldChg chg="modNotesTx">
        <pc:chgData name="Rosmorduc Vinca" userId="ad80fc01-cf55-4376-a825-a887c8046f05" providerId="ADAL" clId="{19DF4C8C-31EE-4B67-8CA0-FD39BFEC6E28}" dt="2020-11-26T13:04:45.989" v="6" actId="20577"/>
        <pc:sldMkLst>
          <pc:docMk/>
          <pc:sldMk cId="145009359" sldId="363"/>
        </pc:sldMkLst>
      </pc:sldChg>
    </pc:docChg>
  </pc:docChgLst>
  <pc:docChgLst>
    <pc:chgData name="Rosmorduc Vinca" userId="ad80fc01-cf55-4376-a825-a887c8046f05" providerId="ADAL" clId="{9E93AA6D-590E-40C5-A28C-5C896CA96BBA}"/>
    <pc:docChg chg="undo custSel addSld delSld modSld">
      <pc:chgData name="Rosmorduc Vinca" userId="ad80fc01-cf55-4376-a825-a887c8046f05" providerId="ADAL" clId="{9E93AA6D-590E-40C5-A28C-5C896CA96BBA}" dt="2020-06-25T14:15:46.038" v="270" actId="5793"/>
      <pc:docMkLst>
        <pc:docMk/>
      </pc:docMkLst>
      <pc:sldChg chg="del">
        <pc:chgData name="Rosmorduc Vinca" userId="ad80fc01-cf55-4376-a825-a887c8046f05" providerId="ADAL" clId="{9E93AA6D-590E-40C5-A28C-5C896CA96BBA}" dt="2020-06-25T13:53:28.660" v="186" actId="47"/>
        <pc:sldMkLst>
          <pc:docMk/>
          <pc:sldMk cId="3368206217" sldId="264"/>
        </pc:sldMkLst>
      </pc:sldChg>
      <pc:sldChg chg="delSp modSp add mod">
        <pc:chgData name="Rosmorduc Vinca" userId="ad80fc01-cf55-4376-a825-a887c8046f05" providerId="ADAL" clId="{9E93AA6D-590E-40C5-A28C-5C896CA96BBA}" dt="2020-06-25T14:01:50.178" v="263" actId="1076"/>
        <pc:sldMkLst>
          <pc:docMk/>
          <pc:sldMk cId="2498139181" sldId="360"/>
        </pc:sldMkLst>
        <pc:spChg chg="mod topLvl">
          <ac:chgData name="Rosmorduc Vinca" userId="ad80fc01-cf55-4376-a825-a887c8046f05" providerId="ADAL" clId="{9E93AA6D-590E-40C5-A28C-5C896CA96BBA}" dt="2020-06-25T14:01:50.178" v="263" actId="1076"/>
          <ac:spMkLst>
            <pc:docMk/>
            <pc:sldMk cId="2498139181" sldId="360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0.088" v="188" actId="478"/>
          <ac:spMkLst>
            <pc:docMk/>
            <pc:sldMk cId="2498139181" sldId="360"/>
            <ac:spMk id="36870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4.956" v="224" actId="478"/>
          <ac:spMkLst>
            <pc:docMk/>
            <pc:sldMk cId="2498139181" sldId="360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6.243" v="225" actId="478"/>
          <ac:spMkLst>
            <pc:docMk/>
            <pc:sldMk cId="2498139181" sldId="360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25.826" v="223" actId="478"/>
          <ac:spMkLst>
            <pc:docMk/>
            <pc:sldMk cId="2498139181" sldId="360"/>
            <ac:spMk id="36873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4:39.478" v="226" actId="21"/>
          <ac:spMkLst>
            <pc:docMk/>
            <pc:sldMk cId="2498139181" sldId="360"/>
            <ac:spMk id="36874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41.440" v="189" actId="478"/>
          <ac:spMkLst>
            <pc:docMk/>
            <pc:sldMk cId="2498139181" sldId="360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9E93AA6D-590E-40C5-A28C-5C896CA96BBA}" dt="2020-06-25T13:53:54.953" v="194" actId="478"/>
          <ac:spMkLst>
            <pc:docMk/>
            <pc:sldMk cId="2498139181" sldId="360"/>
            <ac:spMk id="36876" creationId="{00000000-0000-0000-0000-000000000000}"/>
          </ac:spMkLst>
        </pc:spChg>
        <pc:grpChg chg="del">
          <ac:chgData name="Rosmorduc Vinca" userId="ad80fc01-cf55-4376-a825-a887c8046f05" providerId="ADAL" clId="{9E93AA6D-590E-40C5-A28C-5C896CA96BBA}" dt="2020-06-25T13:53:37.209" v="187" actId="165"/>
          <ac:grpSpMkLst>
            <pc:docMk/>
            <pc:sldMk cId="2498139181" sldId="360"/>
            <ac:grpSpMk id="36868" creationId="{00000000-0000-0000-0000-000000000000}"/>
          </ac:grpSpMkLst>
        </pc:grpChg>
      </pc:sldChg>
      <pc:sldChg chg="addSp delSp modSp add mod">
        <pc:chgData name="Rosmorduc Vinca" userId="ad80fc01-cf55-4376-a825-a887c8046f05" providerId="ADAL" clId="{9E93AA6D-590E-40C5-A28C-5C896CA96BBA}" dt="2020-06-25T14:01:34.256" v="261" actId="1076"/>
        <pc:sldMkLst>
          <pc:docMk/>
          <pc:sldMk cId="282809392" sldId="361"/>
        </pc:sldMkLst>
        <pc:spChg chg="add del mod">
          <ac:chgData name="Rosmorduc Vinca" userId="ad80fc01-cf55-4376-a825-a887c8046f05" providerId="ADAL" clId="{9E93AA6D-590E-40C5-A28C-5C896CA96BBA}" dt="2020-06-25T14:01:12.848" v="253" actId="478"/>
          <ac:spMkLst>
            <pc:docMk/>
            <pc:sldMk cId="282809392" sldId="361"/>
            <ac:spMk id="6" creationId="{D87B485B-38D1-4E8D-AE0C-8B475ADF6297}"/>
          </ac:spMkLst>
        </pc:spChg>
        <pc:spChg chg="add mod">
          <ac:chgData name="Rosmorduc Vinca" userId="ad80fc01-cf55-4376-a825-a887c8046f05" providerId="ADAL" clId="{9E93AA6D-590E-40C5-A28C-5C896CA96BBA}" dt="2020-06-25T13:59:19.606" v="249" actId="1076"/>
          <ac:spMkLst>
            <pc:docMk/>
            <pc:sldMk cId="282809392" sldId="361"/>
            <ac:spMk id="10" creationId="{DAB5C096-E242-488C-9E8A-77E79DC67AF4}"/>
          </ac:spMkLst>
        </pc:spChg>
        <pc:spChg chg="mod">
          <ac:chgData name="Rosmorduc Vinca" userId="ad80fc01-cf55-4376-a825-a887c8046f05" providerId="ADAL" clId="{9E93AA6D-590E-40C5-A28C-5C896CA96BBA}" dt="2020-06-25T13:53:13.161" v="181"/>
          <ac:spMkLst>
            <pc:docMk/>
            <pc:sldMk cId="282809392" sldId="361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06.103" v="180" actId="20577"/>
          <ac:spMkLst>
            <pc:docMk/>
            <pc:sldMk cId="282809392" sldId="361"/>
            <ac:spMk id="36875" creationId="{00000000-0000-0000-0000-000000000000}"/>
          </ac:spMkLst>
        </pc:spChg>
        <pc:picChg chg="del">
          <ac:chgData name="Rosmorduc Vinca" userId="ad80fc01-cf55-4376-a825-a887c8046f05" providerId="ADAL" clId="{9E93AA6D-590E-40C5-A28C-5C896CA96BBA}" dt="2020-06-25T13:58:29.898" v="230" actId="478"/>
          <ac:picMkLst>
            <pc:docMk/>
            <pc:sldMk cId="282809392" sldId="361"/>
            <ac:picMk id="3" creationId="{53673F67-7973-4CB8-9294-DCF141BCA134}"/>
          </ac:picMkLst>
        </pc:picChg>
        <pc:picChg chg="add mod">
          <ac:chgData name="Rosmorduc Vinca" userId="ad80fc01-cf55-4376-a825-a887c8046f05" providerId="ADAL" clId="{9E93AA6D-590E-40C5-A28C-5C896CA96BBA}" dt="2020-06-25T13:58:32.122" v="231" actId="1076"/>
          <ac:picMkLst>
            <pc:docMk/>
            <pc:sldMk cId="282809392" sldId="361"/>
            <ac:picMk id="4" creationId="{ABE2E8BA-9CA4-4303-A194-23FD892FE036}"/>
          </ac:picMkLst>
        </pc:picChg>
        <pc:picChg chg="add del mod ord">
          <ac:chgData name="Rosmorduc Vinca" userId="ad80fc01-cf55-4376-a825-a887c8046f05" providerId="ADAL" clId="{9E93AA6D-590E-40C5-A28C-5C896CA96BBA}" dt="2020-06-25T14:01:30.560" v="260" actId="1076"/>
          <ac:picMkLst>
            <pc:docMk/>
            <pc:sldMk cId="282809392" sldId="361"/>
            <ac:picMk id="7" creationId="{FB0C3A7A-0CDF-4428-879B-EC09AFD15598}"/>
          </ac:picMkLst>
        </pc:picChg>
        <pc:picChg chg="add mod">
          <ac:chgData name="Rosmorduc Vinca" userId="ad80fc01-cf55-4376-a825-a887c8046f05" providerId="ADAL" clId="{9E93AA6D-590E-40C5-A28C-5C896CA96BBA}" dt="2020-06-25T14:01:34.256" v="261" actId="1076"/>
          <ac:picMkLst>
            <pc:docMk/>
            <pc:sldMk cId="282809392" sldId="361"/>
            <ac:picMk id="8" creationId="{F015947B-F6D2-43F8-9F30-16D4F5B717A6}"/>
          </ac:picMkLst>
        </pc:picChg>
      </pc:sldChg>
      <pc:sldChg chg="modSp add mod">
        <pc:chgData name="Rosmorduc Vinca" userId="ad80fc01-cf55-4376-a825-a887c8046f05" providerId="ADAL" clId="{9E93AA6D-590E-40C5-A28C-5C896CA96BBA}" dt="2020-06-25T14:01:59.033" v="264" actId="1076"/>
        <pc:sldMkLst>
          <pc:docMk/>
          <pc:sldMk cId="976094216" sldId="362"/>
        </pc:sldMkLst>
        <pc:spChg chg="mod">
          <ac:chgData name="Rosmorduc Vinca" userId="ad80fc01-cf55-4376-a825-a887c8046f05" providerId="ADAL" clId="{9E93AA6D-590E-40C5-A28C-5C896CA96BBA}" dt="2020-06-25T13:53:15.793" v="182"/>
          <ac:spMkLst>
            <pc:docMk/>
            <pc:sldMk cId="976094216" sldId="362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3:52.513" v="193" actId="14100"/>
          <ac:spMkLst>
            <pc:docMk/>
            <pc:sldMk cId="976094216" sldId="362"/>
            <ac:spMk id="36876" creationId="{00000000-0000-0000-0000-000000000000}"/>
          </ac:spMkLst>
        </pc:spChg>
        <pc:picChg chg="mod">
          <ac:chgData name="Rosmorduc Vinca" userId="ad80fc01-cf55-4376-a825-a887c8046f05" providerId="ADAL" clId="{9E93AA6D-590E-40C5-A28C-5C896CA96BBA}" dt="2020-06-25T14:01:59.033" v="264" actId="1076"/>
          <ac:picMkLst>
            <pc:docMk/>
            <pc:sldMk cId="976094216" sldId="362"/>
            <ac:picMk id="5" creationId="{9E795413-4F45-4B60-B5B4-EA762FAD90DE}"/>
          </ac:picMkLst>
        </pc:picChg>
      </pc:sldChg>
      <pc:sldChg chg="modSp add mod">
        <pc:chgData name="Rosmorduc Vinca" userId="ad80fc01-cf55-4376-a825-a887c8046f05" providerId="ADAL" clId="{9E93AA6D-590E-40C5-A28C-5C896CA96BBA}" dt="2020-06-25T13:54:21.326" v="222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9E93AA6D-590E-40C5-A28C-5C896CA96BBA}" dt="2020-06-25T13:53:18.682" v="183"/>
          <ac:spMkLst>
            <pc:docMk/>
            <pc:sldMk cId="145009359" sldId="363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E93AA6D-590E-40C5-A28C-5C896CA96BBA}" dt="2020-06-25T13:54:21.326" v="222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modSp add">
        <pc:chgData name="Rosmorduc Vinca" userId="ad80fc01-cf55-4376-a825-a887c8046f05" providerId="ADAL" clId="{9E93AA6D-590E-40C5-A28C-5C896CA96BBA}" dt="2020-06-25T13:53:23.514" v="184"/>
        <pc:sldMkLst>
          <pc:docMk/>
          <pc:sldMk cId="3702268363" sldId="365"/>
        </pc:sldMkLst>
        <pc:spChg chg="mod">
          <ac:chgData name="Rosmorduc Vinca" userId="ad80fc01-cf55-4376-a825-a887c8046f05" providerId="ADAL" clId="{9E93AA6D-590E-40C5-A28C-5C896CA96BBA}" dt="2020-06-25T13:53:23.514" v="184"/>
          <ac:spMkLst>
            <pc:docMk/>
            <pc:sldMk cId="3702268363" sldId="365"/>
            <ac:spMk id="2" creationId="{68FCF44F-02AC-4734-B6E1-0E4D46FBEAD7}"/>
          </ac:spMkLst>
        </pc:spChg>
      </pc:sldChg>
      <pc:sldChg chg="modSp add">
        <pc:chgData name="Rosmorduc Vinca" userId="ad80fc01-cf55-4376-a825-a887c8046f05" providerId="ADAL" clId="{9E93AA6D-590E-40C5-A28C-5C896CA96BBA}" dt="2020-06-25T13:53:25.555" v="185"/>
        <pc:sldMkLst>
          <pc:docMk/>
          <pc:sldMk cId="154929038" sldId="366"/>
        </pc:sldMkLst>
        <pc:spChg chg="mod">
          <ac:chgData name="Rosmorduc Vinca" userId="ad80fc01-cf55-4376-a825-a887c8046f05" providerId="ADAL" clId="{9E93AA6D-590E-40C5-A28C-5C896CA96BBA}" dt="2020-06-25T13:53:25.555" v="185"/>
          <ac:spMkLst>
            <pc:docMk/>
            <pc:sldMk cId="154929038" sldId="366"/>
            <ac:spMk id="2" creationId="{B06B0254-F83B-4DB6-8AC6-EF4B83861C67}"/>
          </ac:spMkLst>
        </pc:spChg>
      </pc:sldChg>
      <pc:sldChg chg="addSp new del">
        <pc:chgData name="Rosmorduc Vinca" userId="ad80fc01-cf55-4376-a825-a887c8046f05" providerId="ADAL" clId="{9E93AA6D-590E-40C5-A28C-5C896CA96BBA}" dt="2020-06-25T14:06:52.205" v="266" actId="47"/>
        <pc:sldMkLst>
          <pc:docMk/>
          <pc:sldMk cId="760393925" sldId="367"/>
        </pc:sldMkLst>
        <pc:spChg chg="add">
          <ac:chgData name="Rosmorduc Vinca" userId="ad80fc01-cf55-4376-a825-a887c8046f05" providerId="ADAL" clId="{9E93AA6D-590E-40C5-A28C-5C896CA96BBA}" dt="2020-06-25T13:54:44.217" v="228"/>
          <ac:spMkLst>
            <pc:docMk/>
            <pc:sldMk cId="760393925" sldId="367"/>
            <ac:spMk id="4" creationId="{D6F4D5E0-B23A-4DF7-860C-BC83C94F167E}"/>
          </ac:spMkLst>
        </pc:spChg>
      </pc:sldChg>
      <pc:sldChg chg="modSp add mod">
        <pc:chgData name="Rosmorduc Vinca" userId="ad80fc01-cf55-4376-a825-a887c8046f05" providerId="ADAL" clId="{9E93AA6D-590E-40C5-A28C-5C896CA96BBA}" dt="2020-06-25T14:15:46.038" v="270" actId="5793"/>
        <pc:sldMkLst>
          <pc:docMk/>
          <pc:sldMk cId="2103063895" sldId="368"/>
        </pc:sldMkLst>
        <pc:spChg chg="mod">
          <ac:chgData name="Rosmorduc Vinca" userId="ad80fc01-cf55-4376-a825-a887c8046f05" providerId="ADAL" clId="{9E93AA6D-590E-40C5-A28C-5C896CA96BBA}" dt="2020-06-25T14:15:35.096" v="267"/>
          <ac:spMkLst>
            <pc:docMk/>
            <pc:sldMk cId="2103063895" sldId="368"/>
            <ac:spMk id="2" creationId="{34FE440C-511A-4860-9303-9A69E71FADEC}"/>
          </ac:spMkLst>
        </pc:spChg>
        <pc:spChg chg="mod">
          <ac:chgData name="Rosmorduc Vinca" userId="ad80fc01-cf55-4376-a825-a887c8046f05" providerId="ADAL" clId="{9E93AA6D-590E-40C5-A28C-5C896CA96BBA}" dt="2020-06-25T14:15:46.038" v="270" actId="5793"/>
          <ac:spMkLst>
            <pc:docMk/>
            <pc:sldMk cId="2103063895" sldId="368"/>
            <ac:spMk id="3" creationId="{47825B24-C6B4-47D5-BAAD-3ED29E14C9DC}"/>
          </ac:spMkLst>
        </pc:spChg>
        <pc:picChg chg="mod">
          <ac:chgData name="Rosmorduc Vinca" userId="ad80fc01-cf55-4376-a825-a887c8046f05" providerId="ADAL" clId="{9E93AA6D-590E-40C5-A28C-5C896CA96BBA}" dt="2020-06-25T14:15:43.518" v="269" actId="1076"/>
          <ac:picMkLst>
            <pc:docMk/>
            <pc:sldMk cId="2103063895" sldId="368"/>
            <ac:picMk id="7" creationId="{016688D4-2410-4102-898B-E0025862FDF5}"/>
          </ac:picMkLst>
        </pc:picChg>
      </pc:sldChg>
    </pc:docChg>
  </pc:docChgLst>
  <pc:docChgLst>
    <pc:chgData name="Rosmorduc Vinca" userId="ad80fc01-cf55-4376-a825-a887c8046f05" providerId="ADAL" clId="{81CB20C4-5E15-41C8-B6B0-B176CE6F08C2}"/>
  </pc:docChgLst>
  <pc:docChgLst>
    <pc:chgData name="Rosmorduc Vinca" userId="ad80fc01-cf55-4376-a825-a887c8046f05" providerId="ADAL" clId="{4711E5BE-2674-4BFF-AC18-497BFE6FD017}"/>
  </pc:docChgLst>
  <pc:docChgLst>
    <pc:chgData name="Rosmorduc Vinca" userId="ad80fc01-cf55-4376-a825-a887c8046f05" providerId="ADAL" clId="{44C35E99-6E53-4D85-9BA0-04B27ECE9643}"/>
    <pc:docChg chg="modSld modMainMaster">
      <pc:chgData name="Rosmorduc Vinca" userId="ad80fc01-cf55-4376-a825-a887c8046f05" providerId="ADAL" clId="{44C35E99-6E53-4D85-9BA0-04B27ECE9643}" dt="2020-11-16T09:21:29.080" v="7" actId="14100"/>
      <pc:docMkLst>
        <pc:docMk/>
      </pc:docMkLst>
      <pc:sldChg chg="addSp modSp mod">
        <pc:chgData name="Rosmorduc Vinca" userId="ad80fc01-cf55-4376-a825-a887c8046f05" providerId="ADAL" clId="{44C35E99-6E53-4D85-9BA0-04B27ECE9643}" dt="2020-11-16T09:21:16.870" v="5"/>
        <pc:sldMkLst>
          <pc:docMk/>
          <pc:sldMk cId="1239265639" sldId="265"/>
        </pc:sldMkLst>
        <pc:spChg chg="mod">
          <ac:chgData name="Rosmorduc Vinca" userId="ad80fc01-cf55-4376-a825-a887c8046f05" providerId="ADAL" clId="{44C35E99-6E53-4D85-9BA0-04B27ECE9643}" dt="2020-11-16T09:20:59.703" v="4" actId="1076"/>
          <ac:spMkLst>
            <pc:docMk/>
            <pc:sldMk cId="1239265639" sldId="265"/>
            <ac:spMk id="4" creationId="{FC08C457-F0D3-447C-90A9-8ABC0A415BCC}"/>
          </ac:spMkLst>
        </pc:spChg>
        <pc:grpChg chg="add">
          <ac:chgData name="Rosmorduc Vinca" userId="ad80fc01-cf55-4376-a825-a887c8046f05" providerId="ADAL" clId="{44C35E99-6E53-4D85-9BA0-04B27ECE9643}" dt="2020-11-16T09:21:16.870" v="5"/>
          <ac:grpSpMkLst>
            <pc:docMk/>
            <pc:sldMk cId="1239265639" sldId="265"/>
            <ac:grpSpMk id="7" creationId="{89D1A724-957D-497E-A789-3954D7FAE0B7}"/>
          </ac:grpSpMkLst>
        </pc:grpChg>
        <pc:picChg chg="add ord">
          <ac:chgData name="Rosmorduc Vinca" userId="ad80fc01-cf55-4376-a825-a887c8046f05" providerId="ADAL" clId="{44C35E99-6E53-4D85-9BA0-04B27ECE9643}" dt="2020-11-16T09:20:44.431" v="1" actId="167"/>
          <ac:picMkLst>
            <pc:docMk/>
            <pc:sldMk cId="1239265639" sldId="265"/>
            <ac:picMk id="6" creationId="{CD11D0C6-4E3A-44E4-845E-ACE14118A80D}"/>
          </ac:picMkLst>
        </pc:picChg>
      </pc:sldChg>
      <pc:sldMasterChg chg="addSp modSp mod">
        <pc:chgData name="Rosmorduc Vinca" userId="ad80fc01-cf55-4376-a825-a887c8046f05" providerId="ADAL" clId="{44C35E99-6E53-4D85-9BA0-04B27ECE9643}" dt="2020-11-16T09:21:29.080" v="7" actId="14100"/>
        <pc:sldMasterMkLst>
          <pc:docMk/>
          <pc:sldMasterMk cId="528810984" sldId="2147483648"/>
        </pc:sldMasterMkLst>
        <pc:spChg chg="mod">
          <ac:chgData name="Rosmorduc Vinca" userId="ad80fc01-cf55-4376-a825-a887c8046f05" providerId="ADAL" clId="{44C35E99-6E53-4D85-9BA0-04B27ECE9643}" dt="2020-11-16T09:21:29.080" v="7" actId="14100"/>
          <ac:spMkLst>
            <pc:docMk/>
            <pc:sldMasterMk cId="528810984" sldId="2147483648"/>
            <ac:spMk id="4" creationId="{3DBF1255-BAF3-4236-8EFC-79E3CC58CAEB}"/>
          </ac:spMkLst>
        </pc:spChg>
        <pc:grpChg chg="add">
          <ac:chgData name="Rosmorduc Vinca" userId="ad80fc01-cf55-4376-a825-a887c8046f05" providerId="ADAL" clId="{44C35E99-6E53-4D85-9BA0-04B27ECE9643}" dt="2020-11-16T09:21:26.016" v="6"/>
          <ac:grpSpMkLst>
            <pc:docMk/>
            <pc:sldMasterMk cId="528810984" sldId="2147483648"/>
            <ac:grpSpMk id="7" creationId="{605B611A-170C-4B96-9781-C9A42D97047A}"/>
          </ac:grpSpMkLst>
        </pc:grpChg>
      </pc:sldMasterChg>
    </pc:docChg>
  </pc:docChgLst>
  <pc:docChgLst>
    <pc:chgData name="Rosmorduc Vinca" userId="ad80fc01-cf55-4376-a825-a887c8046f05" providerId="ADAL" clId="{2B6A569C-20AE-44E1-8B7A-51F43EB95F85}"/>
    <pc:docChg chg="modSld">
      <pc:chgData name="Rosmorduc Vinca" userId="ad80fc01-cf55-4376-a825-a887c8046f05" providerId="ADAL" clId="{2B6A569C-20AE-44E1-8B7A-51F43EB95F85}" dt="2020-06-25T14:27:05.489" v="5" actId="1076"/>
      <pc:docMkLst>
        <pc:docMk/>
      </pc:docMkLst>
      <pc:sldChg chg="addSp modSp mod">
        <pc:chgData name="Rosmorduc Vinca" userId="ad80fc01-cf55-4376-a825-a887c8046f05" providerId="ADAL" clId="{2B6A569C-20AE-44E1-8B7A-51F43EB95F85}" dt="2020-06-25T14:27:05.489" v="5" actId="1076"/>
        <pc:sldMkLst>
          <pc:docMk/>
          <pc:sldMk cId="976094216" sldId="362"/>
        </pc:sldMkLst>
        <pc:spChg chg="mod">
          <ac:chgData name="Rosmorduc Vinca" userId="ad80fc01-cf55-4376-a825-a887c8046f05" providerId="ADAL" clId="{2B6A569C-20AE-44E1-8B7A-51F43EB95F85}" dt="2020-06-25T14:26:48.137" v="0" actId="1076"/>
          <ac:spMkLst>
            <pc:docMk/>
            <pc:sldMk cId="976094216" sldId="362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2B6A569C-20AE-44E1-8B7A-51F43EB95F85}" dt="2020-06-25T14:27:05.489" v="5" actId="1076"/>
          <ac:picMkLst>
            <pc:docMk/>
            <pc:sldMk cId="976094216" sldId="362"/>
            <ac:picMk id="3" creationId="{758C1908-1742-435F-B425-95B426308ADC}"/>
          </ac:picMkLst>
        </pc:picChg>
        <pc:picChg chg="mod">
          <ac:chgData name="Rosmorduc Vinca" userId="ad80fc01-cf55-4376-a825-a887c8046f05" providerId="ADAL" clId="{2B6A569C-20AE-44E1-8B7A-51F43EB95F85}" dt="2020-06-25T14:26:54.432" v="2" actId="1076"/>
          <ac:picMkLst>
            <pc:docMk/>
            <pc:sldMk cId="976094216" sldId="362"/>
            <ac:picMk id="5" creationId="{9E795413-4F45-4B60-B5B4-EA762FAD90DE}"/>
          </ac:picMkLst>
        </pc:picChg>
      </pc:sldChg>
    </pc:docChg>
  </pc:docChgLst>
  <pc:docChgLst>
    <pc:chgData name="Rosmorduc Vinca" userId="ad80fc01-cf55-4376-a825-a887c8046f05" providerId="ADAL" clId="{06883A3D-2497-41DB-8C8E-4F33CCF0CA8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915C-D524-4FC1-AAFE-99240A8F25BF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D437-B20D-4AE3-9E5B-DD411C8C3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790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20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067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171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753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196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86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4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16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</a:t>
            </a:r>
            <a:r>
              <a:rPr lang="fr-FR" sz="1200"/>
              <a:t>Pour consulter cette licence, allez sur https://creativecommons.org/licenses/by-sa/4.0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9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00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!! Les différentes figures représentent à peu près la même chose : qu’il y a peu d’eau sur Terre, et encore moins qui soit utilisable par les humains.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 n’en choisir qu’une, selon le public. </a:t>
            </a:r>
            <a:br>
              <a:rPr lang="fr-FR" dirty="0"/>
            </a:br>
            <a:r>
              <a:rPr lang="fr-FR" dirty="0"/>
              <a:t>Le globe : la grande sphère = toute l’eau sur Terre; la moyenne : l’eau douce; la toute petite : l’eau douce des lacs et rivières.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48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Carte </a:t>
            </a:r>
            <a:r>
              <a:rPr lang="fr-FR" b="1" noProof="0" dirty="0"/>
              <a:t>en</a:t>
            </a:r>
            <a:r>
              <a:rPr lang="en-US" b="1" dirty="0"/>
              <a:t> bas à gauche :</a:t>
            </a:r>
            <a:r>
              <a:rPr lang="en-US" b="0" dirty="0"/>
              <a:t> les surfaces </a:t>
            </a:r>
            <a:r>
              <a:rPr lang="fr-FR" b="0" noProof="0" dirty="0"/>
              <a:t>sont proportionnelles à la quantité d’eau douce disponible dans chaque pays</a:t>
            </a:r>
            <a:r>
              <a:rPr lang="en-US" b="0" dirty="0"/>
              <a:t>. </a:t>
            </a:r>
            <a:r>
              <a:rPr lang="fr-FR" b="0" noProof="0" dirty="0"/>
              <a:t>© Copyright SASI Group (</a:t>
            </a:r>
            <a:r>
              <a:rPr lang="fr-FR" b="0" noProof="0" dirty="0" err="1"/>
              <a:t>University</a:t>
            </a:r>
            <a:r>
              <a:rPr lang="fr-FR" b="0" noProof="0" dirty="0"/>
              <a:t> of Sheffield) and Mark Newman (</a:t>
            </a:r>
            <a:r>
              <a:rPr lang="fr-FR" b="0" noProof="0" dirty="0" err="1"/>
              <a:t>University</a:t>
            </a:r>
            <a:r>
              <a:rPr lang="fr-FR" b="0" noProof="0" dirty="0"/>
              <a:t> of Michigan).</a:t>
            </a:r>
          </a:p>
          <a:p>
            <a:r>
              <a:rPr lang="fr-FR" dirty="0"/>
              <a:t>http://archive.worldmapper.org/display.php?selected=102 </a:t>
            </a:r>
          </a:p>
          <a:p>
            <a:r>
              <a:rPr lang="fr-FR" dirty="0"/>
              <a:t>Pour une carte similaire de la population : http://archive.worldmapper.org/display.php?selected=2</a:t>
            </a:r>
          </a:p>
          <a:p>
            <a:r>
              <a:rPr lang="fr-FR" b="1" dirty="0"/>
              <a:t>La carte à droite :</a:t>
            </a:r>
            <a:r>
              <a:rPr lang="fr-FR" dirty="0"/>
              <a:t> quantité d’eau douce par personne dans chaque pays.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4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69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UNESCO, UN-Water, 2020: United Nations World Water Development Report 2020:Water and Climate Change, Paris, UNESCO.</a:t>
            </a:r>
            <a:br>
              <a:rPr lang="en-US" dirty="0"/>
            </a:br>
            <a:r>
              <a:rPr lang="en-US" dirty="0"/>
              <a:t>https://en.unesco.org/themes/water-security/wwap/wwdr/2020</a:t>
            </a:r>
          </a:p>
          <a:p>
            <a:r>
              <a:rPr lang="fr-FR" dirty="0"/>
              <a:t>https://creativecommons.org/licenses/by-sa/3.0/igo/deed.en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3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61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Sauf mention contraire, la présentation “Pourquoi étudier l’eau sur Terre ?” conçue par Cnes/Aviso est mise à disposition selon les termes de la Licence Creative Commons Attribution -  Partage dans les Mêmes Conditions 4.0 International (CC BY-SA 4.0). Pour consulter cette licence, allez sur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83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59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1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2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13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45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7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65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1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59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11D0C6-4E3A-44E4-845E-ACE14118A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41"/>
            <a:ext cx="12192000" cy="687914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C08C457-F0D3-447C-90A9-8ABC0A41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022" y="359909"/>
            <a:ext cx="10515600" cy="2852737"/>
          </a:xfrm>
        </p:spPr>
        <p:txBody>
          <a:bodyPr/>
          <a:lstStyle/>
          <a:p>
            <a:r>
              <a:rPr lang="fr-FR" dirty="0"/>
              <a:t>Pourquoi étudier l’eau </a:t>
            </a:r>
            <a:br>
              <a:rPr lang="fr-FR" dirty="0"/>
            </a:br>
            <a:r>
              <a:rPr lang="fr-FR" dirty="0"/>
              <a:t>sur Terre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5EE01-72E0-4DAF-B140-6C88A01E8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9D1A724-957D-497E-A789-3954D7FAE0B7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8F2BEDB3-90A8-4304-86DB-A8F4872606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0B10453-6C43-490B-9937-AF29E498BC26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2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358809" y="2155850"/>
            <a:ext cx="383319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dirty="0">
                <a:ea typeface="ＭＳ Ｐゴシック" charset="-128"/>
              </a:rPr>
              <a:t>Quantité total d’eau constante, </a:t>
            </a:r>
            <a:br>
              <a:rPr lang="fr-FR" dirty="0">
                <a:ea typeface="ＭＳ Ｐゴシック" charset="-128"/>
              </a:rPr>
            </a:br>
            <a:r>
              <a:rPr lang="fr-FR" dirty="0">
                <a:ea typeface="ＭＳ Ｐゴシック" charset="-128"/>
              </a:rPr>
              <a:t>mais :</a:t>
            </a:r>
          </a:p>
          <a:p>
            <a:pPr eaLnBrk="1" hangingPunct="1">
              <a:buFontTx/>
              <a:buChar char="•"/>
            </a:pPr>
            <a:r>
              <a:rPr lang="fr-FR" dirty="0">
                <a:ea typeface="ＭＳ Ｐゴシック" charset="-128"/>
              </a:rPr>
              <a:t> de plus en plus de monde</a:t>
            </a:r>
          </a:p>
          <a:p>
            <a:pPr eaLnBrk="1" hangingPunct="1">
              <a:buFontTx/>
              <a:buChar char="•"/>
            </a:pPr>
            <a:r>
              <a:rPr lang="fr-FR" dirty="0">
                <a:ea typeface="ＭＳ Ｐゴシック" charset="-128"/>
              </a:rPr>
              <a:t> de plus en plus de besoins, en particulier dans les pays en voie de développement</a:t>
            </a:r>
          </a:p>
          <a:p>
            <a:pPr eaLnBrk="1" hangingPunct="1">
              <a:buFontTx/>
              <a:buChar char="•"/>
            </a:pPr>
            <a:r>
              <a:rPr lang="fr-FR" dirty="0">
                <a:ea typeface="ＭＳ Ｐゴシック" charset="-128"/>
              </a:rPr>
              <a:t> une distribution inégale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4" name="Image 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FBB521BF-933A-4C28-A791-32FC7F2A2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8358809" cy="59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19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08DD3-5C46-4C22-A3C0-CFEA5BEB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2BAA9D-4CD7-45C8-9660-6EF00FFE29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491" y="696829"/>
            <a:ext cx="8713018" cy="616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87D86-8C78-4419-B877-703F638B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B5B55B-DBEA-44F8-B9B9-693557EEB3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982" y="667825"/>
            <a:ext cx="8754035" cy="61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ABB24-7EC7-4946-95DE-E181F57F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FFFC69-A420-4A22-B075-F296058B9C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661" y="725355"/>
            <a:ext cx="8672677" cy="61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2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D0DDDE-3372-4F16-A29A-22806A3AB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938" y="715846"/>
            <a:ext cx="8686124" cy="61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A2DB0-9925-409D-84D3-8E344AFB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2D6031-2E8F-4FDC-AABD-F7D0382E8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3" y="714934"/>
            <a:ext cx="8078881" cy="57127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15A58B-FDE3-41D6-8E61-82BEAF160A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47" y="2407024"/>
            <a:ext cx="4084352" cy="30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9CFC-8F09-4189-A2E8-84BBB446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 : les enjeux en Europe	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D4B5B15D-43DD-4345-9EBE-3F650A6CA1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8363"/>
            <a:ext cx="6078538" cy="5121275"/>
          </a:xfrm>
        </p:spPr>
      </p:pic>
      <p:pic>
        <p:nvPicPr>
          <p:cNvPr id="7" name="Image 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001740D2-7865-46F2-91A4-57EED118C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68432"/>
            <a:ext cx="6077298" cy="51211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B37821-5EF1-4EE5-A4F6-7A245EB4BC72}"/>
              </a:ext>
            </a:extLst>
          </p:cNvPr>
          <p:cNvSpPr txBox="1"/>
          <p:nvPr/>
        </p:nvSpPr>
        <p:spPr>
          <a:xfrm>
            <a:off x="2350561" y="5992296"/>
            <a:ext cx="1914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Ressources en eau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3BCD64-5207-47D9-930C-FA330792058F}"/>
              </a:ext>
            </a:extLst>
          </p:cNvPr>
          <p:cNvSpPr txBox="1"/>
          <p:nvPr/>
        </p:nvSpPr>
        <p:spPr>
          <a:xfrm>
            <a:off x="8122509" y="5992296"/>
            <a:ext cx="192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Utilisation de l’eau</a:t>
            </a:r>
          </a:p>
        </p:txBody>
      </p:sp>
    </p:spTree>
    <p:extLst>
      <p:ext uri="{BB962C8B-B14F-4D97-AF65-F5344CB8AC3E}">
        <p14:creationId xmlns:p14="http://schemas.microsoft.com/office/powerpoint/2010/main" val="186618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E2532-D339-4007-AA0F-ECF62F90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 : les enjeux en Europe	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C1088834-FB9E-4B3E-991C-1550A9F728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6463"/>
            <a:ext cx="6138863" cy="5410200"/>
          </a:xfrm>
        </p:spPr>
      </p:pic>
      <p:pic>
        <p:nvPicPr>
          <p:cNvPr id="7" name="Image 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7E6F1AC9-ADB1-47A0-9417-960F7975D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34" y="906869"/>
            <a:ext cx="6052766" cy="54284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CED6B6-4406-426E-A1CF-3DE7B4C6B9BC}"/>
              </a:ext>
            </a:extLst>
          </p:cNvPr>
          <p:cNvSpPr txBox="1"/>
          <p:nvPr/>
        </p:nvSpPr>
        <p:spPr>
          <a:xfrm>
            <a:off x="2350561" y="6362998"/>
            <a:ext cx="129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inondations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29482-D08B-4997-9F85-84528C6C4A5F}"/>
              </a:ext>
            </a:extLst>
          </p:cNvPr>
          <p:cNvSpPr txBox="1"/>
          <p:nvPr/>
        </p:nvSpPr>
        <p:spPr>
          <a:xfrm>
            <a:off x="8122509" y="6362998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sécheresses</a:t>
            </a:r>
          </a:p>
        </p:txBody>
      </p:sp>
    </p:spTree>
    <p:extLst>
      <p:ext uri="{BB962C8B-B14F-4D97-AF65-F5344CB8AC3E}">
        <p14:creationId xmlns:p14="http://schemas.microsoft.com/office/powerpoint/2010/main" val="30667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001924-CB04-4842-B593-09E791D7E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fr-FR" noProof="0" dirty="0"/>
              <a:t>enjeux</a:t>
            </a:r>
            <a:r>
              <a:rPr lang="en-US" dirty="0"/>
              <a:t> : </a:t>
            </a:r>
            <a:r>
              <a:rPr lang="fr-FR" dirty="0"/>
              <a:t>le cas méditerranéen	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5AD8FC-BD52-41FC-8884-D80E05DBE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3%  des ressources en eau sur Terre (7% de l’humanité)</a:t>
            </a:r>
          </a:p>
          <a:p>
            <a:pPr lvl="1"/>
            <a:r>
              <a:rPr lang="fr-FR" dirty="0"/>
              <a:t>20 millions de personnes autour de la mer Méditerranée sans accès à de l’eau potable</a:t>
            </a:r>
          </a:p>
          <a:p>
            <a:pPr lvl="1"/>
            <a:r>
              <a:rPr lang="fr-FR" dirty="0"/>
              <a:t>47 millions sans accès à un assainissement de l'eau</a:t>
            </a:r>
          </a:p>
          <a:p>
            <a:r>
              <a:rPr lang="fr-FR" dirty="0"/>
              <a:t>11% du total de l’eau utilisée vient de l’extérieur des pays méditerranéens</a:t>
            </a:r>
          </a:p>
          <a:p>
            <a:pPr lvl="1"/>
            <a:r>
              <a:rPr lang="fr-FR" altLang="fr-FR" dirty="0"/>
              <a:t>Les pays du sud et de l’est n’ont que 10% de l’eau autour de la mer Méditerranée</a:t>
            </a:r>
          </a:p>
          <a:p>
            <a:r>
              <a:rPr lang="fr-FR" altLang="fr-FR" dirty="0"/>
              <a:t>L’irrigation utilise 64% de l’eau (45% dans les pays du nord, 81% dans ceux de l’est et du sud)</a:t>
            </a:r>
          </a:p>
          <a:p>
            <a:r>
              <a:rPr lang="fr-FR" altLang="fr-FR" dirty="0"/>
              <a:t>De très fortes variations saisonnières dans la demande en eau potable (en particulier liées au tourisme)</a:t>
            </a:r>
          </a:p>
        </p:txBody>
      </p:sp>
    </p:spTree>
    <p:extLst>
      <p:ext uri="{BB962C8B-B14F-4D97-AF65-F5344CB8AC3E}">
        <p14:creationId xmlns:p14="http://schemas.microsoft.com/office/powerpoint/2010/main" val="94850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A9C8-3CF5-4DA8-94D2-978C7FA04029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89" y="920750"/>
            <a:ext cx="7286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24789" y="993775"/>
            <a:ext cx="1781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« A l’échelle cosmique, l’eau est moins abondante que l’or »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2460626" y="952501"/>
            <a:ext cx="24398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D18"/>
                </a:solidFill>
                <a:ea typeface="ヒラギノ角ゴ Pro W3"/>
                <a:cs typeface="ヒラギノ角ゴ Pro W3"/>
              </a:rPr>
              <a:t>Hubert Reeves</a:t>
            </a:r>
          </a:p>
          <a:p>
            <a:pPr eaLnBrk="0" hangingPunct="0"/>
            <a:r>
              <a:rPr lang="fr-FR" i="1" dirty="0">
                <a:solidFill>
                  <a:srgbClr val="000D18"/>
                </a:solidFill>
                <a:ea typeface="ヒラギノ角ゴ Pro W3"/>
                <a:cs typeface="ヒラギノ角ゴ Pro W3"/>
              </a:rPr>
              <a:t>Astrophysicien canadien</a:t>
            </a:r>
          </a:p>
        </p:txBody>
      </p:sp>
    </p:spTree>
    <p:extLst>
      <p:ext uri="{BB962C8B-B14F-4D97-AF65-F5344CB8AC3E}">
        <p14:creationId xmlns:p14="http://schemas.microsoft.com/office/powerpoint/2010/main" val="113520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Introduction : les enjeux	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918856" y="681038"/>
            <a:ext cx="5143021" cy="5285421"/>
          </a:xfrm>
          <a:prstGeom prst="ellipse">
            <a:avLst/>
          </a:prstGeom>
          <a:blipFill dpi="0" rotWithShape="1">
            <a:blip r:embed="rId3" cstate="email">
              <a:lum contrast="-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dirty="0">
                <a:solidFill>
                  <a:schemeClr val="bg1"/>
                </a:solidFill>
              </a:rPr>
              <a:t>« L’eau est le pétrole du </a:t>
            </a:r>
            <a:r>
              <a:rPr lang="en-US" sz="2400" dirty="0">
                <a:solidFill>
                  <a:schemeClr val="bg1"/>
                </a:solidFill>
              </a:rPr>
              <a:t>21</a:t>
            </a:r>
            <a:r>
              <a:rPr lang="en-US" sz="2400" baseline="30000" dirty="0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 siècle”</a:t>
            </a:r>
          </a:p>
          <a:p>
            <a:pPr>
              <a:defRPr/>
            </a:pPr>
            <a:endParaRPr lang="fr-FR" sz="16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i="1" dirty="0">
                <a:solidFill>
                  <a:schemeClr val="bg1"/>
                </a:solidFill>
              </a:rPr>
              <a:t>Andrew </a:t>
            </a:r>
            <a:r>
              <a:rPr lang="fr-FR" sz="1600" i="1" dirty="0" err="1">
                <a:solidFill>
                  <a:schemeClr val="bg1"/>
                </a:solidFill>
              </a:rPr>
              <a:t>Liveris</a:t>
            </a:r>
            <a:r>
              <a:rPr lang="fr-FR" sz="1600" i="1" dirty="0">
                <a:solidFill>
                  <a:schemeClr val="bg1"/>
                </a:solidFill>
              </a:rPr>
              <a:t>, PDG de  Dow </a:t>
            </a:r>
            <a:r>
              <a:rPr lang="fr-FR" sz="1600" i="1" dirty="0" err="1">
                <a:solidFill>
                  <a:schemeClr val="bg1"/>
                </a:solidFill>
              </a:rPr>
              <a:t>Chemical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3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Introduction : les enjeux	</a:t>
            </a:r>
          </a:p>
        </p:txBody>
      </p:sp>
      <p:sp>
        <p:nvSpPr>
          <p:cNvPr id="36875" name="Rectangle 8"/>
          <p:cNvSpPr>
            <a:spLocks noChangeArrowheads="1"/>
          </p:cNvSpPr>
          <p:nvPr/>
        </p:nvSpPr>
        <p:spPr bwMode="auto">
          <a:xfrm>
            <a:off x="313385" y="1181544"/>
            <a:ext cx="4872390" cy="198169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L’eau n’a pas de substitut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Nécessaire à la survie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Une quantité finie 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Seules </a:t>
            </a:r>
            <a:r>
              <a:rPr lang="en-US" sz="1400" dirty="0">
                <a:solidFill>
                  <a:srgbClr val="000000"/>
                </a:solidFill>
              </a:rPr>
              <a:t>2.5% de </a:t>
            </a:r>
            <a:r>
              <a:rPr lang="fr-FR" sz="1400" dirty="0">
                <a:solidFill>
                  <a:srgbClr val="000000"/>
                </a:solidFill>
              </a:rPr>
              <a:t>toutes les eaux sur Terre sont douces</a:t>
            </a:r>
          </a:p>
          <a:p>
            <a:pPr>
              <a:spcAft>
                <a:spcPts val="600"/>
              </a:spcAft>
            </a:pPr>
            <a:r>
              <a:rPr lang="fr-FR" sz="1400" dirty="0">
                <a:solidFill>
                  <a:srgbClr val="000000"/>
                </a:solidFill>
              </a:rPr>
              <a:t>Seule une partie des eaux douces souterraines et de surface peuvent être utilisées par les humains, ainsi qu’une partie des précipitations.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878C2C-A963-44D3-AF93-43518B97A2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85" y="3392077"/>
            <a:ext cx="3767287" cy="3429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E2E8BA-9CA4-4303-A194-23FD892FE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815" y="227784"/>
            <a:ext cx="4876800" cy="33718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B5C096-E242-488C-9E8A-77E79DC67AF4}"/>
              </a:ext>
            </a:extLst>
          </p:cNvPr>
          <p:cNvSpPr txBox="1"/>
          <p:nvPr/>
        </p:nvSpPr>
        <p:spPr>
          <a:xfrm>
            <a:off x="3096748" y="6544078"/>
            <a:ext cx="98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 USGS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15947B-F6D2-43F8-9F30-16D4F5B71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357" y="3429000"/>
            <a:ext cx="4620270" cy="6858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0C3A7A-0CDF-4428-879B-EC09AFD155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032" y="3528811"/>
            <a:ext cx="2594847" cy="33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Introduction : les enjeux	</a:t>
            </a:r>
          </a:p>
        </p:txBody>
      </p: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41366" y="1052514"/>
            <a:ext cx="3831387" cy="2954101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</a:rPr>
              <a:t>Un partage inéquitable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L’Asie a 60% de la population mais seulement 36% de l’eau</a:t>
            </a:r>
          </a:p>
          <a:p>
            <a:pPr>
              <a:spcAft>
                <a:spcPts val="600"/>
              </a:spcAft>
            </a:pPr>
            <a:r>
              <a:rPr lang="fr-FR" sz="1600" dirty="0">
                <a:solidFill>
                  <a:srgbClr val="000000"/>
                </a:solidFill>
              </a:rPr>
              <a:t>L’Amérique du Sud n’a que 7% de</a:t>
            </a:r>
            <a:br>
              <a:rPr lang="fr-FR" sz="1600" dirty="0">
                <a:solidFill>
                  <a:srgbClr val="000000"/>
                </a:solidFill>
              </a:rPr>
            </a:br>
            <a:r>
              <a:rPr lang="fr-FR" sz="1600" dirty="0">
                <a:solidFill>
                  <a:srgbClr val="000000"/>
                </a:solidFill>
              </a:rPr>
              <a:t>la population mais 30% de l’eau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795413-4F45-4B60-B5B4-EA762FAD90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" y="4148404"/>
            <a:ext cx="5241747" cy="257992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58C1908-1742-435F-B425-95B426308A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114" y="1194303"/>
            <a:ext cx="6840020" cy="48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E440C-511A-4860-9303-9A69E71F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25B24-C6B4-47D5-BAAD-3ED29E14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49" y="828675"/>
            <a:ext cx="2362745" cy="5410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consommation augmente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16688D4-2410-4102-898B-E0025862FD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94" y="1103319"/>
            <a:ext cx="10020300" cy="56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xfrm>
            <a:off x="10347373" y="0"/>
            <a:ext cx="1844627" cy="10525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Introduction : les enjeux</a:t>
            </a:r>
          </a:p>
        </p:txBody>
      </p:sp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10399713" y="2956261"/>
            <a:ext cx="1792286" cy="1618036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400" dirty="0">
                <a:solidFill>
                  <a:srgbClr val="000000"/>
                </a:solidFill>
              </a:rPr>
              <a:t>La sécheresse touche une partie croissante du monde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677579-7A9A-4772-A53D-90CD5FEC0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399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F44F-02AC-4734-B6E1-0E4D46FB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9B0BF4-D0D0-4342-9137-F8C8B30BFA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1" y="3429000"/>
            <a:ext cx="2062163" cy="206216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6FD96D-27D4-41EA-9CE7-07C21607D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474" y="1029843"/>
            <a:ext cx="2062800" cy="206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8BDA1F-E249-4200-92AA-BEE43ACEC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53" y="1017950"/>
            <a:ext cx="2062800" cy="2062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E067B9-3CC9-4E72-B0FD-480C20FF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32" y="1017950"/>
            <a:ext cx="2062800" cy="206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6103D3-4CDB-4D73-910D-80AF1D48B6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1" y="1029843"/>
            <a:ext cx="2062800" cy="206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16A4E0-18E8-4516-88DB-8747A13262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90" y="1017950"/>
            <a:ext cx="2062800" cy="2062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5AFC70-FFF5-49A9-851C-E7036FBC26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52" y="3428363"/>
            <a:ext cx="2062800" cy="2062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4CC6931-B2AE-4F53-9AE9-1A2C0C8A4D1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913" y="3429000"/>
            <a:ext cx="2062800" cy="20628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89AE8EB-1C95-438E-A76E-4AD57CD31ED7}"/>
              </a:ext>
            </a:extLst>
          </p:cNvPr>
          <p:cNvSpPr txBox="1"/>
          <p:nvPr/>
        </p:nvSpPr>
        <p:spPr>
          <a:xfrm>
            <a:off x="1707777" y="6550223"/>
            <a:ext cx="9401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UNESCO, UN-Water, 2020: United Nations World Water Development Report 2020: </a:t>
            </a:r>
            <a:r>
              <a:rPr lang="en-US" sz="1400" i="1" dirty="0"/>
              <a:t>Water and Climate Change</a:t>
            </a:r>
            <a:r>
              <a:rPr lang="en-US" sz="1400" dirty="0"/>
              <a:t>, Paris, UNESCO.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0226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B0254-F83B-4DB6-8AC6-EF4B8386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les enjeux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C47C09-A60F-4F1F-98A8-0F720DABD5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10" y="925243"/>
            <a:ext cx="2065338" cy="20621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AA1270-7568-434A-9677-8455B25CA6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630" y="924605"/>
            <a:ext cx="2068413" cy="206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1092D3-B412-423A-BEFD-09A9D9494C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713" y="924605"/>
            <a:ext cx="2071371" cy="2062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61AC6E-DF43-40B6-835D-6A10FB6E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00" y="3230972"/>
            <a:ext cx="2071096" cy="206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7482A4-5D05-4ED2-ACFD-16F5EE1AC6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450" y="3230972"/>
            <a:ext cx="2068498" cy="206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7BA789-0C95-479A-8AE2-4F5A98F0CF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02" y="3236125"/>
            <a:ext cx="2071312" cy="2062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5EAC6F-09A1-42B9-9468-386099322B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976" y="3230972"/>
            <a:ext cx="2133736" cy="2062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02348A-8D6F-4329-A195-5C8749E289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774" y="3230972"/>
            <a:ext cx="2068482" cy="2062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B7BECC2-AD27-4AF4-B389-625544B52F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908548"/>
            <a:ext cx="2064347" cy="20615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FB1E54E-0A87-46B2-AB15-82F89F6BCD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78" y="924605"/>
            <a:ext cx="2068482" cy="20628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F3217C5-7338-4490-BA14-980A55233EE0}"/>
              </a:ext>
            </a:extLst>
          </p:cNvPr>
          <p:cNvSpPr txBox="1"/>
          <p:nvPr/>
        </p:nvSpPr>
        <p:spPr>
          <a:xfrm>
            <a:off x="1531545" y="6550223"/>
            <a:ext cx="9128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UNESCO, UN-Water, 2019: United Nations World Water Development Report 2019: </a:t>
            </a:r>
            <a:r>
              <a:rPr lang="en-US" sz="1400" i="1" dirty="0"/>
              <a:t>Leaving No One Behind</a:t>
            </a:r>
            <a:r>
              <a:rPr lang="en-US" sz="1400" dirty="0"/>
              <a:t>. Paris, UNESCO.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4929038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1777</Words>
  <Application>Microsoft Office PowerPoint</Application>
  <PresentationFormat>Grand écran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1_Thème Office</vt:lpstr>
      <vt:lpstr>Pourquoi étudier l’eau  sur Terre ?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</vt:lpstr>
      <vt:lpstr>Introduction : les enjeux en Europe </vt:lpstr>
      <vt:lpstr>Introduction : les enjeux en Europe </vt:lpstr>
      <vt:lpstr>Les enjeux : le cas méditerranéen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64</cp:revision>
  <dcterms:created xsi:type="dcterms:W3CDTF">2018-03-12T16:05:52Z</dcterms:created>
  <dcterms:modified xsi:type="dcterms:W3CDTF">2020-11-26T13:05:02Z</dcterms:modified>
</cp:coreProperties>
</file>