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1"/>
  </p:notesMasterIdLst>
  <p:sldIdLst>
    <p:sldId id="266" r:id="rId2"/>
    <p:sldId id="267" r:id="rId3"/>
    <p:sldId id="275" r:id="rId4"/>
    <p:sldId id="381" r:id="rId5"/>
    <p:sldId id="346" r:id="rId6"/>
    <p:sldId id="382" r:id="rId7"/>
    <p:sldId id="361" r:id="rId8"/>
    <p:sldId id="379" r:id="rId9"/>
    <p:sldId id="34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68195" autoAdjust="0"/>
  </p:normalViewPr>
  <p:slideViewPr>
    <p:cSldViewPr snapToGrid="0" showGuides="1">
      <p:cViewPr varScale="1">
        <p:scale>
          <a:sx n="69" d="100"/>
          <a:sy n="69" d="100"/>
        </p:scale>
        <p:origin x="1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C5C85AA9-000C-4E18-A784-849FBA2B131A}"/>
    <pc:docChg chg="modMainMaster">
      <pc:chgData name="Rosmorduc Vinca" userId="ad80fc01-cf55-4376-a825-a887c8046f05" providerId="ADAL" clId="{C5C85AA9-000C-4E18-A784-849FBA2B131A}" dt="2020-11-16T10:41:23.590" v="1" actId="14100"/>
      <pc:docMkLst>
        <pc:docMk/>
      </pc:docMkLst>
      <pc:sldMasterChg chg="addSp modSp mod">
        <pc:chgData name="Rosmorduc Vinca" userId="ad80fc01-cf55-4376-a825-a887c8046f05" providerId="ADAL" clId="{C5C85AA9-000C-4E18-A784-849FBA2B131A}" dt="2020-11-16T10:41:23.590" v="1" actId="14100"/>
        <pc:sldMasterMkLst>
          <pc:docMk/>
          <pc:sldMasterMk cId="528810984" sldId="2147483648"/>
        </pc:sldMasterMkLst>
        <pc:spChg chg="mod">
          <ac:chgData name="Rosmorduc Vinca" userId="ad80fc01-cf55-4376-a825-a887c8046f05" providerId="ADAL" clId="{C5C85AA9-000C-4E18-A784-849FBA2B131A}" dt="2020-11-16T10:41:23.590" v="1" actId="14100"/>
          <ac:spMkLst>
            <pc:docMk/>
            <pc:sldMasterMk cId="528810984" sldId="2147483648"/>
            <ac:spMk id="4" creationId="{3DBF1255-BAF3-4236-8EFC-79E3CC58CAEB}"/>
          </ac:spMkLst>
        </pc:spChg>
        <pc:grpChg chg="add">
          <ac:chgData name="Rosmorduc Vinca" userId="ad80fc01-cf55-4376-a825-a887c8046f05" providerId="ADAL" clId="{C5C85AA9-000C-4E18-A784-849FBA2B131A}" dt="2020-11-16T10:41:15.094" v="0"/>
          <ac:grpSpMkLst>
            <pc:docMk/>
            <pc:sldMasterMk cId="528810984" sldId="2147483648"/>
            <ac:grpSpMk id="7" creationId="{613A1F7C-E53B-48CE-8C28-61A7559A4EEF}"/>
          </ac:grpSpMkLst>
        </pc:grpChg>
      </pc:sldMasterChg>
    </pc:docChg>
  </pc:docChgLst>
  <pc:docChgLst>
    <pc:chgData name="Rosmorduc Vinca" userId="ad80fc01-cf55-4376-a825-a887c8046f05" providerId="ADAL" clId="{3CDB2AB5-2F8A-43A9-AF1F-B996D3BD04FC}"/>
  </pc:docChgLst>
  <pc:docChgLst>
    <pc:chgData name="Rosmorduc Vinca" userId="ad80fc01-cf55-4376-a825-a887c8046f05" providerId="ADAL" clId="{FDED563A-2A13-4D30-B734-8756F9C80F5C}"/>
  </pc:docChgLst>
  <pc:docChgLst>
    <pc:chgData name="Rosmorduc Vinca" userId="ad80fc01-cf55-4376-a825-a887c8046f05" providerId="ADAL" clId="{C602D371-35E1-4143-93B4-A53D8556A13B}"/>
    <pc:docChg chg="undo custSel modSld">
      <pc:chgData name="Rosmorduc Vinca" userId="ad80fc01-cf55-4376-a825-a887c8046f05" providerId="ADAL" clId="{C602D371-35E1-4143-93B4-A53D8556A13B}" dt="2020-05-05T09:47:23.842" v="152" actId="478"/>
      <pc:docMkLst>
        <pc:docMk/>
      </pc:docMkLst>
      <pc:sldChg chg="modSp mod">
        <pc:chgData name="Rosmorduc Vinca" userId="ad80fc01-cf55-4376-a825-a887c8046f05" providerId="ADAL" clId="{C602D371-35E1-4143-93B4-A53D8556A13B}" dt="2020-05-05T09:38:21.987" v="8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C602D371-35E1-4143-93B4-A53D8556A13B}" dt="2020-05-05T09:38:21.987" v="8" actId="20577"/>
          <ac:spMkLst>
            <pc:docMk/>
            <pc:sldMk cId="3474809479" sldId="267"/>
            <ac:spMk id="3" creationId="{E2CF2445-555D-4E6E-8004-6AC98EC1EE1B}"/>
          </ac:spMkLst>
        </pc:spChg>
      </pc:sldChg>
      <pc:sldChg chg="modSp mod">
        <pc:chgData name="Rosmorduc Vinca" userId="ad80fc01-cf55-4376-a825-a887c8046f05" providerId="ADAL" clId="{C602D371-35E1-4143-93B4-A53D8556A13B}" dt="2020-05-05T09:44:45.984" v="149"/>
        <pc:sldMkLst>
          <pc:docMk/>
          <pc:sldMk cId="2132647560" sldId="275"/>
        </pc:sldMkLst>
        <pc:spChg chg="mod">
          <ac:chgData name="Rosmorduc Vinca" userId="ad80fc01-cf55-4376-a825-a887c8046f05" providerId="ADAL" clId="{C602D371-35E1-4143-93B4-A53D8556A13B}" dt="2020-05-05T09:44:45.984" v="149"/>
          <ac:spMkLst>
            <pc:docMk/>
            <pc:sldMk cId="2132647560" sldId="275"/>
            <ac:spMk id="3" creationId="{00000000-0000-0000-0000-000000000000}"/>
          </ac:spMkLst>
        </pc:spChg>
      </pc:sldChg>
      <pc:sldChg chg="delSp">
        <pc:chgData name="Rosmorduc Vinca" userId="ad80fc01-cf55-4376-a825-a887c8046f05" providerId="ADAL" clId="{C602D371-35E1-4143-93B4-A53D8556A13B}" dt="2019-08-14T13:18:02.554" v="0" actId="478"/>
        <pc:sldMkLst>
          <pc:docMk/>
          <pc:sldMk cId="1166397482" sldId="345"/>
        </pc:sldMkLst>
        <pc:spChg chg="del">
          <ac:chgData name="Rosmorduc Vinca" userId="ad80fc01-cf55-4376-a825-a887c8046f05" providerId="ADAL" clId="{C602D371-35E1-4143-93B4-A53D8556A13B}" dt="2019-08-14T13:18:02.554" v="0" actId="478"/>
          <ac:spMkLst>
            <pc:docMk/>
            <pc:sldMk cId="1166397482" sldId="345"/>
            <ac:spMk id="6" creationId="{00000000-0000-0000-0000-000000000000}"/>
          </ac:spMkLst>
        </pc:spChg>
        <pc:picChg chg="del">
          <ac:chgData name="Rosmorduc Vinca" userId="ad80fc01-cf55-4376-a825-a887c8046f05" providerId="ADAL" clId="{C602D371-35E1-4143-93B4-A53D8556A13B}" dt="2019-08-14T13:18:02.554" v="0" actId="478"/>
          <ac:picMkLst>
            <pc:docMk/>
            <pc:sldMk cId="1166397482" sldId="345"/>
            <ac:picMk id="7178" creationId="{00000000-0000-0000-0000-000000000000}"/>
          </ac:picMkLst>
        </pc:picChg>
      </pc:sldChg>
      <pc:sldChg chg="delSp mod">
        <pc:chgData name="Rosmorduc Vinca" userId="ad80fc01-cf55-4376-a825-a887c8046f05" providerId="ADAL" clId="{C602D371-35E1-4143-93B4-A53D8556A13B}" dt="2020-05-05T09:47:23.842" v="152" actId="478"/>
        <pc:sldMkLst>
          <pc:docMk/>
          <pc:sldMk cId="2530367245" sldId="382"/>
        </pc:sldMkLst>
        <pc:spChg chg="del">
          <ac:chgData name="Rosmorduc Vinca" userId="ad80fc01-cf55-4376-a825-a887c8046f05" providerId="ADAL" clId="{C602D371-35E1-4143-93B4-A53D8556A13B}" dt="2020-05-05T09:47:23.842" v="152" actId="478"/>
          <ac:spMkLst>
            <pc:docMk/>
            <pc:sldMk cId="2530367245" sldId="382"/>
            <ac:spMk id="6" creationId="{B866FE47-E54F-4B06-B20B-8D2CC8238411}"/>
          </ac:spMkLst>
        </pc:spChg>
        <pc:spChg chg="del">
          <ac:chgData name="Rosmorduc Vinca" userId="ad80fc01-cf55-4376-a825-a887c8046f05" providerId="ADAL" clId="{C602D371-35E1-4143-93B4-A53D8556A13B}" dt="2020-05-05T09:47:10.605" v="151" actId="478"/>
          <ac:spMkLst>
            <pc:docMk/>
            <pc:sldMk cId="2530367245" sldId="382"/>
            <ac:spMk id="8" creationId="{91487AE5-5949-43E1-90B3-65A7ACA64C87}"/>
          </ac:spMkLst>
        </pc:spChg>
        <pc:picChg chg="del">
          <ac:chgData name="Rosmorduc Vinca" userId="ad80fc01-cf55-4376-a825-a887c8046f05" providerId="ADAL" clId="{C602D371-35E1-4143-93B4-A53D8556A13B}" dt="2020-05-05T09:47:06.414" v="150" actId="478"/>
          <ac:picMkLst>
            <pc:docMk/>
            <pc:sldMk cId="2530367245" sldId="382"/>
            <ac:picMk id="7" creationId="{6B0A6006-EC98-4920-B676-E73BC1DDAFEF}"/>
          </ac:picMkLst>
        </pc:picChg>
      </pc:sldChg>
    </pc:docChg>
  </pc:docChgLst>
  <pc:docChgLst>
    <pc:chgData name="Rosmorduc Vinca" userId="ad80fc01-cf55-4376-a825-a887c8046f05" providerId="ADAL" clId="{DA84CF98-4D9A-4DA2-B998-448A4EBD9A2B}"/>
    <pc:docChg chg="modSld">
      <pc:chgData name="Rosmorduc Vinca" userId="ad80fc01-cf55-4376-a825-a887c8046f05" providerId="ADAL" clId="{DA84CF98-4D9A-4DA2-B998-448A4EBD9A2B}" dt="2020-11-26T12:33:56.283" v="0" actId="20577"/>
      <pc:docMkLst>
        <pc:docMk/>
      </pc:docMkLst>
      <pc:sldChg chg="modNotesTx">
        <pc:chgData name="Rosmorduc Vinca" userId="ad80fc01-cf55-4376-a825-a887c8046f05" providerId="ADAL" clId="{DA84CF98-4D9A-4DA2-B998-448A4EBD9A2B}" dt="2020-11-26T12:33:56.283" v="0" actId="20577"/>
        <pc:sldMkLst>
          <pc:docMk/>
          <pc:sldMk cId="1976042177" sldId="266"/>
        </pc:sldMkLst>
      </pc:sldChg>
    </pc:docChg>
  </pc:docChgLst>
  <pc:docChgLst>
    <pc:chgData name="Rosmorduc Vinca" userId="ad80fc01-cf55-4376-a825-a887c8046f05" providerId="ADAL" clId="{3E1950BA-917F-4C61-9573-AFB97EF1CF52}"/>
    <pc:docChg chg="modSld">
      <pc:chgData name="Rosmorduc Vinca" userId="ad80fc01-cf55-4376-a825-a887c8046f05" providerId="ADAL" clId="{3E1950BA-917F-4C61-9573-AFB97EF1CF52}" dt="2020-11-17T11:05:35.950" v="9" actId="20577"/>
      <pc:docMkLst>
        <pc:docMk/>
      </pc:docMkLst>
      <pc:sldChg chg="modSp mod">
        <pc:chgData name="Rosmorduc Vinca" userId="ad80fc01-cf55-4376-a825-a887c8046f05" providerId="ADAL" clId="{3E1950BA-917F-4C61-9573-AFB97EF1CF52}" dt="2020-11-17T11:05:35.950" v="9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3E1950BA-917F-4C61-9573-AFB97EF1CF52}" dt="2020-11-17T11:05:35.950" v="9" actId="20577"/>
          <ac:spMkLst>
            <pc:docMk/>
            <pc:sldMk cId="3474809479" sldId="267"/>
            <ac:spMk id="2" creationId="{35121380-B33B-47C3-8C06-98442DE61F24}"/>
          </ac:spMkLst>
        </pc:spChg>
      </pc:sldChg>
      <pc:sldChg chg="modSp mod">
        <pc:chgData name="Rosmorduc Vinca" userId="ad80fc01-cf55-4376-a825-a887c8046f05" providerId="ADAL" clId="{3E1950BA-917F-4C61-9573-AFB97EF1CF52}" dt="2020-11-17T11:05:32.608" v="8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3E1950BA-917F-4C61-9573-AFB97EF1CF52}" dt="2020-11-17T11:05:32.608" v="8" actId="20577"/>
          <ac:spMkLst>
            <pc:docMk/>
            <pc:sldMk cId="2132647560" sldId="275"/>
            <ac:spMk id="2" creationId="{00000000-0000-0000-0000-000000000000}"/>
          </ac:spMkLst>
        </pc:spChg>
      </pc:sldChg>
      <pc:sldChg chg="modSp mod">
        <pc:chgData name="Rosmorduc Vinca" userId="ad80fc01-cf55-4376-a825-a887c8046f05" providerId="ADAL" clId="{3E1950BA-917F-4C61-9573-AFB97EF1CF52}" dt="2020-11-17T11:05:15.934" v="4" actId="20577"/>
        <pc:sldMkLst>
          <pc:docMk/>
          <pc:sldMk cId="1166397482" sldId="345"/>
        </pc:sldMkLst>
        <pc:spChg chg="mod">
          <ac:chgData name="Rosmorduc Vinca" userId="ad80fc01-cf55-4376-a825-a887c8046f05" providerId="ADAL" clId="{3E1950BA-917F-4C61-9573-AFB97EF1CF52}" dt="2020-11-17T11:05:15.934" v="4" actId="20577"/>
          <ac:spMkLst>
            <pc:docMk/>
            <pc:sldMk cId="1166397482" sldId="345"/>
            <ac:spMk id="4" creationId="{00000000-0000-0000-0000-000000000000}"/>
          </ac:spMkLst>
        </pc:spChg>
      </pc:sldChg>
      <pc:sldChg chg="modSp mod">
        <pc:chgData name="Rosmorduc Vinca" userId="ad80fc01-cf55-4376-a825-a887c8046f05" providerId="ADAL" clId="{3E1950BA-917F-4C61-9573-AFB97EF1CF52}" dt="2020-11-17T11:05:23.406" v="6" actId="20577"/>
        <pc:sldMkLst>
          <pc:docMk/>
          <pc:sldMk cId="272077787" sldId="346"/>
        </pc:sldMkLst>
        <pc:spChg chg="mod">
          <ac:chgData name="Rosmorduc Vinca" userId="ad80fc01-cf55-4376-a825-a887c8046f05" providerId="ADAL" clId="{3E1950BA-917F-4C61-9573-AFB97EF1CF52}" dt="2020-11-17T11:05:23.406" v="6" actId="20577"/>
          <ac:spMkLst>
            <pc:docMk/>
            <pc:sldMk cId="272077787" sldId="346"/>
            <ac:spMk id="3" creationId="{00000000-0000-0000-0000-000000000000}"/>
          </ac:spMkLst>
        </pc:spChg>
      </pc:sldChg>
      <pc:sldChg chg="addSp modSp mod">
        <pc:chgData name="Rosmorduc Vinca" userId="ad80fc01-cf55-4376-a825-a887c8046f05" providerId="ADAL" clId="{3E1950BA-917F-4C61-9573-AFB97EF1CF52}" dt="2020-11-17T11:05:19.158" v="5" actId="20577"/>
        <pc:sldMkLst>
          <pc:docMk/>
          <pc:sldMk cId="182443769" sldId="361"/>
        </pc:sldMkLst>
        <pc:spChg chg="mod">
          <ac:chgData name="Rosmorduc Vinca" userId="ad80fc01-cf55-4376-a825-a887c8046f05" providerId="ADAL" clId="{3E1950BA-917F-4C61-9573-AFB97EF1CF52}" dt="2020-11-17T11:05:19.158" v="5" actId="20577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3E1950BA-917F-4C61-9573-AFB97EF1CF52}" dt="2020-11-17T11:03:45.948" v="2" actId="164"/>
          <ac:spMkLst>
            <pc:docMk/>
            <pc:sldMk cId="182443769" sldId="361"/>
            <ac:spMk id="70668" creationId="{00000000-0000-0000-0000-000000000000}"/>
          </ac:spMkLst>
        </pc:spChg>
        <pc:spChg chg="mod">
          <ac:chgData name="Rosmorduc Vinca" userId="ad80fc01-cf55-4376-a825-a887c8046f05" providerId="ADAL" clId="{3E1950BA-917F-4C61-9573-AFB97EF1CF52}" dt="2020-11-17T11:03:45.948" v="2" actId="164"/>
          <ac:spMkLst>
            <pc:docMk/>
            <pc:sldMk cId="182443769" sldId="361"/>
            <ac:spMk id="70669" creationId="{00000000-0000-0000-0000-000000000000}"/>
          </ac:spMkLst>
        </pc:spChg>
        <pc:spChg chg="mod">
          <ac:chgData name="Rosmorduc Vinca" userId="ad80fc01-cf55-4376-a825-a887c8046f05" providerId="ADAL" clId="{3E1950BA-917F-4C61-9573-AFB97EF1CF52}" dt="2020-11-17T11:03:45.948" v="2" actId="164"/>
          <ac:spMkLst>
            <pc:docMk/>
            <pc:sldMk cId="182443769" sldId="361"/>
            <ac:spMk id="70670" creationId="{00000000-0000-0000-0000-000000000000}"/>
          </ac:spMkLst>
        </pc:spChg>
        <pc:grpChg chg="add mod">
          <ac:chgData name="Rosmorduc Vinca" userId="ad80fc01-cf55-4376-a825-a887c8046f05" providerId="ADAL" clId="{3E1950BA-917F-4C61-9573-AFB97EF1CF52}" dt="2020-11-17T11:03:45.948" v="2" actId="164"/>
          <ac:grpSpMkLst>
            <pc:docMk/>
            <pc:sldMk cId="182443769" sldId="361"/>
            <ac:grpSpMk id="4" creationId="{B646C968-A60B-49F4-8938-550C2F7D165F}"/>
          </ac:grpSpMkLst>
        </pc:grpChg>
        <pc:picChg chg="mod">
          <ac:chgData name="Rosmorduc Vinca" userId="ad80fc01-cf55-4376-a825-a887c8046f05" providerId="ADAL" clId="{3E1950BA-917F-4C61-9573-AFB97EF1CF52}" dt="2020-11-17T11:03:45.948" v="2" actId="164"/>
          <ac:picMkLst>
            <pc:docMk/>
            <pc:sldMk cId="182443769" sldId="361"/>
            <ac:picMk id="5" creationId="{97A6DD47-D216-46AF-BB47-A09BF2942D77}"/>
          </ac:picMkLst>
        </pc:picChg>
      </pc:sldChg>
      <pc:sldChg chg="modSp mod">
        <pc:chgData name="Rosmorduc Vinca" userId="ad80fc01-cf55-4376-a825-a887c8046f05" providerId="ADAL" clId="{3E1950BA-917F-4C61-9573-AFB97EF1CF52}" dt="2020-11-17T11:05:12.748" v="3" actId="20577"/>
        <pc:sldMkLst>
          <pc:docMk/>
          <pc:sldMk cId="2093179347" sldId="379"/>
        </pc:sldMkLst>
        <pc:spChg chg="mod">
          <ac:chgData name="Rosmorduc Vinca" userId="ad80fc01-cf55-4376-a825-a887c8046f05" providerId="ADAL" clId="{3E1950BA-917F-4C61-9573-AFB97EF1CF52}" dt="2020-11-17T11:05:12.748" v="3" actId="20577"/>
          <ac:spMkLst>
            <pc:docMk/>
            <pc:sldMk cId="2093179347" sldId="379"/>
            <ac:spMk id="3130" creationId="{00000000-0000-0000-0000-000000000000}"/>
          </ac:spMkLst>
        </pc:spChg>
      </pc:sldChg>
      <pc:sldChg chg="modSp mod">
        <pc:chgData name="Rosmorduc Vinca" userId="ad80fc01-cf55-4376-a825-a887c8046f05" providerId="ADAL" clId="{3E1950BA-917F-4C61-9573-AFB97EF1CF52}" dt="2020-11-17T11:05:27.246" v="7" actId="20577"/>
        <pc:sldMkLst>
          <pc:docMk/>
          <pc:sldMk cId="2036180790" sldId="381"/>
        </pc:sldMkLst>
        <pc:spChg chg="mod">
          <ac:chgData name="Rosmorduc Vinca" userId="ad80fc01-cf55-4376-a825-a887c8046f05" providerId="ADAL" clId="{3E1950BA-917F-4C61-9573-AFB97EF1CF52}" dt="2020-11-17T11:05:27.246" v="7" actId="20577"/>
          <ac:spMkLst>
            <pc:docMk/>
            <pc:sldMk cId="2036180790" sldId="381"/>
            <ac:spMk id="2" creationId="{00000000-0000-0000-0000-000000000000}"/>
          </ac:spMkLst>
        </pc:spChg>
      </pc:sldChg>
      <pc:sldChg chg="addSp modSp mod">
        <pc:chgData name="Rosmorduc Vinca" userId="ad80fc01-cf55-4376-a825-a887c8046f05" providerId="ADAL" clId="{3E1950BA-917F-4C61-9573-AFB97EF1CF52}" dt="2020-11-17T11:03:29.329" v="1" actId="164"/>
        <pc:sldMkLst>
          <pc:docMk/>
          <pc:sldMk cId="2530367245" sldId="382"/>
        </pc:sldMkLst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5" creationId="{1FC6076C-4141-4C92-856E-02D308255EF1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9" creationId="{6D50A00A-302E-45AB-AE38-3B4C7E89C90F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11" creationId="{5E2F9BD9-730B-4848-B53F-E398D569D8CE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12" creationId="{638B429E-635B-4652-982A-45C05B54C6D7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14" creationId="{4749A463-39D7-40FD-BCB4-DD293255D759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15" creationId="{82C42016-8AFB-443F-B1E7-F316DE2A6F6E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18" creationId="{142F466B-4397-4484-A220-B8D173A8A182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0" creationId="{04991ACF-2F0A-4BE7-8818-1B240EE4A054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1" creationId="{4E334B29-18D3-478C-B6B9-814EEEA24913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2" creationId="{25F903FE-BFD3-4978-9222-43785965F7C8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5" creationId="{D0397D0F-ED7F-403C-BFFD-420CBA9CFB3A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6" creationId="{68B84343-22EA-43B7-AB2A-4924032DECF5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7" creationId="{811BF5C2-94D1-40D4-AADC-FED8E0B19947}"/>
          </ac:spMkLst>
        </pc:spChg>
        <pc:spChg chg="mod">
          <ac:chgData name="Rosmorduc Vinca" userId="ad80fc01-cf55-4376-a825-a887c8046f05" providerId="ADAL" clId="{3E1950BA-917F-4C61-9573-AFB97EF1CF52}" dt="2020-11-17T11:03:29.329" v="1" actId="164"/>
          <ac:spMkLst>
            <pc:docMk/>
            <pc:sldMk cId="2530367245" sldId="382"/>
            <ac:spMk id="28" creationId="{958B9FB4-075F-4278-BD27-A936DB9257FC}"/>
          </ac:spMkLst>
        </pc:spChg>
        <pc:grpChg chg="add mod">
          <ac:chgData name="Rosmorduc Vinca" userId="ad80fc01-cf55-4376-a825-a887c8046f05" providerId="ADAL" clId="{3E1950BA-917F-4C61-9573-AFB97EF1CF52}" dt="2020-11-17T11:03:29.329" v="1" actId="164"/>
          <ac:grpSpMkLst>
            <pc:docMk/>
            <pc:sldMk cId="2530367245" sldId="382"/>
            <ac:grpSpMk id="2" creationId="{6BBBF5E5-B089-42E9-AD3E-4B8308AEE67F}"/>
          </ac:grpSpMkLst>
        </pc:grpChg>
        <pc:picChg chg="mod modCrop">
          <ac:chgData name="Rosmorduc Vinca" userId="ad80fc01-cf55-4376-a825-a887c8046f05" providerId="ADAL" clId="{3E1950BA-917F-4C61-9573-AFB97EF1CF52}" dt="2020-11-17T11:03:29.329" v="1" actId="164"/>
          <ac:picMkLst>
            <pc:docMk/>
            <pc:sldMk cId="2530367245" sldId="382"/>
            <ac:picMk id="3" creationId="{4A40BD55-8FFC-47FF-9A7C-A6A0E394A31C}"/>
          </ac:picMkLst>
        </pc:picChg>
      </pc:sldChg>
    </pc:docChg>
  </pc:docChgLst>
  <pc:docChgLst>
    <pc:chgData name="Rosmorduc Vinca" userId="ad80fc01-cf55-4376-a825-a887c8046f05" providerId="ADAL" clId="{6E5CC40F-4583-4D53-8E38-498C214FC5E0}"/>
    <pc:docChg chg="undo custSel modSld">
      <pc:chgData name="Rosmorduc Vinca" userId="ad80fc01-cf55-4376-a825-a887c8046f05" providerId="ADAL" clId="{6E5CC40F-4583-4D53-8E38-498C214FC5E0}" dt="2020-11-04T10:15:00.537" v="38" actId="478"/>
      <pc:docMkLst>
        <pc:docMk/>
      </pc:docMkLst>
      <pc:sldChg chg="addSp delSp modSp mod">
        <pc:chgData name="Rosmorduc Vinca" userId="ad80fc01-cf55-4376-a825-a887c8046f05" providerId="ADAL" clId="{6E5CC40F-4583-4D53-8E38-498C214FC5E0}" dt="2020-11-04T10:04:58.861" v="7" actId="1076"/>
        <pc:sldMkLst>
          <pc:docMk/>
          <pc:sldMk cId="272077787" sldId="346"/>
        </pc:sldMkLst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2" creationId="{00000000-0000-0000-0000-000000000000}"/>
          </ac:spMkLst>
        </pc:spChg>
        <pc:spChg chg="del mod">
          <ac:chgData name="Rosmorduc Vinca" userId="ad80fc01-cf55-4376-a825-a887c8046f05" providerId="ADAL" clId="{6E5CC40F-4583-4D53-8E38-498C214FC5E0}" dt="2020-11-04T10:04:38.335" v="3" actId="478"/>
          <ac:spMkLst>
            <pc:docMk/>
            <pc:sldMk cId="272077787" sldId="346"/>
            <ac:spMk id="5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24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25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26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28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0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1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2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4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5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6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7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79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81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82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86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88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89" creationId="{00000000-0000-0000-0000-000000000000}"/>
          </ac:spMkLst>
        </pc:spChg>
        <pc:spChg chg="del">
          <ac:chgData name="Rosmorduc Vinca" userId="ad80fc01-cf55-4376-a825-a887c8046f05" providerId="ADAL" clId="{6E5CC40F-4583-4D53-8E38-498C214FC5E0}" dt="2020-11-04T10:04:33.656" v="0" actId="478"/>
          <ac:spMkLst>
            <pc:docMk/>
            <pc:sldMk cId="272077787" sldId="346"/>
            <ac:spMk id="7190" creationId="{00000000-0000-0000-0000-000000000000}"/>
          </ac:spMkLst>
        </pc:spChg>
        <pc:picChg chg="add mod modCrop">
          <ac:chgData name="Rosmorduc Vinca" userId="ad80fc01-cf55-4376-a825-a887c8046f05" providerId="ADAL" clId="{6E5CC40F-4583-4D53-8E38-498C214FC5E0}" dt="2020-11-04T10:04:58.861" v="7" actId="1076"/>
          <ac:picMkLst>
            <pc:docMk/>
            <pc:sldMk cId="272077787" sldId="346"/>
            <ac:picMk id="7" creationId="{7DF02412-8D79-4C9E-BF36-104DA8F8B68B}"/>
          </ac:picMkLst>
        </pc:picChg>
        <pc:picChg chg="del">
          <ac:chgData name="Rosmorduc Vinca" userId="ad80fc01-cf55-4376-a825-a887c8046f05" providerId="ADAL" clId="{6E5CC40F-4583-4D53-8E38-498C214FC5E0}" dt="2020-11-04T10:04:35.661" v="1" actId="478"/>
          <ac:picMkLst>
            <pc:docMk/>
            <pc:sldMk cId="272077787" sldId="346"/>
            <ac:picMk id="8" creationId="{0FE67986-1071-489E-AB29-6DDD32BDEB76}"/>
          </ac:picMkLst>
        </pc:picChg>
        <pc:picChg chg="del">
          <ac:chgData name="Rosmorduc Vinca" userId="ad80fc01-cf55-4376-a825-a887c8046f05" providerId="ADAL" clId="{6E5CC40F-4583-4D53-8E38-498C214FC5E0}" dt="2020-11-04T10:04:35.661" v="1" actId="478"/>
          <ac:picMkLst>
            <pc:docMk/>
            <pc:sldMk cId="272077787" sldId="346"/>
            <ac:picMk id="7187" creationId="{00000000-0000-0000-0000-000000000000}"/>
          </ac:picMkLst>
        </pc:picChg>
      </pc:sldChg>
      <pc:sldChg chg="addSp modSp mod">
        <pc:chgData name="Rosmorduc Vinca" userId="ad80fc01-cf55-4376-a825-a887c8046f05" providerId="ADAL" clId="{6E5CC40F-4583-4D53-8E38-498C214FC5E0}" dt="2020-11-04T10:09:27.558" v="30" actId="1076"/>
        <pc:sldMkLst>
          <pc:docMk/>
          <pc:sldMk cId="182443769" sldId="361"/>
        </pc:sldMkLst>
        <pc:spChg chg="mod">
          <ac:chgData name="Rosmorduc Vinca" userId="ad80fc01-cf55-4376-a825-a887c8046f05" providerId="ADAL" clId="{6E5CC40F-4583-4D53-8E38-498C214FC5E0}" dt="2020-11-04T10:06:03.829" v="18" actId="1076"/>
          <ac:spMkLst>
            <pc:docMk/>
            <pc:sldMk cId="182443769" sldId="361"/>
            <ac:spMk id="3" creationId="{00000000-0000-0000-0000-000000000000}"/>
          </ac:spMkLst>
        </pc:spChg>
        <pc:spChg chg="mod ord">
          <ac:chgData name="Rosmorduc Vinca" userId="ad80fc01-cf55-4376-a825-a887c8046f05" providerId="ADAL" clId="{6E5CC40F-4583-4D53-8E38-498C214FC5E0}" dt="2020-11-04T10:09:27.558" v="30" actId="1076"/>
          <ac:spMkLst>
            <pc:docMk/>
            <pc:sldMk cId="182443769" sldId="361"/>
            <ac:spMk id="70668" creationId="{00000000-0000-0000-0000-000000000000}"/>
          </ac:spMkLst>
        </pc:spChg>
        <pc:spChg chg="mod ord">
          <ac:chgData name="Rosmorduc Vinca" userId="ad80fc01-cf55-4376-a825-a887c8046f05" providerId="ADAL" clId="{6E5CC40F-4583-4D53-8E38-498C214FC5E0}" dt="2020-11-04T10:09:27.558" v="30" actId="1076"/>
          <ac:spMkLst>
            <pc:docMk/>
            <pc:sldMk cId="182443769" sldId="361"/>
            <ac:spMk id="70669" creationId="{00000000-0000-0000-0000-000000000000}"/>
          </ac:spMkLst>
        </pc:spChg>
        <pc:spChg chg="mod ord">
          <ac:chgData name="Rosmorduc Vinca" userId="ad80fc01-cf55-4376-a825-a887c8046f05" providerId="ADAL" clId="{6E5CC40F-4583-4D53-8E38-498C214FC5E0}" dt="2020-11-04T10:09:27.558" v="30" actId="1076"/>
          <ac:spMkLst>
            <pc:docMk/>
            <pc:sldMk cId="182443769" sldId="361"/>
            <ac:spMk id="70670" creationId="{00000000-0000-0000-0000-000000000000}"/>
          </ac:spMkLst>
        </pc:spChg>
        <pc:picChg chg="add mod modCrop">
          <ac:chgData name="Rosmorduc Vinca" userId="ad80fc01-cf55-4376-a825-a887c8046f05" providerId="ADAL" clId="{6E5CC40F-4583-4D53-8E38-498C214FC5E0}" dt="2020-11-04T10:09:27.558" v="30" actId="1076"/>
          <ac:picMkLst>
            <pc:docMk/>
            <pc:sldMk cId="182443769" sldId="361"/>
            <ac:picMk id="5" creationId="{97A6DD47-D216-46AF-BB47-A09BF2942D77}"/>
          </ac:picMkLst>
        </pc:picChg>
      </pc:sldChg>
      <pc:sldChg chg="addSp delSp modSp mod">
        <pc:chgData name="Rosmorduc Vinca" userId="ad80fc01-cf55-4376-a825-a887c8046f05" providerId="ADAL" clId="{6E5CC40F-4583-4D53-8E38-498C214FC5E0}" dt="2020-11-04T10:15:00.537" v="38" actId="478"/>
        <pc:sldMkLst>
          <pc:docMk/>
          <pc:sldMk cId="2530367245" sldId="382"/>
        </pc:sldMkLst>
        <pc:picChg chg="add mod ord">
          <ac:chgData name="Rosmorduc Vinca" userId="ad80fc01-cf55-4376-a825-a887c8046f05" providerId="ADAL" clId="{6E5CC40F-4583-4D53-8E38-498C214FC5E0}" dt="2020-11-04T10:14:59.034" v="37" actId="167"/>
          <ac:picMkLst>
            <pc:docMk/>
            <pc:sldMk cId="2530367245" sldId="382"/>
            <ac:picMk id="3" creationId="{4A40BD55-8FFC-47FF-9A7C-A6A0E394A31C}"/>
          </ac:picMkLst>
        </pc:picChg>
        <pc:picChg chg="add del">
          <ac:chgData name="Rosmorduc Vinca" userId="ad80fc01-cf55-4376-a825-a887c8046f05" providerId="ADAL" clId="{6E5CC40F-4583-4D53-8E38-498C214FC5E0}" dt="2020-11-04T10:15:00.537" v="38" actId="478"/>
          <ac:picMkLst>
            <pc:docMk/>
            <pc:sldMk cId="2530367245" sldId="382"/>
            <ac:picMk id="7" creationId="{80273A40-85D5-4DE5-98AA-7FAA1587857A}"/>
          </ac:picMkLst>
        </pc:picChg>
      </pc:sldChg>
    </pc:docChg>
  </pc:docChgLst>
  <pc:docChgLst>
    <pc:chgData name="Rosmorduc Vinca" userId="ad80fc01-cf55-4376-a825-a887c8046f05" providerId="ADAL" clId="{D8486AA0-C40C-4042-85A8-F2C22BE79658}"/>
    <pc:docChg chg="modSld">
      <pc:chgData name="Rosmorduc Vinca" userId="ad80fc01-cf55-4376-a825-a887c8046f05" providerId="ADAL" clId="{D8486AA0-C40C-4042-85A8-F2C22BE79658}" dt="2020-11-26T12:34:56.726" v="19" actId="20577"/>
      <pc:docMkLst>
        <pc:docMk/>
      </pc:docMkLst>
      <pc:sldChg chg="modNotesTx">
        <pc:chgData name="Rosmorduc Vinca" userId="ad80fc01-cf55-4376-a825-a887c8046f05" providerId="ADAL" clId="{D8486AA0-C40C-4042-85A8-F2C22BE79658}" dt="2020-11-26T12:34:56.726" v="19" actId="20577"/>
        <pc:sldMkLst>
          <pc:docMk/>
          <pc:sldMk cId="1976042177" sldId="266"/>
        </pc:sldMkLst>
      </pc:sldChg>
    </pc:docChg>
  </pc:docChgLst>
  <pc:docChgLst>
    <pc:chgData name="Rosmorduc Vinca" userId="ad80fc01-cf55-4376-a825-a887c8046f05" providerId="ADAL" clId="{7BD1E449-76B4-4CBF-AF0B-EE307F3EF4E9}"/>
    <pc:docChg chg="modSld">
      <pc:chgData name="Rosmorduc Vinca" userId="ad80fc01-cf55-4376-a825-a887c8046f05" providerId="ADAL" clId="{7BD1E449-76B4-4CBF-AF0B-EE307F3EF4E9}" dt="2020-06-24T07:37:11.309" v="0" actId="114"/>
      <pc:docMkLst>
        <pc:docMk/>
      </pc:docMkLst>
      <pc:sldChg chg="modSp mod">
        <pc:chgData name="Rosmorduc Vinca" userId="ad80fc01-cf55-4376-a825-a887c8046f05" providerId="ADAL" clId="{7BD1E449-76B4-4CBF-AF0B-EE307F3EF4E9}" dt="2020-06-24T07:37:11.309" v="0" actId="114"/>
        <pc:sldMkLst>
          <pc:docMk/>
          <pc:sldMk cId="2132647560" sldId="275"/>
        </pc:sldMkLst>
        <pc:spChg chg="mod">
          <ac:chgData name="Rosmorduc Vinca" userId="ad80fc01-cf55-4376-a825-a887c8046f05" providerId="ADAL" clId="{7BD1E449-76B4-4CBF-AF0B-EE307F3EF4E9}" dt="2020-06-24T07:37:11.309" v="0" actId="114"/>
          <ac:spMkLst>
            <pc:docMk/>
            <pc:sldMk cId="2132647560" sldId="275"/>
            <ac:spMk id="2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BDD38F02-C3A5-4AA7-9D13-A1A138007B49}"/>
    <pc:docChg chg="undo custSel modSld">
      <pc:chgData name="Rosmorduc Vinca" userId="ad80fc01-cf55-4376-a825-a887c8046f05" providerId="ADAL" clId="{BDD38F02-C3A5-4AA7-9D13-A1A138007B49}" dt="2020-11-17T11:09:53.647" v="61" actId="164"/>
      <pc:docMkLst>
        <pc:docMk/>
      </pc:docMkLst>
      <pc:sldChg chg="addSp modSp mod">
        <pc:chgData name="Rosmorduc Vinca" userId="ad80fc01-cf55-4376-a825-a887c8046f05" providerId="ADAL" clId="{BDD38F02-C3A5-4AA7-9D13-A1A138007B49}" dt="2020-11-17T11:09:21.902" v="10" actId="164"/>
        <pc:sldMkLst>
          <pc:docMk/>
          <pc:sldMk cId="272077787" sldId="346"/>
        </pc:sldMkLst>
        <pc:spChg chg="add mod">
          <ac:chgData name="Rosmorduc Vinca" userId="ad80fc01-cf55-4376-a825-a887c8046f05" providerId="ADAL" clId="{BDD38F02-C3A5-4AA7-9D13-A1A138007B49}" dt="2020-11-17T11:09:21.902" v="10" actId="164"/>
          <ac:spMkLst>
            <pc:docMk/>
            <pc:sldMk cId="272077787" sldId="346"/>
            <ac:spMk id="5" creationId="{6D5E5A26-363D-4B71-85FF-E198E94F44D3}"/>
          </ac:spMkLst>
        </pc:spChg>
        <pc:grpChg chg="add mod">
          <ac:chgData name="Rosmorduc Vinca" userId="ad80fc01-cf55-4376-a825-a887c8046f05" providerId="ADAL" clId="{BDD38F02-C3A5-4AA7-9D13-A1A138007B49}" dt="2020-11-17T11:09:21.902" v="10" actId="164"/>
          <ac:grpSpMkLst>
            <pc:docMk/>
            <pc:sldMk cId="272077787" sldId="346"/>
            <ac:grpSpMk id="2" creationId="{12958E7E-B9AE-4C45-860C-5E9719F42782}"/>
          </ac:grpSpMkLst>
        </pc:grpChg>
        <pc:picChg chg="mod">
          <ac:chgData name="Rosmorduc Vinca" userId="ad80fc01-cf55-4376-a825-a887c8046f05" providerId="ADAL" clId="{BDD38F02-C3A5-4AA7-9D13-A1A138007B49}" dt="2020-11-17T11:09:21.902" v="10" actId="164"/>
          <ac:picMkLst>
            <pc:docMk/>
            <pc:sldMk cId="272077787" sldId="346"/>
            <ac:picMk id="7" creationId="{7DF02412-8D79-4C9E-BF36-104DA8F8B68B}"/>
          </ac:picMkLst>
        </pc:picChg>
      </pc:sldChg>
      <pc:sldChg chg="addSp modSp mod">
        <pc:chgData name="Rosmorduc Vinca" userId="ad80fc01-cf55-4376-a825-a887c8046f05" providerId="ADAL" clId="{BDD38F02-C3A5-4AA7-9D13-A1A138007B49}" dt="2020-11-17T11:09:53.647" v="61" actId="164"/>
        <pc:sldMkLst>
          <pc:docMk/>
          <pc:sldMk cId="182443769" sldId="361"/>
        </pc:sldMkLst>
        <pc:spChg chg="add mod">
          <ac:chgData name="Rosmorduc Vinca" userId="ad80fc01-cf55-4376-a825-a887c8046f05" providerId="ADAL" clId="{BDD38F02-C3A5-4AA7-9D13-A1A138007B49}" dt="2020-11-17T11:09:53.647" v="61" actId="164"/>
          <ac:spMkLst>
            <pc:docMk/>
            <pc:sldMk cId="182443769" sldId="361"/>
            <ac:spMk id="9" creationId="{B89BEE34-F58C-4244-A5A6-4659C8A62F3C}"/>
          </ac:spMkLst>
        </pc:spChg>
        <pc:grpChg chg="mod">
          <ac:chgData name="Rosmorduc Vinca" userId="ad80fc01-cf55-4376-a825-a887c8046f05" providerId="ADAL" clId="{BDD38F02-C3A5-4AA7-9D13-A1A138007B49}" dt="2020-11-17T11:09:53.647" v="61" actId="164"/>
          <ac:grpSpMkLst>
            <pc:docMk/>
            <pc:sldMk cId="182443769" sldId="361"/>
            <ac:grpSpMk id="4" creationId="{B646C968-A60B-49F4-8938-550C2F7D165F}"/>
          </ac:grpSpMkLst>
        </pc:grpChg>
        <pc:grpChg chg="add mod">
          <ac:chgData name="Rosmorduc Vinca" userId="ad80fc01-cf55-4376-a825-a887c8046f05" providerId="ADAL" clId="{BDD38F02-C3A5-4AA7-9D13-A1A138007B49}" dt="2020-11-17T11:09:53.647" v="61" actId="164"/>
          <ac:grpSpMkLst>
            <pc:docMk/>
            <pc:sldMk cId="182443769" sldId="361"/>
            <ac:grpSpMk id="6" creationId="{582B5456-D09B-473F-9CA8-EFE98749DF9F}"/>
          </ac:grpSpMkLst>
        </pc:grpChg>
      </pc:sldChg>
      <pc:sldChg chg="addSp modSp mod">
        <pc:chgData name="Rosmorduc Vinca" userId="ad80fc01-cf55-4376-a825-a887c8046f05" providerId="ADAL" clId="{BDD38F02-C3A5-4AA7-9D13-A1A138007B49}" dt="2020-11-17T11:09:41.323" v="17" actId="1076"/>
        <pc:sldMkLst>
          <pc:docMk/>
          <pc:sldMk cId="2530367245" sldId="382"/>
        </pc:sldMkLst>
        <pc:spChg chg="add mod">
          <ac:chgData name="Rosmorduc Vinca" userId="ad80fc01-cf55-4376-a825-a887c8046f05" providerId="ADAL" clId="{BDD38F02-C3A5-4AA7-9D13-A1A138007B49}" dt="2020-11-17T11:09:36.758" v="16" actId="164"/>
          <ac:spMkLst>
            <pc:docMk/>
            <pc:sldMk cId="2530367245" sldId="382"/>
            <ac:spMk id="19" creationId="{A7EFF6EC-888D-4902-B6CF-28B77DB6292E}"/>
          </ac:spMkLst>
        </pc:spChg>
        <pc:grpChg chg="mod">
          <ac:chgData name="Rosmorduc Vinca" userId="ad80fc01-cf55-4376-a825-a887c8046f05" providerId="ADAL" clId="{BDD38F02-C3A5-4AA7-9D13-A1A138007B49}" dt="2020-11-17T11:09:36.758" v="16" actId="164"/>
          <ac:grpSpMkLst>
            <pc:docMk/>
            <pc:sldMk cId="2530367245" sldId="382"/>
            <ac:grpSpMk id="2" creationId="{6BBBF5E5-B089-42E9-AD3E-4B8308AEE67F}"/>
          </ac:grpSpMkLst>
        </pc:grpChg>
        <pc:grpChg chg="add mod">
          <ac:chgData name="Rosmorduc Vinca" userId="ad80fc01-cf55-4376-a825-a887c8046f05" providerId="ADAL" clId="{BDD38F02-C3A5-4AA7-9D13-A1A138007B49}" dt="2020-11-17T11:09:41.323" v="17" actId="1076"/>
          <ac:grpSpMkLst>
            <pc:docMk/>
            <pc:sldMk cId="2530367245" sldId="382"/>
            <ac:grpSpMk id="4" creationId="{049CF446-AA5F-446B-8E9F-DB5B8466A2A3}"/>
          </ac:grpSpMkLst>
        </pc:grpChg>
      </pc:sldChg>
    </pc:docChg>
  </pc:docChgLst>
  <pc:docChgLst>
    <pc:chgData name="Rosmorduc Vinca" userId="ad80fc01-cf55-4376-a825-a887c8046f05" providerId="ADAL" clId="{8DA63533-1FED-4130-83F8-CBDC41ABDD08}"/>
    <pc:docChg chg="undo custSel delSld modSld">
      <pc:chgData name="Rosmorduc Vinca" userId="ad80fc01-cf55-4376-a825-a887c8046f05" providerId="ADAL" clId="{8DA63533-1FED-4130-83F8-CBDC41ABDD08}" dt="2019-06-05T14:10:21.183" v="551" actId="2696"/>
      <pc:docMkLst>
        <pc:docMk/>
      </pc:docMkLst>
      <pc:sldChg chg="modSp">
        <pc:chgData name="Rosmorduc Vinca" userId="ad80fc01-cf55-4376-a825-a887c8046f05" providerId="ADAL" clId="{8DA63533-1FED-4130-83F8-CBDC41ABDD08}" dt="2019-06-05T14:03:00.239" v="185" actId="27636"/>
        <pc:sldMkLst>
          <pc:docMk/>
          <pc:sldMk cId="3474809479" sldId="267"/>
        </pc:sldMkLst>
        <pc:spChg chg="mod">
          <ac:chgData name="Rosmorduc Vinca" userId="ad80fc01-cf55-4376-a825-a887c8046f05" providerId="ADAL" clId="{8DA63533-1FED-4130-83F8-CBDC41ABDD08}" dt="2019-06-05T14:03:00.239" v="185" actId="27636"/>
          <ac:spMkLst>
            <pc:docMk/>
            <pc:sldMk cId="3474809479" sldId="267"/>
            <ac:spMk id="2" creationId="{35121380-B33B-47C3-8C06-98442DE61F24}"/>
          </ac:spMkLst>
        </pc:spChg>
      </pc:sldChg>
      <pc:sldChg chg="modSp">
        <pc:chgData name="Rosmorduc Vinca" userId="ad80fc01-cf55-4376-a825-a887c8046f05" providerId="ADAL" clId="{8DA63533-1FED-4130-83F8-CBDC41ABDD08}" dt="2019-06-05T14:03:00.254" v="186" actId="27636"/>
        <pc:sldMkLst>
          <pc:docMk/>
          <pc:sldMk cId="2132647560" sldId="275"/>
        </pc:sldMkLst>
        <pc:spChg chg="mod">
          <ac:chgData name="Rosmorduc Vinca" userId="ad80fc01-cf55-4376-a825-a887c8046f05" providerId="ADAL" clId="{8DA63533-1FED-4130-83F8-CBDC41ABDD08}" dt="2019-06-05T14:03:00.254" v="186" actId="27636"/>
          <ac:spMkLst>
            <pc:docMk/>
            <pc:sldMk cId="2132647560" sldId="275"/>
            <ac:spMk id="2" creationId="{00000000-0000-0000-0000-000000000000}"/>
          </ac:spMkLst>
        </pc:spChg>
      </pc:sldChg>
      <pc:sldChg chg="addSp delSp modSp modNotesTx">
        <pc:chgData name="Rosmorduc Vinca" userId="ad80fc01-cf55-4376-a825-a887c8046f05" providerId="ADAL" clId="{8DA63533-1FED-4130-83F8-CBDC41ABDD08}" dt="2019-06-05T14:10:07.887" v="550" actId="6549"/>
        <pc:sldMkLst>
          <pc:docMk/>
          <pc:sldMk cId="1166397482" sldId="345"/>
        </pc:sldMkLst>
        <pc:spChg chg="mod">
          <ac:chgData name="Rosmorduc Vinca" userId="ad80fc01-cf55-4376-a825-a887c8046f05" providerId="ADAL" clId="{8DA63533-1FED-4130-83F8-CBDC41ABDD08}" dt="2019-06-05T14:03:00.223" v="183" actId="27636"/>
          <ac:spMkLst>
            <pc:docMk/>
            <pc:sldMk cId="1166397482" sldId="345"/>
            <ac:spMk id="4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7:04.356" v="531" actId="20577"/>
          <ac:spMkLst>
            <pc:docMk/>
            <pc:sldMk cId="1166397482" sldId="345"/>
            <ac:spMk id="5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5:59.405" v="476" actId="14100"/>
          <ac:spMkLst>
            <pc:docMk/>
            <pc:sldMk cId="1166397482" sldId="345"/>
            <ac:spMk id="15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7:51.198" v="537" actId="1076"/>
          <ac:spMkLst>
            <pc:docMk/>
            <pc:sldMk cId="1166397482" sldId="345"/>
            <ac:spMk id="16" creationId="{CB3BCDD3-0B31-47A2-9527-604298E48272}"/>
          </ac:spMkLst>
        </pc:spChg>
        <pc:spChg chg="mod">
          <ac:chgData name="Rosmorduc Vinca" userId="ad80fc01-cf55-4376-a825-a887c8046f05" providerId="ADAL" clId="{8DA63533-1FED-4130-83F8-CBDC41ABDD08}" dt="2019-06-05T14:06:39.044" v="484" actId="122"/>
          <ac:spMkLst>
            <pc:docMk/>
            <pc:sldMk cId="1166397482" sldId="345"/>
            <ac:spMk id="17" creationId="{FBE54305-5F57-4E39-9915-E462CC8930C8}"/>
          </ac:spMkLst>
        </pc:spChg>
        <pc:spChg chg="mod">
          <ac:chgData name="Rosmorduc Vinca" userId="ad80fc01-cf55-4376-a825-a887c8046f05" providerId="ADAL" clId="{8DA63533-1FED-4130-83F8-CBDC41ABDD08}" dt="2019-06-05T14:06:11.295" v="477"/>
          <ac:spMkLst>
            <pc:docMk/>
            <pc:sldMk cId="1166397482" sldId="345"/>
            <ac:spMk id="19" creationId="{00000000-0000-0000-0000-000000000000}"/>
          </ac:spMkLst>
        </pc:spChg>
        <pc:spChg chg="del mod">
          <ac:chgData name="Rosmorduc Vinca" userId="ad80fc01-cf55-4376-a825-a887c8046f05" providerId="ADAL" clId="{8DA63533-1FED-4130-83F8-CBDC41ABDD08}" dt="2019-06-05T14:10:05.825" v="549" actId="478"/>
          <ac:spMkLst>
            <pc:docMk/>
            <pc:sldMk cId="1166397482" sldId="345"/>
            <ac:spMk id="21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5:48.405" v="473"/>
          <ac:spMkLst>
            <pc:docMk/>
            <pc:sldMk cId="1166397482" sldId="345"/>
            <ac:spMk id="6151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5:28.718" v="472" actId="20577"/>
          <ac:spMkLst>
            <pc:docMk/>
            <pc:sldMk cId="1166397482" sldId="345"/>
            <ac:spMk id="6153" creationId="{00000000-0000-0000-0000-000000000000}"/>
          </ac:spMkLst>
        </pc:spChg>
        <pc:picChg chg="add mod">
          <ac:chgData name="Rosmorduc Vinca" userId="ad80fc01-cf55-4376-a825-a887c8046f05" providerId="ADAL" clId="{8DA63533-1FED-4130-83F8-CBDC41ABDD08}" dt="2019-06-05T14:07:48.401" v="536" actId="1076"/>
          <ac:picMkLst>
            <pc:docMk/>
            <pc:sldMk cId="1166397482" sldId="345"/>
            <ac:picMk id="3" creationId="{9A1B0559-BAF5-4983-88BF-2A50A7BE13FD}"/>
          </ac:picMkLst>
        </pc:picChg>
        <pc:picChg chg="add mod">
          <ac:chgData name="Rosmorduc Vinca" userId="ad80fc01-cf55-4376-a825-a887c8046f05" providerId="ADAL" clId="{8DA63533-1FED-4130-83F8-CBDC41ABDD08}" dt="2019-06-05T14:09:11.155" v="548" actId="1076"/>
          <ac:picMkLst>
            <pc:docMk/>
            <pc:sldMk cId="1166397482" sldId="345"/>
            <ac:picMk id="8" creationId="{61C416BD-CE19-4284-805A-87EA5C038FC5}"/>
          </ac:picMkLst>
        </pc:picChg>
        <pc:picChg chg="del">
          <ac:chgData name="Rosmorduc Vinca" userId="ad80fc01-cf55-4376-a825-a887c8046f05" providerId="ADAL" clId="{8DA63533-1FED-4130-83F8-CBDC41ABDD08}" dt="2019-06-05T14:10:05.825" v="549" actId="478"/>
          <ac:picMkLst>
            <pc:docMk/>
            <pc:sldMk cId="1166397482" sldId="345"/>
            <ac:picMk id="7176" creationId="{00000000-0000-0000-0000-000000000000}"/>
          </ac:picMkLst>
        </pc:picChg>
      </pc:sldChg>
      <pc:sldChg chg="delSp modSp">
        <pc:chgData name="Rosmorduc Vinca" userId="ad80fc01-cf55-4376-a825-a887c8046f05" providerId="ADAL" clId="{8DA63533-1FED-4130-83F8-CBDC41ABDD08}" dt="2019-06-05T14:03:00.270" v="188" actId="27636"/>
        <pc:sldMkLst>
          <pc:docMk/>
          <pc:sldMk cId="272077787" sldId="346"/>
        </pc:sldMkLst>
        <pc:spChg chg="mod">
          <ac:chgData name="Rosmorduc Vinca" userId="ad80fc01-cf55-4376-a825-a887c8046f05" providerId="ADAL" clId="{8DA63533-1FED-4130-83F8-CBDC41ABDD08}" dt="2019-06-05T14:03:00.270" v="188" actId="27636"/>
          <ac:spMkLst>
            <pc:docMk/>
            <pc:sldMk cId="272077787" sldId="346"/>
            <ac:spMk id="3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13.227" v="65" actId="20577"/>
          <ac:spMkLst>
            <pc:docMk/>
            <pc:sldMk cId="272077787" sldId="346"/>
            <ac:spMk id="4" creationId="{00000000-0000-0000-0000-000000000000}"/>
          </ac:spMkLst>
        </pc:spChg>
        <pc:spChg chg="del">
          <ac:chgData name="Rosmorduc Vinca" userId="ad80fc01-cf55-4376-a825-a887c8046f05" providerId="ADAL" clId="{8DA63533-1FED-4130-83F8-CBDC41ABDD08}" dt="2019-06-05T14:02:39.599" v="179" actId="478"/>
          <ac:spMkLst>
            <pc:docMk/>
            <pc:sldMk cId="272077787" sldId="346"/>
            <ac:spMk id="6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39.351" v="88" actId="20577"/>
          <ac:spMkLst>
            <pc:docMk/>
            <pc:sldMk cId="272077787" sldId="346"/>
            <ac:spMk id="24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2:25.053" v="171" actId="20577"/>
          <ac:spMkLst>
            <pc:docMk/>
            <pc:sldMk cId="272077787" sldId="346"/>
            <ac:spMk id="26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22.555" v="70" actId="20577"/>
          <ac:spMkLst>
            <pc:docMk/>
            <pc:sldMk cId="272077787" sldId="346"/>
            <ac:spMk id="28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44.148" v="95" actId="20577"/>
          <ac:spMkLst>
            <pc:docMk/>
            <pc:sldMk cId="272077787" sldId="346"/>
            <ac:spMk id="7170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51.522" v="114" actId="20577"/>
          <ac:spMkLst>
            <pc:docMk/>
            <pc:sldMk cId="272077787" sldId="346"/>
            <ac:spMk id="7171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59.569" v="127" actId="20577"/>
          <ac:spMkLst>
            <pc:docMk/>
            <pc:sldMk cId="272077787" sldId="346"/>
            <ac:spMk id="7172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1:31.023" v="79" actId="20577"/>
          <ac:spMkLst>
            <pc:docMk/>
            <pc:sldMk cId="272077787" sldId="346"/>
            <ac:spMk id="7182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2:30.115" v="178" actId="20577"/>
          <ac:spMkLst>
            <pc:docMk/>
            <pc:sldMk cId="272077787" sldId="346"/>
            <ac:spMk id="7186" creationId="{00000000-0000-0000-0000-000000000000}"/>
          </ac:spMkLst>
        </pc:spChg>
      </pc:sldChg>
      <pc:sldChg chg="modSp">
        <pc:chgData name="Rosmorduc Vinca" userId="ad80fc01-cf55-4376-a825-a887c8046f05" providerId="ADAL" clId="{8DA63533-1FED-4130-83F8-CBDC41ABDD08}" dt="2019-06-05T14:05:10.016" v="470" actId="20577"/>
        <pc:sldMkLst>
          <pc:docMk/>
          <pc:sldMk cId="182443769" sldId="361"/>
        </pc:sldMkLst>
        <pc:spChg chg="mod">
          <ac:chgData name="Rosmorduc Vinca" userId="ad80fc01-cf55-4376-a825-a887c8046f05" providerId="ADAL" clId="{8DA63533-1FED-4130-83F8-CBDC41ABDD08}" dt="2019-06-05T14:03:00.176" v="181" actId="27636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3:15.395" v="225" actId="20577"/>
          <ac:spMkLst>
            <pc:docMk/>
            <pc:sldMk cId="182443769" sldId="361"/>
            <ac:spMk id="3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4:05.112" v="323" actId="20577"/>
          <ac:spMkLst>
            <pc:docMk/>
            <pc:sldMk cId="182443769" sldId="361"/>
            <ac:spMk id="70668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4:22.033" v="350" actId="20577"/>
          <ac:spMkLst>
            <pc:docMk/>
            <pc:sldMk cId="182443769" sldId="361"/>
            <ac:spMk id="70669" creationId="{00000000-0000-0000-0000-000000000000}"/>
          </ac:spMkLst>
        </pc:spChg>
        <pc:spChg chg="mod">
          <ac:chgData name="Rosmorduc Vinca" userId="ad80fc01-cf55-4376-a825-a887c8046f05" providerId="ADAL" clId="{8DA63533-1FED-4130-83F8-CBDC41ABDD08}" dt="2019-06-05T14:05:10.016" v="470" actId="20577"/>
          <ac:spMkLst>
            <pc:docMk/>
            <pc:sldMk cId="182443769" sldId="361"/>
            <ac:spMk id="70670" creationId="{00000000-0000-0000-0000-000000000000}"/>
          </ac:spMkLst>
        </pc:spChg>
      </pc:sldChg>
      <pc:sldChg chg="modSp">
        <pc:chgData name="Rosmorduc Vinca" userId="ad80fc01-cf55-4376-a825-a887c8046f05" providerId="ADAL" clId="{8DA63533-1FED-4130-83F8-CBDC41ABDD08}" dt="2019-06-05T14:03:00.208" v="182" actId="27636"/>
        <pc:sldMkLst>
          <pc:docMk/>
          <pc:sldMk cId="2093179347" sldId="379"/>
        </pc:sldMkLst>
        <pc:spChg chg="mod">
          <ac:chgData name="Rosmorduc Vinca" userId="ad80fc01-cf55-4376-a825-a887c8046f05" providerId="ADAL" clId="{8DA63533-1FED-4130-83F8-CBDC41ABDD08}" dt="2019-06-05T14:03:00.208" v="182" actId="27636"/>
          <ac:spMkLst>
            <pc:docMk/>
            <pc:sldMk cId="2093179347" sldId="379"/>
            <ac:spMk id="3130" creationId="{00000000-0000-0000-0000-000000000000}"/>
          </ac:spMkLst>
        </pc:spChg>
      </pc:sldChg>
      <pc:sldChg chg="modSp">
        <pc:chgData name="Rosmorduc Vinca" userId="ad80fc01-cf55-4376-a825-a887c8046f05" providerId="ADAL" clId="{8DA63533-1FED-4130-83F8-CBDC41ABDD08}" dt="2019-06-05T14:03:00.254" v="187" actId="27636"/>
        <pc:sldMkLst>
          <pc:docMk/>
          <pc:sldMk cId="2036180790" sldId="381"/>
        </pc:sldMkLst>
        <pc:spChg chg="mod">
          <ac:chgData name="Rosmorduc Vinca" userId="ad80fc01-cf55-4376-a825-a887c8046f05" providerId="ADAL" clId="{8DA63533-1FED-4130-83F8-CBDC41ABDD08}" dt="2019-06-05T14:03:00.254" v="187" actId="27636"/>
          <ac:spMkLst>
            <pc:docMk/>
            <pc:sldMk cId="2036180790" sldId="381"/>
            <ac:spMk id="2" creationId="{00000000-0000-0000-0000-000000000000}"/>
          </ac:spMkLst>
        </pc:spChg>
      </pc:sldChg>
      <pc:sldChg chg="modSp">
        <pc:chgData name="Rosmorduc Vinca" userId="ad80fc01-cf55-4376-a825-a887c8046f05" providerId="ADAL" clId="{8DA63533-1FED-4130-83F8-CBDC41ABDD08}" dt="2019-06-05T14:03:00.286" v="189" actId="27636"/>
        <pc:sldMkLst>
          <pc:docMk/>
          <pc:sldMk cId="2530367245" sldId="382"/>
        </pc:sldMkLst>
        <pc:spChg chg="mod">
          <ac:chgData name="Rosmorduc Vinca" userId="ad80fc01-cf55-4376-a825-a887c8046f05" providerId="ADAL" clId="{8DA63533-1FED-4130-83F8-CBDC41ABDD08}" dt="2019-06-05T14:03:00.286" v="189" actId="27636"/>
          <ac:spMkLst>
            <pc:docMk/>
            <pc:sldMk cId="2530367245" sldId="382"/>
            <ac:spMk id="2" creationId="{A44173F6-8D72-4243-BF88-371518D1F130}"/>
          </ac:spMkLst>
        </pc:spChg>
      </pc:sldChg>
    </pc:docChg>
  </pc:docChgLst>
  <pc:docChgLst>
    <pc:chgData name="Rosmorduc Vinca" userId="ad80fc01-cf55-4376-a825-a887c8046f05" providerId="ADAL" clId="{B19C7501-5E19-4EDB-BEC1-DBEC3D8902FF}"/>
    <pc:docChg chg="modSld">
      <pc:chgData name="Rosmorduc Vinca" userId="ad80fc01-cf55-4376-a825-a887c8046f05" providerId="ADAL" clId="{B19C7501-5E19-4EDB-BEC1-DBEC3D8902FF}" dt="2020-11-04T10:19:23.569" v="0" actId="1076"/>
      <pc:docMkLst>
        <pc:docMk/>
      </pc:docMkLst>
      <pc:sldChg chg="modSp mod">
        <pc:chgData name="Rosmorduc Vinca" userId="ad80fc01-cf55-4376-a825-a887c8046f05" providerId="ADAL" clId="{B19C7501-5E19-4EDB-BEC1-DBEC3D8902FF}" dt="2020-11-04T10:19:23.569" v="0" actId="1076"/>
        <pc:sldMkLst>
          <pc:docMk/>
          <pc:sldMk cId="2530367245" sldId="382"/>
        </pc:sldMkLst>
        <pc:spChg chg="mod">
          <ac:chgData name="Rosmorduc Vinca" userId="ad80fc01-cf55-4376-a825-a887c8046f05" providerId="ADAL" clId="{B19C7501-5E19-4EDB-BEC1-DBEC3D8902FF}" dt="2020-11-04T10:19:23.569" v="0" actId="1076"/>
          <ac:spMkLst>
            <pc:docMk/>
            <pc:sldMk cId="2530367245" sldId="382"/>
            <ac:spMk id="11" creationId="{5E2F9BD9-730B-4848-B53F-E398D569D8CE}"/>
          </ac:spMkLst>
        </pc:spChg>
      </pc:sldChg>
    </pc:docChg>
  </pc:docChgLst>
  <pc:docChgLst>
    <pc:chgData name="Rosmorduc Vinca" userId="ad80fc01-cf55-4376-a825-a887c8046f05" providerId="ADAL" clId="{6C53183E-CF43-4839-8782-60B1505101AE}"/>
    <pc:docChg chg="undo custSel addSld delSld modSld">
      <pc:chgData name="Rosmorduc Vinca" userId="ad80fc01-cf55-4376-a825-a887c8046f05" providerId="ADAL" clId="{6C53183E-CF43-4839-8782-60B1505101AE}" dt="2020-10-15T08:47:13.086" v="204" actId="478"/>
      <pc:docMkLst>
        <pc:docMk/>
      </pc:docMkLst>
      <pc:sldChg chg="modSp">
        <pc:chgData name="Rosmorduc Vinca" userId="ad80fc01-cf55-4376-a825-a887c8046f05" providerId="ADAL" clId="{6C53183E-CF43-4839-8782-60B1505101AE}" dt="2020-10-15T08:18:12.258" v="0" actId="790"/>
        <pc:sldMkLst>
          <pc:docMk/>
          <pc:sldMk cId="1976042177" sldId="266"/>
        </pc:sldMkLst>
        <pc:spChg chg="mod">
          <ac:chgData name="Rosmorduc Vinca" userId="ad80fc01-cf55-4376-a825-a887c8046f05" providerId="ADAL" clId="{6C53183E-CF43-4839-8782-60B1505101AE}" dt="2020-10-15T08:18:12.258" v="0" actId="790"/>
          <ac:spMkLst>
            <pc:docMk/>
            <pc:sldMk cId="1976042177" sldId="266"/>
            <ac:spMk id="4" creationId="{39AC4359-8B07-4F44-A443-AF52E26DB53F}"/>
          </ac:spMkLst>
        </pc:spChg>
      </pc:sldChg>
      <pc:sldChg chg="modSp">
        <pc:chgData name="Rosmorduc Vinca" userId="ad80fc01-cf55-4376-a825-a887c8046f05" providerId="ADAL" clId="{6C53183E-CF43-4839-8782-60B1505101AE}" dt="2020-10-15T08:30:22.425" v="89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6C53183E-CF43-4839-8782-60B1505101AE}" dt="2020-10-15T08:30:22.425" v="89" actId="20577"/>
          <ac:spMkLst>
            <pc:docMk/>
            <pc:sldMk cId="2132647560" sldId="275"/>
            <ac:spMk id="5" creationId="{00000000-0000-0000-0000-000000000000}"/>
          </ac:spMkLst>
        </pc:spChg>
      </pc:sldChg>
      <pc:sldChg chg="modSp">
        <pc:chgData name="Rosmorduc Vinca" userId="ad80fc01-cf55-4376-a825-a887c8046f05" providerId="ADAL" clId="{6C53183E-CF43-4839-8782-60B1505101AE}" dt="2020-10-15T08:28:21.031" v="87" actId="108"/>
        <pc:sldMkLst>
          <pc:docMk/>
          <pc:sldMk cId="1166397482" sldId="345"/>
        </pc:sldMkLst>
        <pc:spChg chg="mod">
          <ac:chgData name="Rosmorduc Vinca" userId="ad80fc01-cf55-4376-a825-a887c8046f05" providerId="ADAL" clId="{6C53183E-CF43-4839-8782-60B1505101AE}" dt="2020-10-15T08:28:21.031" v="87" actId="108"/>
          <ac:spMkLst>
            <pc:docMk/>
            <pc:sldMk cId="1166397482" sldId="345"/>
            <ac:spMk id="15" creationId="{00000000-0000-0000-0000-000000000000}"/>
          </ac:spMkLst>
        </pc:spChg>
      </pc:sldChg>
      <pc:sldChg chg="modSp">
        <pc:chgData name="Rosmorduc Vinca" userId="ad80fc01-cf55-4376-a825-a887c8046f05" providerId="ADAL" clId="{6C53183E-CF43-4839-8782-60B1505101AE}" dt="2020-10-15T08:25:19.379" v="79" actId="1076"/>
        <pc:sldMkLst>
          <pc:docMk/>
          <pc:sldMk cId="272077787" sldId="346"/>
        </pc:sldMkLst>
        <pc:spChg chg="mod">
          <ac:chgData name="Rosmorduc Vinca" userId="ad80fc01-cf55-4376-a825-a887c8046f05" providerId="ADAL" clId="{6C53183E-CF43-4839-8782-60B1505101AE}" dt="2020-10-15T08:21:13.621" v="3" actId="790"/>
          <ac:spMkLst>
            <pc:docMk/>
            <pc:sldMk cId="272077787" sldId="346"/>
            <ac:spMk id="3" creationId="{00000000-0000-0000-0000-000000000000}"/>
          </ac:spMkLst>
        </pc:spChg>
        <pc:spChg chg="mod">
          <ac:chgData name="Rosmorduc Vinca" userId="ad80fc01-cf55-4376-a825-a887c8046f05" providerId="ADAL" clId="{6C53183E-CF43-4839-8782-60B1505101AE}" dt="2020-10-15T08:23:12.859" v="77" actId="20577"/>
          <ac:spMkLst>
            <pc:docMk/>
            <pc:sldMk cId="272077787" sldId="346"/>
            <ac:spMk id="4" creationId="{00000000-0000-0000-0000-000000000000}"/>
          </ac:spMkLst>
        </pc:spChg>
        <pc:spChg chg="mod">
          <ac:chgData name="Rosmorduc Vinca" userId="ad80fc01-cf55-4376-a825-a887c8046f05" providerId="ADAL" clId="{6C53183E-CF43-4839-8782-60B1505101AE}" dt="2020-10-15T08:22:51.846" v="75" actId="20577"/>
          <ac:spMkLst>
            <pc:docMk/>
            <pc:sldMk cId="272077787" sldId="346"/>
            <ac:spMk id="5" creationId="{00000000-0000-0000-0000-000000000000}"/>
          </ac:spMkLst>
        </pc:spChg>
        <pc:spChg chg="mod">
          <ac:chgData name="Rosmorduc Vinca" userId="ad80fc01-cf55-4376-a825-a887c8046f05" providerId="ADAL" clId="{6C53183E-CF43-4839-8782-60B1505101AE}" dt="2020-10-15T08:25:19.379" v="79" actId="1076"/>
          <ac:spMkLst>
            <pc:docMk/>
            <pc:sldMk cId="272077787" sldId="346"/>
            <ac:spMk id="24" creationId="{00000000-0000-0000-0000-000000000000}"/>
          </ac:spMkLst>
        </pc:spChg>
      </pc:sldChg>
      <pc:sldChg chg="modSp">
        <pc:chgData name="Rosmorduc Vinca" userId="ad80fc01-cf55-4376-a825-a887c8046f05" providerId="ADAL" clId="{6C53183E-CF43-4839-8782-60B1505101AE}" dt="2020-10-15T08:26:32.509" v="86" actId="790"/>
        <pc:sldMkLst>
          <pc:docMk/>
          <pc:sldMk cId="182443769" sldId="361"/>
        </pc:sldMkLst>
        <pc:spChg chg="mod">
          <ac:chgData name="Rosmorduc Vinca" userId="ad80fc01-cf55-4376-a825-a887c8046f05" providerId="ADAL" clId="{6C53183E-CF43-4839-8782-60B1505101AE}" dt="2020-10-15T08:26:32.509" v="86" actId="790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6C53183E-CF43-4839-8782-60B1505101AE}" dt="2020-10-15T08:26:16.339" v="81" actId="790"/>
          <ac:spMkLst>
            <pc:docMk/>
            <pc:sldMk cId="182443769" sldId="361"/>
            <ac:spMk id="3" creationId="{00000000-0000-0000-0000-000000000000}"/>
          </ac:spMkLst>
        </pc:spChg>
      </pc:sldChg>
      <pc:sldChg chg="addSp delSp modSp mod modClrScheme chgLayout modNotesTx">
        <pc:chgData name="Rosmorduc Vinca" userId="ad80fc01-cf55-4376-a825-a887c8046f05" providerId="ADAL" clId="{6C53183E-CF43-4839-8782-60B1505101AE}" dt="2020-10-15T08:47:13.086" v="204" actId="478"/>
        <pc:sldMkLst>
          <pc:docMk/>
          <pc:sldMk cId="2530367245" sldId="382"/>
        </pc:sldMkLst>
        <pc:spChg chg="del">
          <ac:chgData name="Rosmorduc Vinca" userId="ad80fc01-cf55-4376-a825-a887c8046f05" providerId="ADAL" clId="{6C53183E-CF43-4839-8782-60B1505101AE}" dt="2020-10-15T08:41:59.020" v="103" actId="700"/>
          <ac:spMkLst>
            <pc:docMk/>
            <pc:sldMk cId="2530367245" sldId="382"/>
            <ac:spMk id="2" creationId="{A44173F6-8D72-4243-BF88-371518D1F130}"/>
          </ac:spMkLst>
        </pc:spChg>
        <pc:spChg chg="del">
          <ac:chgData name="Rosmorduc Vinca" userId="ad80fc01-cf55-4376-a825-a887c8046f05" providerId="ADAL" clId="{6C53183E-CF43-4839-8782-60B1505101AE}" dt="2020-10-15T08:41:54.134" v="102"/>
          <ac:spMkLst>
            <pc:docMk/>
            <pc:sldMk cId="2530367245" sldId="382"/>
            <ac:spMk id="3" creationId="{191DC7C9-3AB0-41A0-B1E1-4A834263655F}"/>
          </ac:spMkLst>
        </pc:spChg>
        <pc:spChg chg="mod">
          <ac:chgData name="Rosmorduc Vinca" userId="ad80fc01-cf55-4376-a825-a887c8046f05" providerId="ADAL" clId="{6C53183E-CF43-4839-8782-60B1505101AE}" dt="2020-10-15T08:43:39.540" v="132" actId="1076"/>
          <ac:spMkLst>
            <pc:docMk/>
            <pc:sldMk cId="2530367245" sldId="382"/>
            <ac:spMk id="5" creationId="{1FC6076C-4141-4C92-856E-02D308255EF1}"/>
          </ac:spMkLst>
        </pc:spChg>
        <pc:spChg chg="add del mod">
          <ac:chgData name="Rosmorduc Vinca" userId="ad80fc01-cf55-4376-a825-a887c8046f05" providerId="ADAL" clId="{6C53183E-CF43-4839-8782-60B1505101AE}" dt="2020-10-15T08:47:13.086" v="204" actId="478"/>
          <ac:spMkLst>
            <pc:docMk/>
            <pc:sldMk cId="2530367245" sldId="382"/>
            <ac:spMk id="8" creationId="{B97DE1FF-F62C-4808-8737-71C1C1FFF558}"/>
          </ac:spMkLst>
        </pc:spChg>
        <pc:spChg chg="mod">
          <ac:chgData name="Rosmorduc Vinca" userId="ad80fc01-cf55-4376-a825-a887c8046f05" providerId="ADAL" clId="{6C53183E-CF43-4839-8782-60B1505101AE}" dt="2020-10-15T08:42:29.091" v="115" actId="14100"/>
          <ac:spMkLst>
            <pc:docMk/>
            <pc:sldMk cId="2530367245" sldId="382"/>
            <ac:spMk id="9" creationId="{6D50A00A-302E-45AB-AE38-3B4C7E89C90F}"/>
          </ac:spMkLst>
        </pc:spChg>
        <pc:spChg chg="del">
          <ac:chgData name="Rosmorduc Vinca" userId="ad80fc01-cf55-4376-a825-a887c8046f05" providerId="ADAL" clId="{6C53183E-CF43-4839-8782-60B1505101AE}" dt="2020-10-15T08:46:04.372" v="176" actId="478"/>
          <ac:spMkLst>
            <pc:docMk/>
            <pc:sldMk cId="2530367245" sldId="382"/>
            <ac:spMk id="10" creationId="{D4958A9D-87F0-44FE-9206-4AB1DC33B0B0}"/>
          </ac:spMkLst>
        </pc:spChg>
        <pc:spChg chg="mod">
          <ac:chgData name="Rosmorduc Vinca" userId="ad80fc01-cf55-4376-a825-a887c8046f05" providerId="ADAL" clId="{6C53183E-CF43-4839-8782-60B1505101AE}" dt="2020-10-15T08:43:14.197" v="122" actId="1076"/>
          <ac:spMkLst>
            <pc:docMk/>
            <pc:sldMk cId="2530367245" sldId="382"/>
            <ac:spMk id="11" creationId="{5E2F9BD9-730B-4848-B53F-E398D569D8CE}"/>
          </ac:spMkLst>
        </pc:spChg>
        <pc:spChg chg="add del mod">
          <ac:chgData name="Rosmorduc Vinca" userId="ad80fc01-cf55-4376-a825-a887c8046f05" providerId="ADAL" clId="{6C53183E-CF43-4839-8782-60B1505101AE}" dt="2020-10-15T08:45:29.417" v="165" actId="14100"/>
          <ac:spMkLst>
            <pc:docMk/>
            <pc:sldMk cId="2530367245" sldId="382"/>
            <ac:spMk id="12" creationId="{638B429E-635B-4652-982A-45C05B54C6D7}"/>
          </ac:spMkLst>
        </pc:spChg>
        <pc:spChg chg="del mod">
          <ac:chgData name="Rosmorduc Vinca" userId="ad80fc01-cf55-4376-a825-a887c8046f05" providerId="ADAL" clId="{6C53183E-CF43-4839-8782-60B1505101AE}" dt="2020-10-15T08:45:57.565" v="175" actId="478"/>
          <ac:spMkLst>
            <pc:docMk/>
            <pc:sldMk cId="2530367245" sldId="382"/>
            <ac:spMk id="13" creationId="{C982F754-AA72-4191-A66A-29B5BDB5DF89}"/>
          </ac:spMkLst>
        </pc:spChg>
        <pc:spChg chg="mod">
          <ac:chgData name="Rosmorduc Vinca" userId="ad80fc01-cf55-4376-a825-a887c8046f05" providerId="ADAL" clId="{6C53183E-CF43-4839-8782-60B1505101AE}" dt="2020-10-15T08:44:38.064" v="154" actId="1076"/>
          <ac:spMkLst>
            <pc:docMk/>
            <pc:sldMk cId="2530367245" sldId="382"/>
            <ac:spMk id="14" creationId="{4749A463-39D7-40FD-BCB4-DD293255D759}"/>
          </ac:spMkLst>
        </pc:spChg>
        <pc:spChg chg="mod">
          <ac:chgData name="Rosmorduc Vinca" userId="ad80fc01-cf55-4376-a825-a887c8046f05" providerId="ADAL" clId="{6C53183E-CF43-4839-8782-60B1505101AE}" dt="2020-10-15T08:45:54.011" v="174" actId="1076"/>
          <ac:spMkLst>
            <pc:docMk/>
            <pc:sldMk cId="2530367245" sldId="382"/>
            <ac:spMk id="15" creationId="{82C42016-8AFB-443F-B1E7-F316DE2A6F6E}"/>
          </ac:spMkLst>
        </pc:spChg>
        <pc:spChg chg="mod">
          <ac:chgData name="Rosmorduc Vinca" userId="ad80fc01-cf55-4376-a825-a887c8046f05" providerId="ADAL" clId="{6C53183E-CF43-4839-8782-60B1505101AE}" dt="2020-10-15T08:44:05.788" v="140" actId="1076"/>
          <ac:spMkLst>
            <pc:docMk/>
            <pc:sldMk cId="2530367245" sldId="382"/>
            <ac:spMk id="18" creationId="{142F466B-4397-4484-A220-B8D173A8A182}"/>
          </ac:spMkLst>
        </pc:spChg>
        <pc:spChg chg="del">
          <ac:chgData name="Rosmorduc Vinca" userId="ad80fc01-cf55-4376-a825-a887c8046f05" providerId="ADAL" clId="{6C53183E-CF43-4839-8782-60B1505101AE}" dt="2020-10-15T08:45:39.256" v="168" actId="478"/>
          <ac:spMkLst>
            <pc:docMk/>
            <pc:sldMk cId="2530367245" sldId="382"/>
            <ac:spMk id="19" creationId="{287A260F-A43D-4A4E-AC84-6F4BEEC0CCAC}"/>
          </ac:spMkLst>
        </pc:spChg>
        <pc:spChg chg="mod">
          <ac:chgData name="Rosmorduc Vinca" userId="ad80fc01-cf55-4376-a825-a887c8046f05" providerId="ADAL" clId="{6C53183E-CF43-4839-8782-60B1505101AE}" dt="2020-10-15T08:43:23.572" v="125" actId="14100"/>
          <ac:spMkLst>
            <pc:docMk/>
            <pc:sldMk cId="2530367245" sldId="382"/>
            <ac:spMk id="20" creationId="{04991ACF-2F0A-4BE7-8818-1B240EE4A054}"/>
          </ac:spMkLst>
        </pc:spChg>
        <pc:spChg chg="mod">
          <ac:chgData name="Rosmorduc Vinca" userId="ad80fc01-cf55-4376-a825-a887c8046f05" providerId="ADAL" clId="{6C53183E-CF43-4839-8782-60B1505101AE}" dt="2020-10-15T08:44:28.705" v="150" actId="1076"/>
          <ac:spMkLst>
            <pc:docMk/>
            <pc:sldMk cId="2530367245" sldId="382"/>
            <ac:spMk id="21" creationId="{4E334B29-18D3-478C-B6B9-814EEEA24913}"/>
          </ac:spMkLst>
        </pc:spChg>
        <pc:spChg chg="mod">
          <ac:chgData name="Rosmorduc Vinca" userId="ad80fc01-cf55-4376-a825-a887c8046f05" providerId="ADAL" clId="{6C53183E-CF43-4839-8782-60B1505101AE}" dt="2020-10-15T08:43:05.836" v="121" actId="14100"/>
          <ac:spMkLst>
            <pc:docMk/>
            <pc:sldMk cId="2530367245" sldId="382"/>
            <ac:spMk id="22" creationId="{25F903FE-BFD3-4978-9222-43785965F7C8}"/>
          </ac:spMkLst>
        </pc:spChg>
        <pc:spChg chg="del">
          <ac:chgData name="Rosmorduc Vinca" userId="ad80fc01-cf55-4376-a825-a887c8046f05" providerId="ADAL" clId="{6C53183E-CF43-4839-8782-60B1505101AE}" dt="2020-10-15T08:45:04.245" v="155" actId="478"/>
          <ac:spMkLst>
            <pc:docMk/>
            <pc:sldMk cId="2530367245" sldId="382"/>
            <ac:spMk id="23" creationId="{12DA682A-4AC8-4E87-84D0-09A47965B697}"/>
          </ac:spMkLst>
        </pc:spChg>
        <pc:spChg chg="del mod">
          <ac:chgData name="Rosmorduc Vinca" userId="ad80fc01-cf55-4376-a825-a887c8046f05" providerId="ADAL" clId="{6C53183E-CF43-4839-8782-60B1505101AE}" dt="2020-10-15T08:45:07.380" v="158"/>
          <ac:spMkLst>
            <pc:docMk/>
            <pc:sldMk cId="2530367245" sldId="382"/>
            <ac:spMk id="24" creationId="{F259F104-ED7F-48FF-98EE-A179CB895923}"/>
          </ac:spMkLst>
        </pc:spChg>
        <pc:spChg chg="mod">
          <ac:chgData name="Rosmorduc Vinca" userId="ad80fc01-cf55-4376-a825-a887c8046f05" providerId="ADAL" clId="{6C53183E-CF43-4839-8782-60B1505101AE}" dt="2020-10-15T08:44:15.877" v="145" actId="14100"/>
          <ac:spMkLst>
            <pc:docMk/>
            <pc:sldMk cId="2530367245" sldId="382"/>
            <ac:spMk id="25" creationId="{D0397D0F-ED7F-403C-BFFD-420CBA9CFB3A}"/>
          </ac:spMkLst>
        </pc:spChg>
        <pc:spChg chg="mod">
          <ac:chgData name="Rosmorduc Vinca" userId="ad80fc01-cf55-4376-a825-a887c8046f05" providerId="ADAL" clId="{6C53183E-CF43-4839-8782-60B1505101AE}" dt="2020-10-15T08:42:42.372" v="118" actId="14100"/>
          <ac:spMkLst>
            <pc:docMk/>
            <pc:sldMk cId="2530367245" sldId="382"/>
            <ac:spMk id="26" creationId="{68B84343-22EA-43B7-AB2A-4924032DECF5}"/>
          </ac:spMkLst>
        </pc:spChg>
        <pc:spChg chg="mod">
          <ac:chgData name="Rosmorduc Vinca" userId="ad80fc01-cf55-4376-a825-a887c8046f05" providerId="ADAL" clId="{6C53183E-CF43-4839-8782-60B1505101AE}" dt="2020-10-15T08:43:57.269" v="136" actId="14100"/>
          <ac:spMkLst>
            <pc:docMk/>
            <pc:sldMk cId="2530367245" sldId="382"/>
            <ac:spMk id="27" creationId="{811BF5C2-94D1-40D4-AADC-FED8E0B19947}"/>
          </ac:spMkLst>
        </pc:spChg>
        <pc:spChg chg="mod">
          <ac:chgData name="Rosmorduc Vinca" userId="ad80fc01-cf55-4376-a825-a887c8046f05" providerId="ADAL" clId="{6C53183E-CF43-4839-8782-60B1505101AE}" dt="2020-10-15T08:42:17.899" v="112" actId="1036"/>
          <ac:spMkLst>
            <pc:docMk/>
            <pc:sldMk cId="2530367245" sldId="382"/>
            <ac:spMk id="28" creationId="{958B9FB4-075F-4278-BD27-A936DB9257FC}"/>
          </ac:spMkLst>
        </pc:spChg>
        <pc:picChg chg="del">
          <ac:chgData name="Rosmorduc Vinca" userId="ad80fc01-cf55-4376-a825-a887c8046f05" providerId="ADAL" clId="{6C53183E-CF43-4839-8782-60B1505101AE}" dt="2020-10-15T08:41:38.277" v="101" actId="478"/>
          <ac:picMkLst>
            <pc:docMk/>
            <pc:sldMk cId="2530367245" sldId="382"/>
            <ac:picMk id="4" creationId="{EBA457D2-D8C9-4B28-815A-A38A0E5640B4}"/>
          </ac:picMkLst>
        </pc:picChg>
        <pc:picChg chg="add mod ord">
          <ac:chgData name="Rosmorduc Vinca" userId="ad80fc01-cf55-4376-a825-a887c8046f05" providerId="ADAL" clId="{6C53183E-CF43-4839-8782-60B1505101AE}" dt="2020-10-15T08:43:27.743" v="127" actId="1076"/>
          <ac:picMkLst>
            <pc:docMk/>
            <pc:sldMk cId="2530367245" sldId="382"/>
            <ac:picMk id="7" creationId="{80273A40-85D5-4DE5-98AA-7FAA1587857A}"/>
          </ac:picMkLst>
        </pc:picChg>
        <pc:cxnChg chg="del">
          <ac:chgData name="Rosmorduc Vinca" userId="ad80fc01-cf55-4376-a825-a887c8046f05" providerId="ADAL" clId="{6C53183E-CF43-4839-8782-60B1505101AE}" dt="2020-10-15T08:45:37.679" v="167" actId="478"/>
          <ac:cxnSpMkLst>
            <pc:docMk/>
            <pc:sldMk cId="2530367245" sldId="382"/>
            <ac:cxnSpMk id="16" creationId="{35CBC809-2A50-477E-BF85-A6D00132B66F}"/>
          </ac:cxnSpMkLst>
        </pc:cxnChg>
        <pc:cxnChg chg="del">
          <ac:chgData name="Rosmorduc Vinca" userId="ad80fc01-cf55-4376-a825-a887c8046f05" providerId="ADAL" clId="{6C53183E-CF43-4839-8782-60B1505101AE}" dt="2020-10-15T08:45:36.026" v="166" actId="478"/>
          <ac:cxnSpMkLst>
            <pc:docMk/>
            <pc:sldMk cId="2530367245" sldId="382"/>
            <ac:cxnSpMk id="17" creationId="{6BCB753A-82D9-49CE-8D1B-9250AF7FF155}"/>
          </ac:cxnSpMkLst>
        </pc:cxnChg>
      </pc:sldChg>
      <pc:sldChg chg="addSp delSp new del mod modClrScheme chgLayout">
        <pc:chgData name="Rosmorduc Vinca" userId="ad80fc01-cf55-4376-a825-a887c8046f05" providerId="ADAL" clId="{6C53183E-CF43-4839-8782-60B1505101AE}" dt="2020-10-15T08:41:01.726" v="93" actId="2696"/>
        <pc:sldMkLst>
          <pc:docMk/>
          <pc:sldMk cId="2798480058" sldId="383"/>
        </pc:sldMkLst>
        <pc:spChg chg="del">
          <ac:chgData name="Rosmorduc Vinca" userId="ad80fc01-cf55-4376-a825-a887c8046f05" providerId="ADAL" clId="{6C53183E-CF43-4839-8782-60B1505101AE}" dt="2020-10-15T08:39:57.036" v="92" actId="700"/>
          <ac:spMkLst>
            <pc:docMk/>
            <pc:sldMk cId="2798480058" sldId="383"/>
            <ac:spMk id="2" creationId="{A6C373DD-CE7F-4655-B432-1D0060A8E78A}"/>
          </ac:spMkLst>
        </pc:spChg>
        <pc:spChg chg="del">
          <ac:chgData name="Rosmorduc Vinca" userId="ad80fc01-cf55-4376-a825-a887c8046f05" providerId="ADAL" clId="{6C53183E-CF43-4839-8782-60B1505101AE}" dt="2020-10-15T08:39:57.036" v="92" actId="700"/>
          <ac:spMkLst>
            <pc:docMk/>
            <pc:sldMk cId="2798480058" sldId="383"/>
            <ac:spMk id="3" creationId="{C6682117-F98C-4A82-98D9-EE09033E41D8}"/>
          </ac:spMkLst>
        </pc:spChg>
        <pc:picChg chg="add">
          <ac:chgData name="Rosmorduc Vinca" userId="ad80fc01-cf55-4376-a825-a887c8046f05" providerId="ADAL" clId="{6C53183E-CF43-4839-8782-60B1505101AE}" dt="2020-10-15T08:39:08.982" v="91"/>
          <ac:picMkLst>
            <pc:docMk/>
            <pc:sldMk cId="2798480058" sldId="383"/>
            <ac:picMk id="4" creationId="{ADCC0B6B-7C1B-4C58-B99A-E72A24250056}"/>
          </ac:picMkLst>
        </pc:picChg>
      </pc:sldChg>
      <pc:sldChg chg="addSp delSp modSp add del mod modClrScheme chgLayout modNotesTx">
        <pc:chgData name="Rosmorduc Vinca" userId="ad80fc01-cf55-4376-a825-a887c8046f05" providerId="ADAL" clId="{6C53183E-CF43-4839-8782-60B1505101AE}" dt="2020-10-15T08:47:03.254" v="203" actId="47"/>
        <pc:sldMkLst>
          <pc:docMk/>
          <pc:sldMk cId="3847087172" sldId="383"/>
        </pc:sldMkLst>
        <pc:spChg chg="add del">
          <ac:chgData name="Rosmorduc Vinca" userId="ad80fc01-cf55-4376-a825-a887c8046f05" providerId="ADAL" clId="{6C53183E-CF43-4839-8782-60B1505101AE}" dt="2020-10-15T08:41:23.802" v="98" actId="700"/>
          <ac:spMkLst>
            <pc:docMk/>
            <pc:sldMk cId="3847087172" sldId="383"/>
            <ac:spMk id="2" creationId="{A44173F6-8D72-4243-BF88-371518D1F130}"/>
          </ac:spMkLst>
        </pc:spChg>
        <pc:spChg chg="add del">
          <ac:chgData name="Rosmorduc Vinca" userId="ad80fc01-cf55-4376-a825-a887c8046f05" providerId="ADAL" clId="{6C53183E-CF43-4839-8782-60B1505101AE}" dt="2020-10-15T08:41:26.122" v="100"/>
          <ac:spMkLst>
            <pc:docMk/>
            <pc:sldMk cId="3847087172" sldId="383"/>
            <ac:spMk id="3" creationId="{191DC7C9-3AB0-41A0-B1E1-4A834263655F}"/>
          </ac:spMkLst>
        </pc:spChg>
        <pc:picChg chg="add del">
          <ac:chgData name="Rosmorduc Vinca" userId="ad80fc01-cf55-4376-a825-a887c8046f05" providerId="ADAL" clId="{6C53183E-CF43-4839-8782-60B1505101AE}" dt="2020-10-15T08:41:24.598" v="99" actId="478"/>
          <ac:picMkLst>
            <pc:docMk/>
            <pc:sldMk cId="3847087172" sldId="383"/>
            <ac:picMk id="4" creationId="{EBA457D2-D8C9-4B28-815A-A38A0E5640B4}"/>
          </ac:picMkLst>
        </pc:picChg>
        <pc:picChg chg="add del mod ord">
          <ac:chgData name="Rosmorduc Vinca" userId="ad80fc01-cf55-4376-a825-a887c8046f05" providerId="ADAL" clId="{6C53183E-CF43-4839-8782-60B1505101AE}" dt="2020-10-15T08:41:26.122" v="100"/>
          <ac:picMkLst>
            <pc:docMk/>
            <pc:sldMk cId="3847087172" sldId="383"/>
            <ac:picMk id="7" creationId="{7B591694-D5B6-46EE-8DBE-2388CDCAC2D4}"/>
          </ac:picMkLst>
        </pc:picChg>
      </pc:sldChg>
    </pc:docChg>
  </pc:docChgLst>
  <pc:docChgLst>
    <pc:chgData name="Rosmorduc Vinca" userId="ad80fc01-cf55-4376-a825-a887c8046f05" providerId="ADAL" clId="{6A637D00-5573-4245-AF84-20D33BE4CC67}"/>
    <pc:docChg chg="modSld">
      <pc:chgData name="Rosmorduc Vinca" userId="ad80fc01-cf55-4376-a825-a887c8046f05" providerId="ADAL" clId="{6A637D00-5573-4245-AF84-20D33BE4CC67}" dt="2020-11-26T12:45:56.783" v="2" actId="20577"/>
      <pc:docMkLst>
        <pc:docMk/>
      </pc:docMkLst>
      <pc:sldChg chg="modNotesTx">
        <pc:chgData name="Rosmorduc Vinca" userId="ad80fc01-cf55-4376-a825-a887c8046f05" providerId="ADAL" clId="{6A637D00-5573-4245-AF84-20D33BE4CC67}" dt="2020-11-26T12:45:56.783" v="2" actId="20577"/>
        <pc:sldMkLst>
          <pc:docMk/>
          <pc:sldMk cId="2530367245" sldId="38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915C-D524-4FC1-AAFE-99240A8F25BF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D437-B20D-4AE3-9E5B-DD411C8C3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</a:t>
            </a:r>
            <a:r>
              <a:rPr lang="en-US"/>
              <a:t>“Hydrology from space” </a:t>
            </a:r>
            <a:r>
              <a:rPr lang="en-US" dirty="0"/>
              <a:t>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142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b="1" dirty="0"/>
              <a:t>Global</a:t>
            </a:r>
            <a:r>
              <a:rPr lang="en-US" dirty="0"/>
              <a:t>: they measure all over Earth or portion of Earth without any border</a:t>
            </a:r>
          </a:p>
          <a:p>
            <a:pPr lvl="1"/>
            <a:r>
              <a:rPr lang="en-US" b="1" dirty="0"/>
              <a:t>Repetitive</a:t>
            </a:r>
            <a:r>
              <a:rPr lang="en-US" dirty="0"/>
              <a:t>: they measure the same place at regular intervals (depending on the satellite, from minutes to several days (~30 at most)) during several years</a:t>
            </a:r>
          </a:p>
          <a:p>
            <a:pPr lvl="1"/>
            <a:r>
              <a:rPr lang="en-US" b="1" dirty="0"/>
              <a:t>Homogeneous</a:t>
            </a:r>
            <a:r>
              <a:rPr lang="en-US" dirty="0"/>
              <a:t>: the instrument is the same for all Earth, all period. When a satellite takes over another, they are intercalibrated to continue on without gaps</a:t>
            </a:r>
          </a:p>
          <a:p>
            <a:pPr lvl="1"/>
            <a:r>
              <a:rPr lang="en-US" b="1" dirty="0"/>
              <a:t>Operational:</a:t>
            </a:r>
            <a:r>
              <a:rPr lang="en-US" dirty="0"/>
              <a:t> Data dissemination often a few minutes/hours after measurements, always automated</a:t>
            </a:r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81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200" noProof="0" dirty="0"/>
              <a:t>70 to 80 stations discontinued  every year in the USA.</a:t>
            </a:r>
          </a:p>
          <a:p>
            <a:pPr lvl="1"/>
            <a:r>
              <a:rPr lang="en-US" sz="2200" noProof="0" dirty="0"/>
              <a:t>30% stations lost since the 1990s in former USSR territory</a:t>
            </a:r>
          </a:p>
          <a:p>
            <a:pPr lvl="1"/>
            <a:r>
              <a:rPr lang="en-US" sz="2200" noProof="0" dirty="0"/>
              <a:t>Very few new ones, in particular in developing countries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478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701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81AB09-4EA8-42FF-969C-C2052CB0B3C0}" type="slidenum">
              <a:rPr lang="fr-FR" smtClean="0"/>
              <a:pPr eaLnBrk="1" hangingPunct="1"/>
              <a:t>5</a:t>
            </a:fld>
            <a:endParaRPr lang="fr-FR" dirty="0"/>
          </a:p>
        </p:txBody>
      </p:sp>
      <p:sp>
        <p:nvSpPr>
          <p:cNvPr id="1229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pPr eaLnBrk="1" hangingPunct="1"/>
            <a:endParaRPr lang="fr-FR" dirty="0">
              <a:latin typeface="Arial" pitchFamily="34" charset="0"/>
            </a:endParaRPr>
          </a:p>
        </p:txBody>
      </p:sp>
      <p:sp>
        <p:nvSpPr>
          <p:cNvPr id="12293" name="Espace réservé du numéro de diapositive 3"/>
          <p:cNvSpPr txBox="1">
            <a:spLocks noGrp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6110172-5509-46B4-8185-899BFE04863E}" type="slidenum">
              <a:rPr lang="en-US" sz="1300">
                <a:cs typeface="Arial" pitchFamily="34" charset="0"/>
              </a:rPr>
              <a:pPr algn="r" eaLnBrk="1" hangingPunct="1"/>
              <a:t>5</a:t>
            </a:fld>
            <a:endParaRPr lang="en-US" sz="13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2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WATER CYCLE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00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006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538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“Hydrology from space” presentation by Cnes/Aviso is licensed under CC BY-SA 4.0. </a:t>
            </a:r>
            <a:r>
              <a:rPr lang="en-US"/>
              <a:t>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54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016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322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903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886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771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213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8416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928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9861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en-US" noProof="0" smtClean="0"/>
              <a:t>11/26/2020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Cnes/Aviso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67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wmf"/><Relationship Id="rId10" Type="http://schemas.openxmlformats.org/officeDocument/2006/relationships/image" Target="../media/image13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9AC4359-8B07-4F44-A443-AF52E26D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Hydrology from space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07A3B5-1089-49F9-9BB4-59ACD7559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Picture 2" descr="http://earth.eo.esa.int/brat/images/appli/hydro/terre_3D_lisse_fleuves.jpg">
            <a:extLst>
              <a:ext uri="{FF2B5EF4-FFF2-40B4-BE49-F238E27FC236}">
                <a16:creationId xmlns:a16="http://schemas.microsoft.com/office/drawing/2014/main" id="{F2605743-AB7F-494D-8B4E-C28AF65B0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8702" y="3343276"/>
            <a:ext cx="13731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04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21380-B33B-47C3-8C06-98442DE6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water from space - why?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CF2445-555D-4E6E-8004-6AC98EC1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techniques are:</a:t>
            </a:r>
          </a:p>
          <a:p>
            <a:pPr lvl="1"/>
            <a:r>
              <a:rPr lang="en-US" b="1" dirty="0"/>
              <a:t>Global</a:t>
            </a:r>
            <a:endParaRPr lang="en-US" dirty="0"/>
          </a:p>
          <a:p>
            <a:pPr lvl="1"/>
            <a:r>
              <a:rPr lang="en-US" b="1" dirty="0"/>
              <a:t>Repetitive</a:t>
            </a:r>
            <a:endParaRPr lang="en-US" dirty="0"/>
          </a:p>
          <a:p>
            <a:pPr lvl="1"/>
            <a:r>
              <a:rPr lang="en-US" b="1" dirty="0"/>
              <a:t>Homogeneous</a:t>
            </a:r>
            <a:endParaRPr lang="en-US" dirty="0"/>
          </a:p>
          <a:p>
            <a:pPr lvl="1"/>
            <a:r>
              <a:rPr lang="en-US" b="1" dirty="0"/>
              <a:t>Operational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0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3057841"/>
            <a:ext cx="5370320" cy="36652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water from space vs </a:t>
            </a:r>
            <a:r>
              <a:rPr lang="en-US" i="1" dirty="0"/>
              <a:t>in situ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2544" y="753584"/>
            <a:ext cx="6639456" cy="54852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200" i="1" dirty="0"/>
              <a:t>In situ </a:t>
            </a:r>
            <a:r>
              <a:rPr lang="en-US" sz="3200" dirty="0"/>
              <a:t>networks not regularly spread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less and less </a:t>
            </a:r>
            <a:r>
              <a:rPr lang="fr-FR" sz="3200" dirty="0"/>
              <a:t>stations</a:t>
            </a:r>
            <a:r>
              <a:rPr lang="en-US" sz="3200" dirty="0"/>
              <a:t> in service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Access to stations can be difficult (dense forests, mountains…)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Access time to data often too long for forecasting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200" dirty="0"/>
              <a:t>Data not always shared at international level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753584"/>
            <a:ext cx="5352808" cy="32403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3157" y="2913824"/>
            <a:ext cx="2992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Blue dots: GRDC monthly  discharge stations with data after 2010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900311" y="4878947"/>
            <a:ext cx="273630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/>
              <a:t>Number of stations (discharge)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950" y="39532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7000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950" y="4570008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5000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0950" y="5177430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3000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0950" y="57534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1000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733145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1980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14621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1996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206709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59102" y="6442217"/>
            <a:ext cx="1704633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b="1" dirty="0"/>
              <a:t>Time of observation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542413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1950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1277626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1920</a:t>
            </a:r>
          </a:p>
        </p:txBody>
      </p:sp>
    </p:spTree>
    <p:extLst>
      <p:ext uri="{BB962C8B-B14F-4D97-AF65-F5344CB8AC3E}">
        <p14:creationId xmlns:p14="http://schemas.microsoft.com/office/powerpoint/2010/main" val="213264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water from space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satellite observations linked with discharge:</a:t>
            </a:r>
          </a:p>
          <a:p>
            <a:pPr lvl="1"/>
            <a:r>
              <a:rPr lang="en-US" dirty="0"/>
              <a:t>point-based water elevation = nadir altimetry but for big rivers</a:t>
            </a:r>
          </a:p>
          <a:p>
            <a:pPr lvl="1"/>
            <a:r>
              <a:rPr lang="en-US" dirty="0"/>
              <a:t>River width = optic and radar images from different satellites</a:t>
            </a:r>
          </a:p>
          <a:p>
            <a:pPr marL="0" indent="0">
              <a:buNone/>
            </a:pPr>
            <a:r>
              <a:rPr lang="en-US" dirty="0"/>
              <a:t>→ Need new satellites to complement in-situ network and existing satellites with 2D observation</a:t>
            </a:r>
          </a:p>
        </p:txBody>
      </p:sp>
    </p:spTree>
    <p:extLst>
      <p:ext uri="{BB962C8B-B14F-4D97-AF65-F5344CB8AC3E}">
        <p14:creationId xmlns:p14="http://schemas.microsoft.com/office/powerpoint/2010/main" val="203618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water from space - why?	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775519" y="836712"/>
            <a:ext cx="9937935" cy="477392"/>
          </a:xfrm>
        </p:spPr>
        <p:txBody>
          <a:bodyPr/>
          <a:lstStyle/>
          <a:p>
            <a:r>
              <a:rPr lang="en-US" dirty="0"/>
              <a:t>What space observations are bringing in to water budget</a:t>
            </a:r>
            <a:r>
              <a:rPr lang="fr-FR" dirty="0"/>
              <a:t>?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2958E7E-B9AE-4C45-860C-5E9719F42782}"/>
              </a:ext>
            </a:extLst>
          </p:cNvPr>
          <p:cNvGrpSpPr/>
          <p:nvPr/>
        </p:nvGrpSpPr>
        <p:grpSpPr>
          <a:xfrm>
            <a:off x="1097888" y="1469778"/>
            <a:ext cx="9741325" cy="5024840"/>
            <a:chOff x="1097888" y="1469778"/>
            <a:chExt cx="9741325" cy="5024840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7DF02412-8D79-4C9E-BF36-104DA8F8B6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40752" y="1469778"/>
              <a:ext cx="9698461" cy="496438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D5E5A26-363D-4B71-85FF-E198E94F44D3}"/>
                </a:ext>
              </a:extLst>
            </p:cNvPr>
            <p:cNvSpPr txBox="1"/>
            <p:nvPr/>
          </p:nvSpPr>
          <p:spPr>
            <a:xfrm>
              <a:off x="1097888" y="618684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7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49CF446-AA5F-446B-8E9F-DB5B8466A2A3}"/>
              </a:ext>
            </a:extLst>
          </p:cNvPr>
          <p:cNvGrpSpPr/>
          <p:nvPr/>
        </p:nvGrpSpPr>
        <p:grpSpPr>
          <a:xfrm>
            <a:off x="1041951" y="-14289"/>
            <a:ext cx="10361563" cy="6872289"/>
            <a:chOff x="856214" y="-1"/>
            <a:chExt cx="10361563" cy="6872289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6BBBF5E5-B089-42E9-AD3E-4B8308AEE67F}"/>
                </a:ext>
              </a:extLst>
            </p:cNvPr>
            <p:cNvGrpSpPr/>
            <p:nvPr/>
          </p:nvGrpSpPr>
          <p:grpSpPr>
            <a:xfrm>
              <a:off x="856214" y="-1"/>
              <a:ext cx="10276098" cy="6858001"/>
              <a:chOff x="856214" y="-1"/>
              <a:chExt cx="10276098" cy="6858001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4A40BD55-8FFC-47FF-9A7C-A6A0E394A31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856214" y="-1"/>
                <a:ext cx="10276098" cy="6858001"/>
              </a:xfrm>
              <a:prstGeom prst="rect">
                <a:avLst/>
              </a:prstGeom>
            </p:spPr>
          </p:pic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1FC6076C-4141-4C92-856E-02D308255EF1}"/>
                  </a:ext>
                </a:extLst>
              </p:cNvPr>
              <p:cNvSpPr/>
              <p:nvPr/>
            </p:nvSpPr>
            <p:spPr>
              <a:xfrm>
                <a:off x="1275778" y="4852241"/>
                <a:ext cx="1745915" cy="564816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6D50A00A-302E-45AB-AE38-3B4C7E89C90F}"/>
                  </a:ext>
                </a:extLst>
              </p:cNvPr>
              <p:cNvSpPr/>
              <p:nvPr/>
            </p:nvSpPr>
            <p:spPr>
              <a:xfrm>
                <a:off x="1384826" y="1892968"/>
                <a:ext cx="1382486" cy="72484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5E2F9BD9-730B-4848-B53F-E398D569D8CE}"/>
                  </a:ext>
                </a:extLst>
              </p:cNvPr>
              <p:cNvSpPr/>
              <p:nvPr/>
            </p:nvSpPr>
            <p:spPr>
              <a:xfrm>
                <a:off x="4912178" y="1008547"/>
                <a:ext cx="1382486" cy="108857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38B429E-635B-4652-982A-45C05B54C6D7}"/>
                  </a:ext>
                </a:extLst>
              </p:cNvPr>
              <p:cNvSpPr/>
              <p:nvPr/>
            </p:nvSpPr>
            <p:spPr>
              <a:xfrm>
                <a:off x="3576968" y="4227239"/>
                <a:ext cx="1999240" cy="61448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4749A463-39D7-40FD-BCB4-DD293255D759}"/>
                  </a:ext>
                </a:extLst>
              </p:cNvPr>
              <p:cNvSpPr/>
              <p:nvPr/>
            </p:nvSpPr>
            <p:spPr>
              <a:xfrm>
                <a:off x="4467727" y="2860448"/>
                <a:ext cx="1382486" cy="555945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82C42016-8AFB-443F-B1E7-F316DE2A6F6E}"/>
                  </a:ext>
                </a:extLst>
              </p:cNvPr>
              <p:cNvSpPr/>
              <p:nvPr/>
            </p:nvSpPr>
            <p:spPr>
              <a:xfrm>
                <a:off x="8771304" y="4711532"/>
                <a:ext cx="1485900" cy="52443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142F466B-4397-4484-A220-B8D173A8A182}"/>
                  </a:ext>
                </a:extLst>
              </p:cNvPr>
              <p:cNvSpPr/>
              <p:nvPr/>
            </p:nvSpPr>
            <p:spPr>
              <a:xfrm>
                <a:off x="6294664" y="3944776"/>
                <a:ext cx="1382486" cy="57185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04991ACF-2F0A-4BE7-8818-1B240EE4A054}"/>
                  </a:ext>
                </a:extLst>
              </p:cNvPr>
              <p:cNvSpPr/>
              <p:nvPr/>
            </p:nvSpPr>
            <p:spPr>
              <a:xfrm>
                <a:off x="2872635" y="5285874"/>
                <a:ext cx="1485901" cy="61045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4E334B29-18D3-478C-B6B9-814EEEA24913}"/>
                  </a:ext>
                </a:extLst>
              </p:cNvPr>
              <p:cNvSpPr/>
              <p:nvPr/>
            </p:nvSpPr>
            <p:spPr>
              <a:xfrm>
                <a:off x="3304750" y="3584327"/>
                <a:ext cx="1382486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25F903FE-BFD3-4978-9222-43785965F7C8}"/>
                  </a:ext>
                </a:extLst>
              </p:cNvPr>
              <p:cNvSpPr/>
              <p:nvPr/>
            </p:nvSpPr>
            <p:spPr>
              <a:xfrm>
                <a:off x="3711623" y="1572125"/>
                <a:ext cx="1382486" cy="60960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D0397D0F-ED7F-403C-BFFD-420CBA9CFB3A}"/>
                  </a:ext>
                </a:extLst>
              </p:cNvPr>
              <p:cNvSpPr/>
              <p:nvPr/>
            </p:nvSpPr>
            <p:spPr>
              <a:xfrm>
                <a:off x="5794020" y="3577771"/>
                <a:ext cx="1232422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68B84343-22EA-43B7-AB2A-4924032DECF5}"/>
                  </a:ext>
                </a:extLst>
              </p:cNvPr>
              <p:cNvSpPr/>
              <p:nvPr/>
            </p:nvSpPr>
            <p:spPr>
              <a:xfrm>
                <a:off x="6537113" y="3265851"/>
                <a:ext cx="2106144" cy="590323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811BF5C2-94D1-40D4-AADC-FED8E0B19947}"/>
                  </a:ext>
                </a:extLst>
              </p:cNvPr>
              <p:cNvSpPr/>
              <p:nvPr/>
            </p:nvSpPr>
            <p:spPr>
              <a:xfrm>
                <a:off x="6641479" y="4480675"/>
                <a:ext cx="1807504" cy="56749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958B9FB4-075F-4278-BD27-A936DB9257FC}"/>
                  </a:ext>
                </a:extLst>
              </p:cNvPr>
              <p:cNvSpPr/>
              <p:nvPr/>
            </p:nvSpPr>
            <p:spPr>
              <a:xfrm>
                <a:off x="1869670" y="287266"/>
                <a:ext cx="1745916" cy="85624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7EFF6EC-888D-4902-B6CF-28B77DB6292E}"/>
                </a:ext>
              </a:extLst>
            </p:cNvPr>
            <p:cNvSpPr txBox="1"/>
            <p:nvPr/>
          </p:nvSpPr>
          <p:spPr>
            <a:xfrm>
              <a:off x="9239479" y="656451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036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</a:t>
            </a:r>
            <a:r>
              <a:rPr lang="fr-FR" dirty="0"/>
              <a:t> water </a:t>
            </a:r>
            <a:r>
              <a:rPr lang="en-US" dirty="0"/>
              <a:t>from</a:t>
            </a:r>
            <a:r>
              <a:rPr lang="fr-FR" dirty="0"/>
              <a:t> </a:t>
            </a:r>
            <a:r>
              <a:rPr lang="en-US" dirty="0"/>
              <a:t>space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49" y="828671"/>
            <a:ext cx="10515600" cy="4227583"/>
          </a:xfrm>
        </p:spPr>
        <p:txBody>
          <a:bodyPr/>
          <a:lstStyle/>
          <a:p>
            <a:r>
              <a:rPr lang="en-US" dirty="0"/>
              <a:t>Potential application domains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582B5456-D09B-473F-9CA8-EFE98749DF9F}"/>
              </a:ext>
            </a:extLst>
          </p:cNvPr>
          <p:cNvGrpSpPr/>
          <p:nvPr/>
        </p:nvGrpSpPr>
        <p:grpSpPr>
          <a:xfrm>
            <a:off x="1246769" y="1341091"/>
            <a:ext cx="9787939" cy="5442413"/>
            <a:chOff x="1246769" y="1341091"/>
            <a:chExt cx="9787939" cy="5442413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646C968-A60B-49F4-8938-550C2F7D165F}"/>
                </a:ext>
              </a:extLst>
            </p:cNvPr>
            <p:cNvGrpSpPr/>
            <p:nvPr/>
          </p:nvGrpSpPr>
          <p:grpSpPr>
            <a:xfrm>
              <a:off x="1246769" y="1341091"/>
              <a:ext cx="9698461" cy="5380383"/>
              <a:chOff x="1246769" y="1341091"/>
              <a:chExt cx="9698461" cy="5380383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97A6DD47-D216-46AF-BB47-A09BF2942D7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46769" y="1341091"/>
                <a:ext cx="9698461" cy="5380383"/>
              </a:xfrm>
              <a:prstGeom prst="rect">
                <a:avLst/>
              </a:prstGeom>
            </p:spPr>
          </p:pic>
          <p:sp>
            <p:nvSpPr>
              <p:cNvPr id="70668" name="Rectangle 12"/>
              <p:cNvSpPr>
                <a:spLocks noChangeArrowheads="1"/>
              </p:cNvSpPr>
              <p:nvPr/>
            </p:nvSpPr>
            <p:spPr bwMode="auto">
              <a:xfrm>
                <a:off x="2133599" y="1877238"/>
                <a:ext cx="7924800" cy="129941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Surface states (Occupation, roughness…)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Digital elevation models and derived models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Erosion risks</a:t>
                </a:r>
              </a:p>
            </p:txBody>
          </p:sp>
          <p:sp>
            <p:nvSpPr>
              <p:cNvPr id="70669" name="Rectangle 13"/>
              <p:cNvSpPr>
                <a:spLocks noChangeArrowheads="1"/>
              </p:cNvSpPr>
              <p:nvPr/>
            </p:nvSpPr>
            <p:spPr bwMode="auto">
              <a:xfrm>
                <a:off x="2133599" y="3176648"/>
                <a:ext cx="7924800" cy="144016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Hydrologic Stress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Irrigation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Flooding</a:t>
                </a:r>
              </a:p>
            </p:txBody>
          </p:sp>
          <p:sp>
            <p:nvSpPr>
              <p:cNvPr id="70670" name="Rectangle 14"/>
              <p:cNvSpPr>
                <a:spLocks noChangeArrowheads="1"/>
              </p:cNvSpPr>
              <p:nvPr/>
            </p:nvSpPr>
            <p:spPr bwMode="auto">
              <a:xfrm>
                <a:off x="2133599" y="4616808"/>
                <a:ext cx="7924800" cy="1800201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Precipitation fields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Soil moisture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runoff, Water resources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2">
                        <a:lumMod val="50000"/>
                      </a:schemeClr>
                    </a:solidFill>
                  </a:rPr>
                  <a:t>Water quality</a:t>
                </a:r>
              </a:p>
            </p:txBody>
          </p:sp>
        </p:grp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89BEE34-F58C-4244-A5A6-4659C8A62F3C}"/>
                </a:ext>
              </a:extLst>
            </p:cNvPr>
            <p:cNvSpPr txBox="1"/>
            <p:nvPr/>
          </p:nvSpPr>
          <p:spPr>
            <a:xfrm>
              <a:off x="9056410" y="6475727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44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0" name="Titre 2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/>
            <a:r>
              <a:rPr lang="en-US" dirty="0"/>
              <a:t>Water resources from space	</a:t>
            </a:r>
            <a:endParaRPr lang="en-US" sz="2000" dirty="0"/>
          </a:p>
        </p:txBody>
      </p:sp>
      <p:graphicFrame>
        <p:nvGraphicFramePr>
          <p:cNvPr id="312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15180"/>
              </p:ext>
            </p:extLst>
          </p:nvPr>
        </p:nvGraphicFramePr>
        <p:xfrm>
          <a:off x="4033838" y="1568450"/>
          <a:ext cx="41211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Équation" r:id="rId4" imgW="1587240" imgH="393480" progId="Equation.3">
                  <p:embed/>
                </p:oleObj>
              </mc:Choice>
              <mc:Fallback>
                <p:oleObj name="Équation" r:id="rId4" imgW="1587240" imgH="393480" progId="Equation.3">
                  <p:embed/>
                  <p:pic>
                    <p:nvPicPr>
                      <p:cNvPr id="31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1568450"/>
                        <a:ext cx="412115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4" name="Text Box 7"/>
          <p:cNvSpPr txBox="1">
            <a:spLocks noChangeArrowheads="1"/>
          </p:cNvSpPr>
          <p:nvPr/>
        </p:nvSpPr>
        <p:spPr bwMode="auto">
          <a:xfrm>
            <a:off x="2135148" y="3224213"/>
            <a:ext cx="2220993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SMOS</a:t>
            </a:r>
            <a:r>
              <a:rPr lang="en-US" sz="2000" dirty="0">
                <a:solidFill>
                  <a:srgbClr val="000D18"/>
                </a:solidFill>
              </a:rPr>
              <a:t>,</a:t>
            </a:r>
            <a:r>
              <a:rPr lang="en-US" sz="2000" b="1" dirty="0">
                <a:solidFill>
                  <a:srgbClr val="000D18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SMOS-Next</a:t>
            </a:r>
            <a:r>
              <a:rPr lang="en-US" sz="2000" b="1" dirty="0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SMAP</a:t>
            </a:r>
          </a:p>
          <a:p>
            <a:pPr algn="ctr"/>
            <a:r>
              <a:rPr lang="en-US" sz="1400" dirty="0">
                <a:solidFill>
                  <a:srgbClr val="000D18"/>
                </a:solidFill>
              </a:rPr>
              <a:t>TMI, AMSR-E, ASCAT</a:t>
            </a:r>
          </a:p>
        </p:txBody>
      </p:sp>
      <p:sp>
        <p:nvSpPr>
          <p:cNvPr id="3135" name="Line 12"/>
          <p:cNvSpPr>
            <a:spLocks noChangeShapeType="1"/>
          </p:cNvSpPr>
          <p:nvPr/>
        </p:nvSpPr>
        <p:spPr bwMode="auto">
          <a:xfrm>
            <a:off x="4149725" y="2725739"/>
            <a:ext cx="0" cy="49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3136" name="Line 17"/>
          <p:cNvSpPr>
            <a:spLocks noChangeShapeType="1"/>
          </p:cNvSpPr>
          <p:nvPr/>
        </p:nvSpPr>
        <p:spPr bwMode="auto">
          <a:xfrm>
            <a:off x="4149725" y="2989263"/>
            <a:ext cx="1416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3137" name="Line 18"/>
          <p:cNvSpPr>
            <a:spLocks noChangeShapeType="1"/>
          </p:cNvSpPr>
          <p:nvPr/>
        </p:nvSpPr>
        <p:spPr bwMode="auto">
          <a:xfrm>
            <a:off x="4727575" y="2997201"/>
            <a:ext cx="0" cy="177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3138" name="Text Box 19"/>
          <p:cNvSpPr txBox="1">
            <a:spLocks noChangeArrowheads="1"/>
          </p:cNvSpPr>
          <p:nvPr/>
        </p:nvSpPr>
        <p:spPr bwMode="auto">
          <a:xfrm>
            <a:off x="4361569" y="4772025"/>
            <a:ext cx="111460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5191"/>
                </a:solidFill>
              </a:rPr>
              <a:t>GRACE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GRACE-2</a:t>
            </a:r>
          </a:p>
        </p:txBody>
      </p:sp>
      <p:sp>
        <p:nvSpPr>
          <p:cNvPr id="3139" name="Line 20"/>
          <p:cNvSpPr>
            <a:spLocks noChangeShapeType="1"/>
          </p:cNvSpPr>
          <p:nvPr/>
        </p:nvSpPr>
        <p:spPr bwMode="auto">
          <a:xfrm flipH="1">
            <a:off x="5565775" y="2717800"/>
            <a:ext cx="0" cy="833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grpSp>
        <p:nvGrpSpPr>
          <p:cNvPr id="3140" name="Groupe 45"/>
          <p:cNvGrpSpPr>
            <a:grpSpLocks/>
          </p:cNvGrpSpPr>
          <p:nvPr/>
        </p:nvGrpSpPr>
        <p:grpSpPr bwMode="auto">
          <a:xfrm>
            <a:off x="7751764" y="2530476"/>
            <a:ext cx="339725" cy="195263"/>
            <a:chOff x="6415088" y="2292356"/>
            <a:chExt cx="339725" cy="195263"/>
          </a:xfrm>
        </p:grpSpPr>
        <p:sp>
          <p:nvSpPr>
            <p:cNvPr id="3170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3171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3172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sp>
        <p:nvSpPr>
          <p:cNvPr id="3141" name="Text Box 34"/>
          <p:cNvSpPr txBox="1">
            <a:spLocks noChangeArrowheads="1"/>
          </p:cNvSpPr>
          <p:nvPr/>
        </p:nvSpPr>
        <p:spPr bwMode="auto">
          <a:xfrm>
            <a:off x="5983208" y="5287964"/>
            <a:ext cx="9685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TRMM</a:t>
            </a:r>
            <a:r>
              <a:rPr lang="en-US" sz="2000" dirty="0">
                <a:solidFill>
                  <a:srgbClr val="000D18"/>
                </a:solidFill>
              </a:rPr>
              <a:t>,</a:t>
            </a:r>
          </a:p>
          <a:p>
            <a:pPr algn="ctr"/>
            <a:r>
              <a:rPr lang="en-US" sz="2000" dirty="0">
                <a:solidFill>
                  <a:srgbClr val="000D18"/>
                </a:solidFill>
              </a:rPr>
              <a:t>GPM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SCLP</a:t>
            </a:r>
          </a:p>
        </p:txBody>
      </p:sp>
      <p:sp>
        <p:nvSpPr>
          <p:cNvPr id="3142" name="Line 35"/>
          <p:cNvSpPr>
            <a:spLocks noChangeShapeType="1"/>
          </p:cNvSpPr>
          <p:nvPr/>
        </p:nvSpPr>
        <p:spPr bwMode="auto">
          <a:xfrm flipH="1">
            <a:off x="7299326" y="2717800"/>
            <a:ext cx="4763" cy="177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3143" name="Text Box 36"/>
          <p:cNvSpPr txBox="1">
            <a:spLocks noChangeArrowheads="1"/>
          </p:cNvSpPr>
          <p:nvPr/>
        </p:nvSpPr>
        <p:spPr bwMode="auto">
          <a:xfrm>
            <a:off x="7579226" y="4486276"/>
            <a:ext cx="152458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CERES, </a:t>
            </a:r>
          </a:p>
          <a:p>
            <a:pPr algn="ctr"/>
            <a:r>
              <a:rPr lang="en-US" sz="2000" dirty="0">
                <a:solidFill>
                  <a:srgbClr val="000D18"/>
                </a:solidFill>
              </a:rPr>
              <a:t>AIRS, </a:t>
            </a:r>
            <a:r>
              <a:rPr lang="en-US" sz="2000" b="1" dirty="0">
                <a:solidFill>
                  <a:srgbClr val="005191"/>
                </a:solidFill>
              </a:rPr>
              <a:t>MODIS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THIRSTY</a:t>
            </a:r>
          </a:p>
        </p:txBody>
      </p:sp>
      <p:sp>
        <p:nvSpPr>
          <p:cNvPr id="3144" name="Text Box 37"/>
          <p:cNvSpPr txBox="1">
            <a:spLocks noChangeArrowheads="1"/>
          </p:cNvSpPr>
          <p:nvPr/>
        </p:nvSpPr>
        <p:spPr bwMode="auto">
          <a:xfrm>
            <a:off x="7499052" y="3225801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sp>
        <p:nvSpPr>
          <p:cNvPr id="3145" name="Text Box 38"/>
          <p:cNvSpPr txBox="1">
            <a:spLocks noChangeArrowheads="1"/>
          </p:cNvSpPr>
          <p:nvPr/>
        </p:nvSpPr>
        <p:spPr bwMode="auto">
          <a:xfrm>
            <a:off x="5038427" y="3551239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5191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grpSp>
        <p:nvGrpSpPr>
          <p:cNvPr id="3146" name="Groupe 50"/>
          <p:cNvGrpSpPr>
            <a:grpSpLocks/>
          </p:cNvGrpSpPr>
          <p:nvPr/>
        </p:nvGrpSpPr>
        <p:grpSpPr bwMode="auto">
          <a:xfrm>
            <a:off x="7124701" y="2530476"/>
            <a:ext cx="339725" cy="195263"/>
            <a:chOff x="6415088" y="2292356"/>
            <a:chExt cx="339725" cy="195263"/>
          </a:xfrm>
        </p:grpSpPr>
        <p:sp>
          <p:nvSpPr>
            <p:cNvPr id="3167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8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9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56" name="Connecteur droit 55"/>
          <p:cNvCxnSpPr/>
          <p:nvPr/>
        </p:nvCxnSpPr>
        <p:spPr>
          <a:xfrm>
            <a:off x="7921625" y="2717801"/>
            <a:ext cx="0" cy="506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48" name="Groupe 56"/>
          <p:cNvGrpSpPr>
            <a:grpSpLocks/>
          </p:cNvGrpSpPr>
          <p:nvPr/>
        </p:nvGrpSpPr>
        <p:grpSpPr bwMode="auto">
          <a:xfrm>
            <a:off x="6403976" y="2530476"/>
            <a:ext cx="339725" cy="195263"/>
            <a:chOff x="6415088" y="2292356"/>
            <a:chExt cx="339725" cy="195263"/>
          </a:xfrm>
        </p:grpSpPr>
        <p:sp>
          <p:nvSpPr>
            <p:cNvPr id="3164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5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6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49" name="Groupe 60"/>
          <p:cNvGrpSpPr>
            <a:grpSpLocks/>
          </p:cNvGrpSpPr>
          <p:nvPr/>
        </p:nvGrpSpPr>
        <p:grpSpPr bwMode="auto">
          <a:xfrm>
            <a:off x="4079875" y="2530476"/>
            <a:ext cx="909638" cy="195263"/>
            <a:chOff x="6415088" y="2292356"/>
            <a:chExt cx="339725" cy="195263"/>
          </a:xfrm>
        </p:grpSpPr>
        <p:sp>
          <p:nvSpPr>
            <p:cNvPr id="3161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2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3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50" name="Groupe 64"/>
          <p:cNvGrpSpPr>
            <a:grpSpLocks/>
          </p:cNvGrpSpPr>
          <p:nvPr/>
        </p:nvGrpSpPr>
        <p:grpSpPr bwMode="auto">
          <a:xfrm>
            <a:off x="5259388" y="2530476"/>
            <a:ext cx="908050" cy="195263"/>
            <a:chOff x="6415088" y="2292356"/>
            <a:chExt cx="339725" cy="195263"/>
          </a:xfrm>
        </p:grpSpPr>
        <p:sp>
          <p:nvSpPr>
            <p:cNvPr id="3158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9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0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3151" name="Picture 6" descr="http://www.hydro-smos.be/graphics/smos_satellite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750" y="2336801"/>
            <a:ext cx="117475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2" name="Picture 15" descr="http://www-angler.larc.nasa.gov/site/images/modis/modiscraft_1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1625" y="4006850"/>
            <a:ext cx="8191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3" name="Picture 13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6588" y="2674939"/>
            <a:ext cx="1281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4" name="Picture 9" descr="http://www.asf.alaska.edu/sites/all/files/images/satellites/grac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3614" y="4384675"/>
            <a:ext cx="923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5" name="Picture 4" descr="http://upload.wikimedia.org/wikipedia/commons/thumb/5/58/TRMM_SATELLITE.blurred.medium.jpg/250px-TRMM_SATELLITE.blurred.medium.jpg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3651" y="5837239"/>
            <a:ext cx="955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6" name="Picture 11" descr="http://edc.dgfi.badw.de:8080/satellite_missions/slr_sats_pics/jason.gif"/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4688" y="3022601"/>
            <a:ext cx="9890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57" name="Line 33"/>
          <p:cNvSpPr>
            <a:spLocks noChangeShapeType="1"/>
          </p:cNvSpPr>
          <p:nvPr/>
        </p:nvSpPr>
        <p:spPr bwMode="auto">
          <a:xfrm flipH="1">
            <a:off x="6561138" y="2725739"/>
            <a:ext cx="12700" cy="256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17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6402" y="1704864"/>
            <a:ext cx="20542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568872" y="3540055"/>
            <a:ext cx="24456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dirty="0"/>
              <a:t>Radar altimetry</a:t>
            </a:r>
          </a:p>
          <a:p>
            <a:pPr algn="ctr" eaLnBrk="1" hangingPunct="1"/>
            <a:r>
              <a:rPr lang="en-US" dirty="0">
                <a:solidFill>
                  <a:schemeClr val="tx2"/>
                </a:solidFill>
              </a:rPr>
              <a:t>Jason 2, 3, CS, </a:t>
            </a:r>
            <a:r>
              <a:rPr lang="en-US" dirty="0" err="1">
                <a:solidFill>
                  <a:schemeClr val="tx2"/>
                </a:solidFill>
              </a:rPr>
              <a:t>Saral</a:t>
            </a:r>
            <a:r>
              <a:rPr lang="en-US" dirty="0">
                <a:solidFill>
                  <a:schemeClr val="tx2"/>
                </a:solidFill>
              </a:rPr>
              <a:t>,</a:t>
            </a:r>
          </a:p>
          <a:p>
            <a:pPr algn="ctr" eaLnBrk="1" hangingPunct="1"/>
            <a:r>
              <a:rPr lang="en-US" dirty="0">
                <a:solidFill>
                  <a:schemeClr val="tx2"/>
                </a:solidFill>
              </a:rPr>
              <a:t>Sentinel 3, SWOT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8055039" y="3444241"/>
            <a:ext cx="13773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dirty="0"/>
              <a:t>Gravimetry </a:t>
            </a:r>
            <a:br>
              <a:rPr lang="en-US" dirty="0"/>
            </a:br>
            <a:r>
              <a:rPr lang="en-US" dirty="0">
                <a:solidFill>
                  <a:schemeClr val="tx2"/>
                </a:solidFill>
              </a:rPr>
              <a:t>Grace 1, 2</a:t>
            </a:r>
          </a:p>
        </p:txBody>
      </p:sp>
      <p:pic>
        <p:nvPicPr>
          <p:cNvPr id="7170" name="Picture 2" descr="http://static.guim.co.uk/sys-images/Guardian/Pix/pictures/2013/6/20/1371688009141/Jason_Satellit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1968" y="1716048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3.gstatic.com/images?q=tbn:ANd9GcRUC6DGMjfwXTrIGorbsDlIElYkeuq5jiBAqxXej5Q3SI-_InQy3ap_nvNp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302" y="1711258"/>
            <a:ext cx="2308016" cy="135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195041" y="3061526"/>
            <a:ext cx="33233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dirty="0"/>
              <a:t>Microwave imaging radiometer</a:t>
            </a:r>
          </a:p>
          <a:p>
            <a:pPr algn="ctr" eaLnBrk="1" hangingPunct="1"/>
            <a:r>
              <a:rPr lang="en-US" dirty="0">
                <a:solidFill>
                  <a:schemeClr val="tx2"/>
                </a:solidFill>
              </a:rPr>
              <a:t>SMOS, SMAP, </a:t>
            </a:r>
            <a:r>
              <a:rPr lang="en-US" i="1" dirty="0">
                <a:solidFill>
                  <a:schemeClr val="tx2"/>
                </a:solidFill>
              </a:rPr>
              <a:t>SMOS Next</a:t>
            </a:r>
          </a:p>
        </p:txBody>
      </p:sp>
      <p:pic>
        <p:nvPicPr>
          <p:cNvPr id="7174" name="Picture 6" descr="http://www.cnes-jeunes.fr/automne_modules_files/standard/public/p8998_e1e30b93a344e7ceb41af9670bdec6ffPleiades09vide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4691" y="4019306"/>
            <a:ext cx="2160240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water from space: how?	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75520" y="1124744"/>
            <a:ext cx="9814500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 space Techniques used for hydrology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195040" y="5721944"/>
            <a:ext cx="33233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dirty="0"/>
              <a:t>Optical imaging radiometer</a:t>
            </a:r>
          </a:p>
          <a:p>
            <a:pPr algn="ctr" eaLnBrk="1" hangingPunct="1"/>
            <a:r>
              <a:rPr lang="en-US" dirty="0">
                <a:solidFill>
                  <a:schemeClr val="tx2"/>
                </a:solidFill>
              </a:rPr>
              <a:t>SPOT 5, 6, </a:t>
            </a:r>
            <a:r>
              <a:rPr lang="en-US" i="1" dirty="0">
                <a:solidFill>
                  <a:schemeClr val="tx2"/>
                </a:solidFill>
              </a:rPr>
              <a:t>7, Landsat 8</a:t>
            </a:r>
          </a:p>
          <a:p>
            <a:pPr algn="ctr" eaLnBrk="1" hangingPunct="1"/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Pléiades</a:t>
            </a:r>
            <a:r>
              <a:rPr lang="en-US" dirty="0">
                <a:solidFill>
                  <a:schemeClr val="tx2"/>
                </a:solidFill>
              </a:rPr>
              <a:t> 1, 2, Sentinel 2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err="1">
                <a:solidFill>
                  <a:schemeClr val="tx2"/>
                </a:solidFill>
              </a:rPr>
              <a:t>Metop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Météosat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CB3BCDD3-0B31-47A2-9527-604298E48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63" y="5873940"/>
            <a:ext cx="35189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dirty="0"/>
              <a:t>Synthetic Aperture Radar (SAR) </a:t>
            </a: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FBE54305-5F57-4E39-9915-E462CC893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882" y="5829949"/>
            <a:ext cx="22347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en-US" dirty="0"/>
              <a:t>Infrared imaging radiometer</a:t>
            </a:r>
          </a:p>
          <a:p>
            <a:pPr algn="ctr" eaLnBrk="1" hangingPunct="1"/>
            <a:r>
              <a:rPr lang="en-US" i="1" dirty="0">
                <a:solidFill>
                  <a:schemeClr val="tx2"/>
                </a:solidFill>
              </a:rPr>
              <a:t>Sentinel-3, </a:t>
            </a:r>
          </a:p>
        </p:txBody>
      </p:sp>
      <p:pic>
        <p:nvPicPr>
          <p:cNvPr id="3" name="Image 2" descr="Une image contenant satellite, transport, neige, extérieur&#10;&#10;Description générée automatiquement">
            <a:extLst>
              <a:ext uri="{FF2B5EF4-FFF2-40B4-BE49-F238E27FC236}">
                <a16:creationId xmlns:a16="http://schemas.microsoft.com/office/drawing/2014/main" id="{9A1B0559-BAF5-4983-88BF-2A50A7BE13F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5314" y="4454784"/>
            <a:ext cx="1892208" cy="1419156"/>
          </a:xfrm>
          <a:prstGeom prst="rect">
            <a:avLst/>
          </a:prstGeom>
        </p:spPr>
      </p:pic>
      <p:pic>
        <p:nvPicPr>
          <p:cNvPr id="8" name="Image 7" descr="Une image contenant satellite, neige, transport, extérieur&#10;&#10;Description générée automatiquement">
            <a:extLst>
              <a:ext uri="{FF2B5EF4-FFF2-40B4-BE49-F238E27FC236}">
                <a16:creationId xmlns:a16="http://schemas.microsoft.com/office/drawing/2014/main" id="{61C416BD-CE19-4284-805A-87EA5C038FC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0" y="4165005"/>
            <a:ext cx="2675396" cy="156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97482"/>
      </p:ext>
    </p:extLst>
  </p:cSld>
  <p:clrMapOvr>
    <a:masterClrMapping/>
  </p:clrMapOvr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6455</TotalTime>
  <Words>826</Words>
  <Application>Microsoft Office PowerPoint</Application>
  <PresentationFormat>Grand écran</PresentationFormat>
  <Paragraphs>115</Paragraphs>
  <Slides>9</Slides>
  <Notes>9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2_Thème Office</vt:lpstr>
      <vt:lpstr>Équation</vt:lpstr>
      <vt:lpstr>Hydrology from space</vt:lpstr>
      <vt:lpstr>Observing water from space - why? </vt:lpstr>
      <vt:lpstr>Observing water from space vs in situ </vt:lpstr>
      <vt:lpstr>Observing water from space </vt:lpstr>
      <vt:lpstr>Observing water from space - why? </vt:lpstr>
      <vt:lpstr>Présentation PowerPoint</vt:lpstr>
      <vt:lpstr>Observing water from space </vt:lpstr>
      <vt:lpstr>Water resources from space </vt:lpstr>
      <vt:lpstr>Observing water from space: how?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70</cp:revision>
  <dcterms:created xsi:type="dcterms:W3CDTF">2018-03-12T16:05:52Z</dcterms:created>
  <dcterms:modified xsi:type="dcterms:W3CDTF">2020-11-26T12:46:07Z</dcterms:modified>
</cp:coreProperties>
</file>