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6" r:id="rId2"/>
    <p:sldId id="267" r:id="rId3"/>
    <p:sldId id="275" r:id="rId4"/>
    <p:sldId id="346" r:id="rId5"/>
    <p:sldId id="383" r:id="rId6"/>
    <p:sldId id="361" r:id="rId7"/>
    <p:sldId id="379" r:id="rId8"/>
    <p:sldId id="345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1" autoAdjust="0"/>
    <p:restoredTop sz="83333" autoAdjust="0"/>
  </p:normalViewPr>
  <p:slideViewPr>
    <p:cSldViewPr snapToGrid="0" showGuides="1">
      <p:cViewPr varScale="1">
        <p:scale>
          <a:sx n="71" d="100"/>
          <a:sy n="71" d="100"/>
        </p:scale>
        <p:origin x="60" y="3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morduc Vinca" userId="ad80fc01-cf55-4376-a825-a887c8046f05" providerId="ADAL" clId="{3CDB2AB5-2F8A-43A9-AF1F-B996D3BD04FC}"/>
  </pc:docChgLst>
  <pc:docChgLst>
    <pc:chgData name="Rosmorduc Vinca" userId="ad80fc01-cf55-4376-a825-a887c8046f05" providerId="ADAL" clId="{FDED563A-2A13-4D30-B734-8756F9C80F5C}"/>
  </pc:docChgLst>
  <pc:docChgLst>
    <pc:chgData name="Rosmorduc Vinca" userId="ad80fc01-cf55-4376-a825-a887c8046f05" providerId="ADAL" clId="{D5A5B68B-74CD-4D36-B83E-ACC43AD8BE98}"/>
    <pc:docChg chg="undo custSel delSld modSld">
      <pc:chgData name="Rosmorduc Vinca" userId="ad80fc01-cf55-4376-a825-a887c8046f05" providerId="ADAL" clId="{D5A5B68B-74CD-4D36-B83E-ACC43AD8BE98}" dt="2019-06-05T14:40:41.848" v="2123" actId="2696"/>
      <pc:docMkLst>
        <pc:docMk/>
      </pc:docMkLst>
      <pc:sldChg chg="modSp del">
        <pc:chgData name="Rosmorduc Vinca" userId="ad80fc01-cf55-4376-a825-a887c8046f05" providerId="ADAL" clId="{D5A5B68B-74CD-4D36-B83E-ACC43AD8BE98}" dt="2019-06-05T14:40:41.848" v="2123" actId="2696"/>
        <pc:sldMkLst>
          <pc:docMk/>
          <pc:sldMk cId="1487155990" sldId="258"/>
        </pc:sldMkLst>
        <pc:spChg chg="mod">
          <ac:chgData name="Rosmorduc Vinca" userId="ad80fc01-cf55-4376-a825-a887c8046f05" providerId="ADAL" clId="{D5A5B68B-74CD-4D36-B83E-ACC43AD8BE98}" dt="2019-06-05T13:53:33.444" v="256" actId="27636"/>
          <ac:spMkLst>
            <pc:docMk/>
            <pc:sldMk cId="1487155990" sldId="258"/>
            <ac:spMk id="2" creationId="{2CE15859-D782-45EB-B2DD-8A3072EAA7E8}"/>
          </ac:spMkLst>
        </pc:spChg>
      </pc:sldChg>
      <pc:sldChg chg="modSp">
        <pc:chgData name="Rosmorduc Vinca" userId="ad80fc01-cf55-4376-a825-a887c8046f05" providerId="ADAL" clId="{D5A5B68B-74CD-4D36-B83E-ACC43AD8BE98}" dt="2019-06-05T13:52:08.337" v="33" actId="1076"/>
        <pc:sldMkLst>
          <pc:docMk/>
          <pc:sldMk cId="1976042177" sldId="266"/>
        </pc:sldMkLst>
        <pc:spChg chg="mod">
          <ac:chgData name="Rosmorduc Vinca" userId="ad80fc01-cf55-4376-a825-a887c8046f05" providerId="ADAL" clId="{D5A5B68B-74CD-4D36-B83E-ACC43AD8BE98}" dt="2019-06-05T13:52:02.869" v="32" actId="20577"/>
          <ac:spMkLst>
            <pc:docMk/>
            <pc:sldMk cId="1976042177" sldId="266"/>
            <ac:spMk id="4" creationId="{39AC4359-8B07-4F44-A443-AF52E26DB53F}"/>
          </ac:spMkLst>
        </pc:spChg>
        <pc:picChg chg="mod">
          <ac:chgData name="Rosmorduc Vinca" userId="ad80fc01-cf55-4376-a825-a887c8046f05" providerId="ADAL" clId="{D5A5B68B-74CD-4D36-B83E-ACC43AD8BE98}" dt="2019-06-05T13:52:08.337" v="33" actId="1076"/>
          <ac:picMkLst>
            <pc:docMk/>
            <pc:sldMk cId="1976042177" sldId="266"/>
            <ac:picMk id="6" creationId="{F2605743-AB7F-494D-8B4E-C28AF65B0B1E}"/>
          </ac:picMkLst>
        </pc:picChg>
      </pc:sldChg>
      <pc:sldChg chg="modSp">
        <pc:chgData name="Rosmorduc Vinca" userId="ad80fc01-cf55-4376-a825-a887c8046f05" providerId="ADAL" clId="{D5A5B68B-74CD-4D36-B83E-ACC43AD8BE98}" dt="2019-06-05T13:59:59.963" v="870" actId="20577"/>
        <pc:sldMkLst>
          <pc:docMk/>
          <pc:sldMk cId="3474809479" sldId="267"/>
        </pc:sldMkLst>
        <pc:spChg chg="mod">
          <ac:chgData name="Rosmorduc Vinca" userId="ad80fc01-cf55-4376-a825-a887c8046f05" providerId="ADAL" clId="{D5A5B68B-74CD-4D36-B83E-ACC43AD8BE98}" dt="2019-06-05T13:59:59.963" v="870" actId="20577"/>
          <ac:spMkLst>
            <pc:docMk/>
            <pc:sldMk cId="3474809479" sldId="267"/>
            <ac:spMk id="2" creationId="{35121380-B33B-47C3-8C06-98442DE61F24}"/>
          </ac:spMkLst>
        </pc:spChg>
        <pc:spChg chg="mod">
          <ac:chgData name="Rosmorduc Vinca" userId="ad80fc01-cf55-4376-a825-a887c8046f05" providerId="ADAL" clId="{D5A5B68B-74CD-4D36-B83E-ACC43AD8BE98}" dt="2019-06-05T13:56:58.032" v="846" actId="20577"/>
          <ac:spMkLst>
            <pc:docMk/>
            <pc:sldMk cId="3474809479" sldId="267"/>
            <ac:spMk id="3" creationId="{E2CF2445-555D-4E6E-8004-6AC98EC1EE1B}"/>
          </ac:spMkLst>
        </pc:spChg>
      </pc:sldChg>
      <pc:sldChg chg="modSp">
        <pc:chgData name="Rosmorduc Vinca" userId="ad80fc01-cf55-4376-a825-a887c8046f05" providerId="ADAL" clId="{D5A5B68B-74CD-4D36-B83E-ACC43AD8BE98}" dt="2019-06-05T14:23:01.250" v="1716" actId="14100"/>
        <pc:sldMkLst>
          <pc:docMk/>
          <pc:sldMk cId="2132647560" sldId="275"/>
        </pc:sldMkLst>
        <pc:spChg chg="mod">
          <ac:chgData name="Rosmorduc Vinca" userId="ad80fc01-cf55-4376-a825-a887c8046f05" providerId="ADAL" clId="{D5A5B68B-74CD-4D36-B83E-ACC43AD8BE98}" dt="2019-06-05T14:00:18.322" v="888" actId="14100"/>
          <ac:spMkLst>
            <pc:docMk/>
            <pc:sldMk cId="2132647560" sldId="275"/>
            <ac:spMk id="2" creationId="{00000000-0000-0000-0000-000000000000}"/>
          </ac:spMkLst>
        </pc:spChg>
        <pc:spChg chg="mod">
          <ac:chgData name="Rosmorduc Vinca" userId="ad80fc01-cf55-4376-a825-a887c8046f05" providerId="ADAL" clId="{D5A5B68B-74CD-4D36-B83E-ACC43AD8BE98}" dt="2019-06-05T14:23:01.250" v="1716" actId="14100"/>
          <ac:spMkLst>
            <pc:docMk/>
            <pc:sldMk cId="2132647560" sldId="275"/>
            <ac:spMk id="3" creationId="{00000000-0000-0000-0000-000000000000}"/>
          </ac:spMkLst>
        </pc:spChg>
      </pc:sldChg>
      <pc:sldChg chg="addSp delSp modSp modNotesTx">
        <pc:chgData name="Rosmorduc Vinca" userId="ad80fc01-cf55-4376-a825-a887c8046f05" providerId="ADAL" clId="{D5A5B68B-74CD-4D36-B83E-ACC43AD8BE98}" dt="2019-06-05T14:40:35.052" v="2122"/>
        <pc:sldMkLst>
          <pc:docMk/>
          <pc:sldMk cId="1166397482" sldId="345"/>
        </pc:sldMkLst>
        <pc:spChg chg="mod">
          <ac:chgData name="Rosmorduc Vinca" userId="ad80fc01-cf55-4376-a825-a887c8046f05" providerId="ADAL" clId="{D5A5B68B-74CD-4D36-B83E-ACC43AD8BE98}" dt="2019-06-05T14:40:35.052" v="2122"/>
          <ac:spMkLst>
            <pc:docMk/>
            <pc:sldMk cId="1166397482" sldId="345"/>
            <ac:spMk id="4" creationId="{00000000-0000-0000-0000-000000000000}"/>
          </ac:spMkLst>
        </pc:spChg>
        <pc:spChg chg="del">
          <ac:chgData name="Rosmorduc Vinca" userId="ad80fc01-cf55-4376-a825-a887c8046f05" providerId="ADAL" clId="{D5A5B68B-74CD-4D36-B83E-ACC43AD8BE98}" dt="2019-06-05T14:09:46.372" v="897" actId="478"/>
          <ac:spMkLst>
            <pc:docMk/>
            <pc:sldMk cId="1166397482" sldId="345"/>
            <ac:spMk id="21" creationId="{00000000-0000-0000-0000-000000000000}"/>
          </ac:spMkLst>
        </pc:spChg>
        <pc:picChg chg="add">
          <ac:chgData name="Rosmorduc Vinca" userId="ad80fc01-cf55-4376-a825-a887c8046f05" providerId="ADAL" clId="{D5A5B68B-74CD-4D36-B83E-ACC43AD8BE98}" dt="2019-06-05T14:08:08.166" v="890"/>
          <ac:picMkLst>
            <pc:docMk/>
            <pc:sldMk cId="1166397482" sldId="345"/>
            <ac:picMk id="18" creationId="{818C5DCF-253C-4CCD-9686-AE8F79C49422}"/>
          </ac:picMkLst>
        </pc:picChg>
        <pc:picChg chg="add">
          <ac:chgData name="Rosmorduc Vinca" userId="ad80fc01-cf55-4376-a825-a887c8046f05" providerId="ADAL" clId="{D5A5B68B-74CD-4D36-B83E-ACC43AD8BE98}" dt="2019-06-05T14:09:14.233" v="891"/>
          <ac:picMkLst>
            <pc:docMk/>
            <pc:sldMk cId="1166397482" sldId="345"/>
            <ac:picMk id="20" creationId="{5FE65BBF-6205-4A65-A121-243192EBEA3E}"/>
          </ac:picMkLst>
        </pc:picChg>
        <pc:picChg chg="del">
          <ac:chgData name="Rosmorduc Vinca" userId="ad80fc01-cf55-4376-a825-a887c8046f05" providerId="ADAL" clId="{D5A5B68B-74CD-4D36-B83E-ACC43AD8BE98}" dt="2019-06-05T14:09:46.372" v="897" actId="478"/>
          <ac:picMkLst>
            <pc:docMk/>
            <pc:sldMk cId="1166397482" sldId="345"/>
            <ac:picMk id="7176" creationId="{00000000-0000-0000-0000-000000000000}"/>
          </ac:picMkLst>
        </pc:picChg>
      </pc:sldChg>
      <pc:sldChg chg="delSp modSp">
        <pc:chgData name="Rosmorduc Vinca" userId="ad80fc01-cf55-4376-a825-a887c8046f05" providerId="ADAL" clId="{D5A5B68B-74CD-4D36-B83E-ACC43AD8BE98}" dt="2019-06-05T14:39:39.366" v="2068" actId="478"/>
        <pc:sldMkLst>
          <pc:docMk/>
          <pc:sldMk cId="272077787" sldId="346"/>
        </pc:sldMkLst>
        <pc:spChg chg="mod">
          <ac:chgData name="Rosmorduc Vinca" userId="ad80fc01-cf55-4376-a825-a887c8046f05" providerId="ADAL" clId="{D5A5B68B-74CD-4D36-B83E-ACC43AD8BE98}" dt="2019-06-05T14:00:32.447" v="889"/>
          <ac:spMkLst>
            <pc:docMk/>
            <pc:sldMk cId="272077787" sldId="346"/>
            <ac:spMk id="3" creationId="{00000000-0000-0000-0000-000000000000}"/>
          </ac:spMkLst>
        </pc:spChg>
        <pc:spChg chg="del">
          <ac:chgData name="Rosmorduc Vinca" userId="ad80fc01-cf55-4376-a825-a887c8046f05" providerId="ADAL" clId="{D5A5B68B-74CD-4D36-B83E-ACC43AD8BE98}" dt="2019-06-05T14:39:39.366" v="2068" actId="478"/>
          <ac:spMkLst>
            <pc:docMk/>
            <pc:sldMk cId="272077787" sldId="346"/>
            <ac:spMk id="6" creationId="{00000000-0000-0000-0000-000000000000}"/>
          </ac:spMkLst>
        </pc:spChg>
      </pc:sldChg>
      <pc:sldChg chg="modSp">
        <pc:chgData name="Rosmorduc Vinca" userId="ad80fc01-cf55-4376-a825-a887c8046f05" providerId="ADAL" clId="{D5A5B68B-74CD-4D36-B83E-ACC43AD8BE98}" dt="2019-06-05T14:40:06.600" v="2071" actId="6549"/>
        <pc:sldMkLst>
          <pc:docMk/>
          <pc:sldMk cId="182443769" sldId="361"/>
        </pc:sldMkLst>
        <pc:spChg chg="mod">
          <ac:chgData name="Rosmorduc Vinca" userId="ad80fc01-cf55-4376-a825-a887c8046f05" providerId="ADAL" clId="{D5A5B68B-74CD-4D36-B83E-ACC43AD8BE98}" dt="2019-06-05T14:40:00.131" v="2069"/>
          <ac:spMkLst>
            <pc:docMk/>
            <pc:sldMk cId="182443769" sldId="361"/>
            <ac:spMk id="2" creationId="{00000000-0000-0000-0000-000000000000}"/>
          </ac:spMkLst>
        </pc:spChg>
        <pc:spChg chg="mod">
          <ac:chgData name="Rosmorduc Vinca" userId="ad80fc01-cf55-4376-a825-a887c8046f05" providerId="ADAL" clId="{D5A5B68B-74CD-4D36-B83E-ACC43AD8BE98}" dt="2019-06-05T14:40:06.600" v="2071" actId="6549"/>
          <ac:spMkLst>
            <pc:docMk/>
            <pc:sldMk cId="182443769" sldId="361"/>
            <ac:spMk id="3" creationId="{00000000-0000-0000-0000-000000000000}"/>
          </ac:spMkLst>
        </pc:spChg>
      </pc:sldChg>
      <pc:sldChg chg="modSp">
        <pc:chgData name="Rosmorduc Vinca" userId="ad80fc01-cf55-4376-a825-a887c8046f05" providerId="ADAL" clId="{D5A5B68B-74CD-4D36-B83E-ACC43AD8BE98}" dt="2019-06-05T14:40:19.849" v="2113" actId="20577"/>
        <pc:sldMkLst>
          <pc:docMk/>
          <pc:sldMk cId="2093179347" sldId="379"/>
        </pc:sldMkLst>
        <pc:spChg chg="mod">
          <ac:chgData name="Rosmorduc Vinca" userId="ad80fc01-cf55-4376-a825-a887c8046f05" providerId="ADAL" clId="{D5A5B68B-74CD-4D36-B83E-ACC43AD8BE98}" dt="2019-06-05T14:40:19.849" v="2113" actId="20577"/>
          <ac:spMkLst>
            <pc:docMk/>
            <pc:sldMk cId="2093179347" sldId="379"/>
            <ac:spMk id="3130" creationId="{00000000-0000-0000-0000-000000000000}"/>
          </ac:spMkLst>
        </pc:spChg>
      </pc:sldChg>
      <pc:sldChg chg="modSp">
        <pc:chgData name="Rosmorduc Vinca" userId="ad80fc01-cf55-4376-a825-a887c8046f05" providerId="ADAL" clId="{D5A5B68B-74CD-4D36-B83E-ACC43AD8BE98}" dt="2019-06-05T14:39:28.273" v="2067" actId="20577"/>
        <pc:sldMkLst>
          <pc:docMk/>
          <pc:sldMk cId="2036180790" sldId="381"/>
        </pc:sldMkLst>
        <pc:spChg chg="mod">
          <ac:chgData name="Rosmorduc Vinca" userId="ad80fc01-cf55-4376-a825-a887c8046f05" providerId="ADAL" clId="{D5A5B68B-74CD-4D36-B83E-ACC43AD8BE98}" dt="2019-06-05T13:59:49.089" v="868" actId="6549"/>
          <ac:spMkLst>
            <pc:docMk/>
            <pc:sldMk cId="2036180790" sldId="381"/>
            <ac:spMk id="2" creationId="{00000000-0000-0000-0000-000000000000}"/>
          </ac:spMkLst>
        </pc:spChg>
        <pc:spChg chg="mod">
          <ac:chgData name="Rosmorduc Vinca" userId="ad80fc01-cf55-4376-a825-a887c8046f05" providerId="ADAL" clId="{D5A5B68B-74CD-4D36-B83E-ACC43AD8BE98}" dt="2019-06-05T14:39:28.273" v="2067" actId="20577"/>
          <ac:spMkLst>
            <pc:docMk/>
            <pc:sldMk cId="2036180790" sldId="381"/>
            <ac:spMk id="3" creationId="{00000000-0000-0000-0000-000000000000}"/>
          </ac:spMkLst>
        </pc:spChg>
      </pc:sldChg>
      <pc:sldChg chg="modSp">
        <pc:chgData name="Rosmorduc Vinca" userId="ad80fc01-cf55-4376-a825-a887c8046f05" providerId="ADAL" clId="{D5A5B68B-74CD-4D36-B83E-ACC43AD8BE98}" dt="2019-06-05T13:53:33.304" v="252" actId="27636"/>
        <pc:sldMkLst>
          <pc:docMk/>
          <pc:sldMk cId="2530367245" sldId="382"/>
        </pc:sldMkLst>
        <pc:spChg chg="mod">
          <ac:chgData name="Rosmorduc Vinca" userId="ad80fc01-cf55-4376-a825-a887c8046f05" providerId="ADAL" clId="{D5A5B68B-74CD-4D36-B83E-ACC43AD8BE98}" dt="2019-06-05T13:53:33.304" v="252" actId="27636"/>
          <ac:spMkLst>
            <pc:docMk/>
            <pc:sldMk cId="2530367245" sldId="382"/>
            <ac:spMk id="2" creationId="{A44173F6-8D72-4243-BF88-371518D1F130}"/>
          </ac:spMkLst>
        </pc:spChg>
      </pc:sldChg>
    </pc:docChg>
  </pc:docChgLst>
  <pc:docChgLst>
    <pc:chgData name="Rosmorduc Vinca" userId="ad80fc01-cf55-4376-a825-a887c8046f05" providerId="ADAL" clId="{DE5D9003-3A8C-4170-A0F5-6166C4F6E800}"/>
    <pc:docChg chg="delSld modSld">
      <pc:chgData name="Rosmorduc Vinca" userId="ad80fc01-cf55-4376-a825-a887c8046f05" providerId="ADAL" clId="{DE5D9003-3A8C-4170-A0F5-6166C4F6E800}" dt="2020-05-07T09:17:39.760" v="1" actId="20577"/>
      <pc:docMkLst>
        <pc:docMk/>
      </pc:docMkLst>
      <pc:sldChg chg="modSp mod">
        <pc:chgData name="Rosmorduc Vinca" userId="ad80fc01-cf55-4376-a825-a887c8046f05" providerId="ADAL" clId="{DE5D9003-3A8C-4170-A0F5-6166C4F6E800}" dt="2020-05-07T09:17:39.760" v="1" actId="20577"/>
        <pc:sldMkLst>
          <pc:docMk/>
          <pc:sldMk cId="182443769" sldId="361"/>
        </pc:sldMkLst>
        <pc:spChg chg="mod">
          <ac:chgData name="Rosmorduc Vinca" userId="ad80fc01-cf55-4376-a825-a887c8046f05" providerId="ADAL" clId="{DE5D9003-3A8C-4170-A0F5-6166C4F6E800}" dt="2020-05-07T09:17:39.760" v="1" actId="20577"/>
          <ac:spMkLst>
            <pc:docMk/>
            <pc:sldMk cId="182443769" sldId="361"/>
            <ac:spMk id="70670" creationId="{00000000-0000-0000-0000-000000000000}"/>
          </ac:spMkLst>
        </pc:spChg>
      </pc:sldChg>
      <pc:sldChg chg="del">
        <pc:chgData name="Rosmorduc Vinca" userId="ad80fc01-cf55-4376-a825-a887c8046f05" providerId="ADAL" clId="{DE5D9003-3A8C-4170-A0F5-6166C4F6E800}" dt="2020-05-07T09:13:50.489" v="0" actId="47"/>
        <pc:sldMkLst>
          <pc:docMk/>
          <pc:sldMk cId="2036180790" sldId="381"/>
        </pc:sldMkLst>
      </pc:sldChg>
    </pc:docChg>
  </pc:docChgLst>
  <pc:docChgLst>
    <pc:chgData name="Rosmorduc Vinca" userId="ad80fc01-cf55-4376-a825-a887c8046f05" providerId="ADAL" clId="{1ACCF682-6C20-43BE-871E-414BA8A3DCAD}"/>
    <pc:docChg chg="custSel addSld delSld modSld">
      <pc:chgData name="Rosmorduc Vinca" userId="ad80fc01-cf55-4376-a825-a887c8046f05" providerId="ADAL" clId="{1ACCF682-6C20-43BE-871E-414BA8A3DCAD}" dt="2020-10-15T09:05:12.214" v="35" actId="47"/>
      <pc:docMkLst>
        <pc:docMk/>
      </pc:docMkLst>
      <pc:sldChg chg="modSp">
        <pc:chgData name="Rosmorduc Vinca" userId="ad80fc01-cf55-4376-a825-a887c8046f05" providerId="ADAL" clId="{1ACCF682-6C20-43BE-871E-414BA8A3DCAD}" dt="2020-10-15T08:16:42.228" v="0" actId="313"/>
        <pc:sldMkLst>
          <pc:docMk/>
          <pc:sldMk cId="3474809479" sldId="267"/>
        </pc:sldMkLst>
        <pc:spChg chg="mod">
          <ac:chgData name="Rosmorduc Vinca" userId="ad80fc01-cf55-4376-a825-a887c8046f05" providerId="ADAL" clId="{1ACCF682-6C20-43BE-871E-414BA8A3DCAD}" dt="2020-10-15T08:16:42.228" v="0" actId="313"/>
          <ac:spMkLst>
            <pc:docMk/>
            <pc:sldMk cId="3474809479" sldId="267"/>
            <ac:spMk id="3" creationId="{E2CF2445-555D-4E6E-8004-6AC98EC1EE1B}"/>
          </ac:spMkLst>
        </pc:spChg>
      </pc:sldChg>
      <pc:sldChg chg="addSp delSp modSp">
        <pc:chgData name="Rosmorduc Vinca" userId="ad80fc01-cf55-4376-a825-a887c8046f05" providerId="ADAL" clId="{1ACCF682-6C20-43BE-871E-414BA8A3DCAD}" dt="2020-10-15T08:37:52.644" v="14" actId="1076"/>
        <pc:sldMkLst>
          <pc:docMk/>
          <pc:sldMk cId="272077787" sldId="346"/>
        </pc:sldMkLst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2" creationId="{00000000-0000-0000-0000-000000000000}"/>
          </ac:spMkLst>
        </pc:spChg>
        <pc:spChg chg="mod">
          <ac:chgData name="Rosmorduc Vinca" userId="ad80fc01-cf55-4376-a825-a887c8046f05" providerId="ADAL" clId="{1ACCF682-6C20-43BE-871E-414BA8A3DCAD}" dt="2020-10-15T08:37:52.644" v="14" actId="1076"/>
          <ac:spMkLst>
            <pc:docMk/>
            <pc:sldMk cId="272077787" sldId="346"/>
            <ac:spMk id="4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5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24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25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26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28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7170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7171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7172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7174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7175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7176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7177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7179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7181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7182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7186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7188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7189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6:54.651" v="1" actId="478"/>
          <ac:spMkLst>
            <pc:docMk/>
            <pc:sldMk cId="272077787" sldId="346"/>
            <ac:spMk id="7190" creationId="{00000000-0000-0000-0000-000000000000}"/>
          </ac:spMkLst>
        </pc:spChg>
        <pc:picChg chg="add mod">
          <ac:chgData name="Rosmorduc Vinca" userId="ad80fc01-cf55-4376-a825-a887c8046f05" providerId="ADAL" clId="{1ACCF682-6C20-43BE-871E-414BA8A3DCAD}" dt="2020-10-15T08:37:47.396" v="13" actId="1076"/>
          <ac:picMkLst>
            <pc:docMk/>
            <pc:sldMk cId="272077787" sldId="346"/>
            <ac:picMk id="7" creationId="{871D18DF-97C6-4C08-8418-C392D4487E14}"/>
          </ac:picMkLst>
        </pc:picChg>
        <pc:picChg chg="del">
          <ac:chgData name="Rosmorduc Vinca" userId="ad80fc01-cf55-4376-a825-a887c8046f05" providerId="ADAL" clId="{1ACCF682-6C20-43BE-871E-414BA8A3DCAD}" dt="2020-10-15T08:36:54.651" v="1" actId="478"/>
          <ac:picMkLst>
            <pc:docMk/>
            <pc:sldMk cId="272077787" sldId="346"/>
            <ac:picMk id="8" creationId="{0FE67986-1071-489E-AB29-6DDD32BDEB76}"/>
          </ac:picMkLst>
        </pc:picChg>
        <pc:picChg chg="del">
          <ac:chgData name="Rosmorduc Vinca" userId="ad80fc01-cf55-4376-a825-a887c8046f05" providerId="ADAL" clId="{1ACCF682-6C20-43BE-871E-414BA8A3DCAD}" dt="2020-10-15T08:36:54.651" v="1" actId="478"/>
          <ac:picMkLst>
            <pc:docMk/>
            <pc:sldMk cId="272077787" sldId="346"/>
            <ac:picMk id="7187" creationId="{00000000-0000-0000-0000-000000000000}"/>
          </ac:picMkLst>
        </pc:picChg>
      </pc:sldChg>
      <pc:sldChg chg="addSp delSp modSp mod">
        <pc:chgData name="Rosmorduc Vinca" userId="ad80fc01-cf55-4376-a825-a887c8046f05" providerId="ADAL" clId="{1ACCF682-6C20-43BE-871E-414BA8A3DCAD}" dt="2020-10-15T08:39:42.516" v="34" actId="1076"/>
        <pc:sldMkLst>
          <pc:docMk/>
          <pc:sldMk cId="182443769" sldId="361"/>
        </pc:sldMkLst>
        <pc:spChg chg="mod">
          <ac:chgData name="Rosmorduc Vinca" userId="ad80fc01-cf55-4376-a825-a887c8046f05" providerId="ADAL" clId="{1ACCF682-6C20-43BE-871E-414BA8A3DCAD}" dt="2020-10-15T08:38:18.389" v="17"/>
          <ac:spMkLst>
            <pc:docMk/>
            <pc:sldMk cId="182443769" sldId="361"/>
            <ac:spMk id="2" creationId="{00000000-0000-0000-0000-000000000000}"/>
          </ac:spMkLst>
        </pc:spChg>
        <pc:spChg chg="mod">
          <ac:chgData name="Rosmorduc Vinca" userId="ad80fc01-cf55-4376-a825-a887c8046f05" providerId="ADAL" clId="{1ACCF682-6C20-43BE-871E-414BA8A3DCAD}" dt="2020-10-15T08:39:42.516" v="34" actId="1076"/>
          <ac:spMkLst>
            <pc:docMk/>
            <pc:sldMk cId="182443769" sldId="361"/>
            <ac:spMk id="3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9:29.661" v="30" actId="478"/>
          <ac:spMkLst>
            <pc:docMk/>
            <pc:sldMk cId="182443769" sldId="361"/>
            <ac:spMk id="70668" creationId="{00000000-0000-0000-0000-000000000000}"/>
          </ac:spMkLst>
        </pc:spChg>
        <pc:spChg chg="del mod">
          <ac:chgData name="Rosmorduc Vinca" userId="ad80fc01-cf55-4376-a825-a887c8046f05" providerId="ADAL" clId="{1ACCF682-6C20-43BE-871E-414BA8A3DCAD}" dt="2020-10-15T08:39:28.526" v="29" actId="478"/>
          <ac:spMkLst>
            <pc:docMk/>
            <pc:sldMk cId="182443769" sldId="361"/>
            <ac:spMk id="70669" creationId="{00000000-0000-0000-0000-000000000000}"/>
          </ac:spMkLst>
        </pc:spChg>
        <pc:spChg chg="del">
          <ac:chgData name="Rosmorduc Vinca" userId="ad80fc01-cf55-4376-a825-a887c8046f05" providerId="ADAL" clId="{1ACCF682-6C20-43BE-871E-414BA8A3DCAD}" dt="2020-10-15T08:39:30.814" v="31" actId="478"/>
          <ac:spMkLst>
            <pc:docMk/>
            <pc:sldMk cId="182443769" sldId="361"/>
            <ac:spMk id="70670" creationId="{00000000-0000-0000-0000-000000000000}"/>
          </ac:spMkLst>
        </pc:spChg>
        <pc:picChg chg="add mod ord modCrop">
          <ac:chgData name="Rosmorduc Vinca" userId="ad80fc01-cf55-4376-a825-a887c8046f05" providerId="ADAL" clId="{1ACCF682-6C20-43BE-871E-414BA8A3DCAD}" dt="2020-10-15T08:39:37.735" v="33" actId="167"/>
          <ac:picMkLst>
            <pc:docMk/>
            <pc:sldMk cId="182443769" sldId="361"/>
            <ac:picMk id="5" creationId="{83B10813-FBF2-4E2C-B3CC-B7FBE4932B81}"/>
          </ac:picMkLst>
        </pc:picChg>
      </pc:sldChg>
      <pc:sldChg chg="addSp delSp">
        <pc:chgData name="Rosmorduc Vinca" userId="ad80fc01-cf55-4376-a825-a887c8046f05" providerId="ADAL" clId="{1ACCF682-6C20-43BE-871E-414BA8A3DCAD}" dt="2020-10-15T08:38:15.360" v="16" actId="478"/>
        <pc:sldMkLst>
          <pc:docMk/>
          <pc:sldMk cId="2530367245" sldId="382"/>
        </pc:sldMkLst>
        <pc:picChg chg="add del">
          <ac:chgData name="Rosmorduc Vinca" userId="ad80fc01-cf55-4376-a825-a887c8046f05" providerId="ADAL" clId="{1ACCF682-6C20-43BE-871E-414BA8A3DCAD}" dt="2020-10-15T08:38:15.360" v="16" actId="478"/>
          <ac:picMkLst>
            <pc:docMk/>
            <pc:sldMk cId="2530367245" sldId="382"/>
            <ac:picMk id="4" creationId="{EBA457D2-D8C9-4B28-815A-A38A0E5640B4}"/>
          </ac:picMkLst>
        </pc:picChg>
      </pc:sldChg>
      <pc:sldChg chg="addSp delSp modSp new del mod modClrScheme chgLayout">
        <pc:chgData name="Rosmorduc Vinca" userId="ad80fc01-cf55-4376-a825-a887c8046f05" providerId="ADAL" clId="{1ACCF682-6C20-43BE-871E-414BA8A3DCAD}" dt="2020-10-15T09:05:12.214" v="35" actId="47"/>
        <pc:sldMkLst>
          <pc:docMk/>
          <pc:sldMk cId="2271641354" sldId="383"/>
        </pc:sldMkLst>
        <pc:spChg chg="del">
          <ac:chgData name="Rosmorduc Vinca" userId="ad80fc01-cf55-4376-a825-a887c8046f05" providerId="ADAL" clId="{1ACCF682-6C20-43BE-871E-414BA8A3DCAD}" dt="2020-10-15T08:38:31.768" v="19" actId="700"/>
          <ac:spMkLst>
            <pc:docMk/>
            <pc:sldMk cId="2271641354" sldId="383"/>
            <ac:spMk id="2" creationId="{55D8EE1C-5D0E-43B2-B53D-B0231CFE1093}"/>
          </ac:spMkLst>
        </pc:spChg>
        <pc:spChg chg="del">
          <ac:chgData name="Rosmorduc Vinca" userId="ad80fc01-cf55-4376-a825-a887c8046f05" providerId="ADAL" clId="{1ACCF682-6C20-43BE-871E-414BA8A3DCAD}" dt="2020-10-15T08:38:31.768" v="19" actId="700"/>
          <ac:spMkLst>
            <pc:docMk/>
            <pc:sldMk cId="2271641354" sldId="383"/>
            <ac:spMk id="3" creationId="{8F40A980-CAC4-4DB4-812D-EEA918EF9628}"/>
          </ac:spMkLst>
        </pc:spChg>
        <pc:spChg chg="add del">
          <ac:chgData name="Rosmorduc Vinca" userId="ad80fc01-cf55-4376-a825-a887c8046f05" providerId="ADAL" clId="{1ACCF682-6C20-43BE-871E-414BA8A3DCAD}" dt="2020-10-15T08:38:52.692" v="22"/>
          <ac:spMkLst>
            <pc:docMk/>
            <pc:sldMk cId="2271641354" sldId="383"/>
            <ac:spMk id="6" creationId="{6FDC2776-2365-4A96-8D4F-FA319C929601}"/>
          </ac:spMkLst>
        </pc:spChg>
        <pc:picChg chg="add del mod">
          <ac:chgData name="Rosmorduc Vinca" userId="ad80fc01-cf55-4376-a825-a887c8046f05" providerId="ADAL" clId="{1ACCF682-6C20-43BE-871E-414BA8A3DCAD}" dt="2020-10-15T08:38:58.495" v="23" actId="21"/>
          <ac:picMkLst>
            <pc:docMk/>
            <pc:sldMk cId="2271641354" sldId="383"/>
            <ac:picMk id="5" creationId="{392B7505-FFB7-4D14-A7A4-23F88A843E51}"/>
          </ac:picMkLst>
        </pc:picChg>
      </pc:sldChg>
    </pc:docChg>
  </pc:docChgLst>
  <pc:docChgLst>
    <pc:chgData name="Rosmorduc Vinca" userId="ad80fc01-cf55-4376-a825-a887c8046f05" providerId="ADAL" clId="{A0B70A37-1E43-4FAB-B92B-5979E3C34054}"/>
    <pc:docChg chg="custSel modSld">
      <pc:chgData name="Rosmorduc Vinca" userId="ad80fc01-cf55-4376-a825-a887c8046f05" providerId="ADAL" clId="{A0B70A37-1E43-4FAB-B92B-5979E3C34054}" dt="2020-11-26T13:21:31.316" v="15" actId="20577"/>
      <pc:docMkLst>
        <pc:docMk/>
      </pc:docMkLst>
      <pc:sldChg chg="modNotesTx">
        <pc:chgData name="Rosmorduc Vinca" userId="ad80fc01-cf55-4376-a825-a887c8046f05" providerId="ADAL" clId="{A0B70A37-1E43-4FAB-B92B-5979E3C34054}" dt="2020-11-26T13:21:31.316" v="15" actId="20577"/>
        <pc:sldMkLst>
          <pc:docMk/>
          <pc:sldMk cId="3851979111" sldId="383"/>
        </pc:sldMkLst>
      </pc:sldChg>
    </pc:docChg>
  </pc:docChgLst>
  <pc:docChgLst>
    <pc:chgData name="Rosmorduc Vinca" userId="ad80fc01-cf55-4376-a825-a887c8046f05" providerId="ADAL" clId="{9EB746E7-A92B-4C70-8930-145AA403E0F3}"/>
    <pc:docChg chg="modSld">
      <pc:chgData name="Rosmorduc Vinca" userId="ad80fc01-cf55-4376-a825-a887c8046f05" providerId="ADAL" clId="{9EB746E7-A92B-4C70-8930-145AA403E0F3}" dt="2020-11-26T12:25:11.711" v="0" actId="20577"/>
      <pc:docMkLst>
        <pc:docMk/>
      </pc:docMkLst>
      <pc:sldChg chg="modNotesTx">
        <pc:chgData name="Rosmorduc Vinca" userId="ad80fc01-cf55-4376-a825-a887c8046f05" providerId="ADAL" clId="{9EB746E7-A92B-4C70-8930-145AA403E0F3}" dt="2020-11-26T12:25:11.711" v="0" actId="20577"/>
        <pc:sldMkLst>
          <pc:docMk/>
          <pc:sldMk cId="2093179347" sldId="379"/>
        </pc:sldMkLst>
      </pc:sldChg>
    </pc:docChg>
  </pc:docChgLst>
  <pc:docChgLst>
    <pc:chgData name="Rosmorduc Vinca" userId="ad80fc01-cf55-4376-a825-a887c8046f05" providerId="ADAL" clId="{E5FF5286-7293-4BD5-9705-2F8FBC59AEEB}"/>
    <pc:docChg chg="modSld">
      <pc:chgData name="Rosmorduc Vinca" userId="ad80fc01-cf55-4376-a825-a887c8046f05" providerId="ADAL" clId="{E5FF5286-7293-4BD5-9705-2F8FBC59AEEB}" dt="2020-06-24T07:38:13.609" v="22" actId="20577"/>
      <pc:docMkLst>
        <pc:docMk/>
      </pc:docMkLst>
      <pc:sldChg chg="modSp mod modNotesTx">
        <pc:chgData name="Rosmorduc Vinca" userId="ad80fc01-cf55-4376-a825-a887c8046f05" providerId="ADAL" clId="{E5FF5286-7293-4BD5-9705-2F8FBC59AEEB}" dt="2020-06-24T07:38:13.609" v="22" actId="20577"/>
        <pc:sldMkLst>
          <pc:docMk/>
          <pc:sldMk cId="2132647560" sldId="275"/>
        </pc:sldMkLst>
        <pc:spChg chg="mod">
          <ac:chgData name="Rosmorduc Vinca" userId="ad80fc01-cf55-4376-a825-a887c8046f05" providerId="ADAL" clId="{E5FF5286-7293-4BD5-9705-2F8FBC59AEEB}" dt="2020-06-24T07:37:50.401" v="10" actId="114"/>
          <ac:spMkLst>
            <pc:docMk/>
            <pc:sldMk cId="2132647560" sldId="275"/>
            <ac:spMk id="2" creationId="{00000000-0000-0000-0000-000000000000}"/>
          </ac:spMkLst>
        </pc:spChg>
      </pc:sldChg>
    </pc:docChg>
  </pc:docChgLst>
  <pc:docChgLst>
    <pc:chgData name="Rosmorduc Vinca" userId="ad80fc01-cf55-4376-a825-a887c8046f05" providerId="ADAL" clId="{64BBDDBD-FC66-4E5A-9C86-488440369F73}"/>
    <pc:docChg chg="undo custSel addSld modSld">
      <pc:chgData name="Rosmorduc Vinca" userId="ad80fc01-cf55-4376-a825-a887c8046f05" providerId="ADAL" clId="{64BBDDBD-FC66-4E5A-9C86-488440369F73}" dt="2020-11-04T10:14:22.456" v="41" actId="14100"/>
      <pc:docMkLst>
        <pc:docMk/>
      </pc:docMkLst>
      <pc:sldChg chg="addSp delSp modSp mod">
        <pc:chgData name="Rosmorduc Vinca" userId="ad80fc01-cf55-4376-a825-a887c8046f05" providerId="ADAL" clId="{64BBDDBD-FC66-4E5A-9C86-488440369F73}" dt="2020-11-04T10:12:19.792" v="22" actId="1076"/>
        <pc:sldMkLst>
          <pc:docMk/>
          <pc:sldMk cId="272077787" sldId="346"/>
        </pc:sldMkLst>
        <pc:picChg chg="add mod modCrop">
          <ac:chgData name="Rosmorduc Vinca" userId="ad80fc01-cf55-4376-a825-a887c8046f05" providerId="ADAL" clId="{64BBDDBD-FC66-4E5A-9C86-488440369F73}" dt="2020-11-04T10:12:19.792" v="22" actId="1076"/>
          <ac:picMkLst>
            <pc:docMk/>
            <pc:sldMk cId="272077787" sldId="346"/>
            <ac:picMk id="5" creationId="{AA442E9F-0866-4CE6-9B63-8C51C9C7D397}"/>
          </ac:picMkLst>
        </pc:picChg>
        <pc:picChg chg="del mod">
          <ac:chgData name="Rosmorduc Vinca" userId="ad80fc01-cf55-4376-a825-a887c8046f05" providerId="ADAL" clId="{64BBDDBD-FC66-4E5A-9C86-488440369F73}" dt="2020-11-04T10:11:56.408" v="18" actId="478"/>
          <ac:picMkLst>
            <pc:docMk/>
            <pc:sldMk cId="272077787" sldId="346"/>
            <ac:picMk id="7" creationId="{871D18DF-97C6-4C08-8418-C392D4487E14}"/>
          </ac:picMkLst>
        </pc:picChg>
      </pc:sldChg>
      <pc:sldChg chg="addSp delSp modSp mod">
        <pc:chgData name="Rosmorduc Vinca" userId="ad80fc01-cf55-4376-a825-a887c8046f05" providerId="ADAL" clId="{64BBDDBD-FC66-4E5A-9C86-488440369F73}" dt="2020-11-04T10:11:41.951" v="16" actId="1076"/>
        <pc:sldMkLst>
          <pc:docMk/>
          <pc:sldMk cId="182443769" sldId="361"/>
        </pc:sldMkLst>
        <pc:spChg chg="add mod ord">
          <ac:chgData name="Rosmorduc Vinca" userId="ad80fc01-cf55-4376-a825-a887c8046f05" providerId="ADAL" clId="{64BBDDBD-FC66-4E5A-9C86-488440369F73}" dt="2020-11-04T10:11:41.951" v="16" actId="1076"/>
          <ac:spMkLst>
            <pc:docMk/>
            <pc:sldMk cId="182443769" sldId="361"/>
            <ac:spMk id="6" creationId="{5F7ADBD4-36AF-44A8-8C9A-AE377C838554}"/>
          </ac:spMkLst>
        </pc:spChg>
        <pc:spChg chg="add mod ord">
          <ac:chgData name="Rosmorduc Vinca" userId="ad80fc01-cf55-4376-a825-a887c8046f05" providerId="ADAL" clId="{64BBDDBD-FC66-4E5A-9C86-488440369F73}" dt="2020-11-04T10:11:41.951" v="16" actId="1076"/>
          <ac:spMkLst>
            <pc:docMk/>
            <pc:sldMk cId="182443769" sldId="361"/>
            <ac:spMk id="7" creationId="{519E1531-1401-4530-8EA8-FA63E980ACEB}"/>
          </ac:spMkLst>
        </pc:spChg>
        <pc:spChg chg="add mod ord">
          <ac:chgData name="Rosmorduc Vinca" userId="ad80fc01-cf55-4376-a825-a887c8046f05" providerId="ADAL" clId="{64BBDDBD-FC66-4E5A-9C86-488440369F73}" dt="2020-11-04T10:11:41.951" v="16" actId="1076"/>
          <ac:spMkLst>
            <pc:docMk/>
            <pc:sldMk cId="182443769" sldId="361"/>
            <ac:spMk id="8" creationId="{C6B367A2-9EAA-4C70-AEAD-83181C84B002}"/>
          </ac:spMkLst>
        </pc:spChg>
        <pc:picChg chg="del">
          <ac:chgData name="Rosmorduc Vinca" userId="ad80fc01-cf55-4376-a825-a887c8046f05" providerId="ADAL" clId="{64BBDDBD-FC66-4E5A-9C86-488440369F73}" dt="2020-11-04T10:09:41.375" v="0" actId="478"/>
          <ac:picMkLst>
            <pc:docMk/>
            <pc:sldMk cId="182443769" sldId="361"/>
            <ac:picMk id="5" creationId="{83B10813-FBF2-4E2C-B3CC-B7FBE4932B81}"/>
          </ac:picMkLst>
        </pc:picChg>
        <pc:picChg chg="add mod modCrop">
          <ac:chgData name="Rosmorduc Vinca" userId="ad80fc01-cf55-4376-a825-a887c8046f05" providerId="ADAL" clId="{64BBDDBD-FC66-4E5A-9C86-488440369F73}" dt="2020-11-04T10:11:26.175" v="13" actId="1076"/>
          <ac:picMkLst>
            <pc:docMk/>
            <pc:sldMk cId="182443769" sldId="361"/>
            <ac:picMk id="9" creationId="{65DE7C3F-F482-4BF6-9812-EC4D718AE7E6}"/>
          </ac:picMkLst>
        </pc:picChg>
      </pc:sldChg>
      <pc:sldChg chg="addSp delSp modSp add mod">
        <pc:chgData name="Rosmorduc Vinca" userId="ad80fc01-cf55-4376-a825-a887c8046f05" providerId="ADAL" clId="{64BBDDBD-FC66-4E5A-9C86-488440369F73}" dt="2020-11-04T10:14:22.456" v="41" actId="14100"/>
        <pc:sldMkLst>
          <pc:docMk/>
          <pc:sldMk cId="3851979111" sldId="383"/>
        </pc:sldMkLst>
        <pc:spChg chg="mod">
          <ac:chgData name="Rosmorduc Vinca" userId="ad80fc01-cf55-4376-a825-a887c8046f05" providerId="ADAL" clId="{64BBDDBD-FC66-4E5A-9C86-488440369F73}" dt="2020-11-04T10:14:14.400" v="39" actId="14100"/>
          <ac:spMkLst>
            <pc:docMk/>
            <pc:sldMk cId="3851979111" sldId="383"/>
            <ac:spMk id="20" creationId="{04991ACF-2F0A-4BE7-8818-1B240EE4A054}"/>
          </ac:spMkLst>
        </pc:spChg>
        <pc:spChg chg="mod">
          <ac:chgData name="Rosmorduc Vinca" userId="ad80fc01-cf55-4376-a825-a887c8046f05" providerId="ADAL" clId="{64BBDDBD-FC66-4E5A-9C86-488440369F73}" dt="2020-11-04T10:14:22.456" v="41" actId="14100"/>
          <ac:spMkLst>
            <pc:docMk/>
            <pc:sldMk cId="3851979111" sldId="383"/>
            <ac:spMk id="25" creationId="{D0397D0F-ED7F-403C-BFFD-420CBA9CFB3A}"/>
          </ac:spMkLst>
        </pc:spChg>
        <pc:picChg chg="add del mod ord">
          <ac:chgData name="Rosmorduc Vinca" userId="ad80fc01-cf55-4376-a825-a887c8046f05" providerId="ADAL" clId="{64BBDDBD-FC66-4E5A-9C86-488440369F73}" dt="2020-11-04T10:13:48.768" v="32"/>
          <ac:picMkLst>
            <pc:docMk/>
            <pc:sldMk cId="3851979111" sldId="383"/>
            <ac:picMk id="3" creationId="{E0DC9A0D-94B1-4FEE-9296-DBF02C267F3D}"/>
          </ac:picMkLst>
        </pc:picChg>
        <pc:picChg chg="add mod ord">
          <ac:chgData name="Rosmorduc Vinca" userId="ad80fc01-cf55-4376-a825-a887c8046f05" providerId="ADAL" clId="{64BBDDBD-FC66-4E5A-9C86-488440369F73}" dt="2020-11-04T10:14:06.246" v="37" actId="167"/>
          <ac:picMkLst>
            <pc:docMk/>
            <pc:sldMk cId="3851979111" sldId="383"/>
            <ac:picMk id="6" creationId="{57B7AF7F-A98B-4118-A35B-514F837B9029}"/>
          </ac:picMkLst>
        </pc:picChg>
        <pc:picChg chg="add del">
          <ac:chgData name="Rosmorduc Vinca" userId="ad80fc01-cf55-4376-a825-a887c8046f05" providerId="ADAL" clId="{64BBDDBD-FC66-4E5A-9C86-488440369F73}" dt="2020-11-04T10:14:08.479" v="38" actId="478"/>
          <ac:picMkLst>
            <pc:docMk/>
            <pc:sldMk cId="3851979111" sldId="383"/>
            <ac:picMk id="7" creationId="{80273A40-85D5-4DE5-98AA-7FAA1587857A}"/>
          </ac:picMkLst>
        </pc:picChg>
      </pc:sldChg>
    </pc:docChg>
  </pc:docChgLst>
  <pc:docChgLst>
    <pc:chgData name="Rosmorduc Vinca" userId="ad80fc01-cf55-4376-a825-a887c8046f05" providerId="ADAL" clId="{E8390B93-FE72-405A-AA3D-F647F796D0BA}"/>
    <pc:docChg chg="delSld">
      <pc:chgData name="Rosmorduc Vinca" userId="ad80fc01-cf55-4376-a825-a887c8046f05" providerId="ADAL" clId="{E8390B93-FE72-405A-AA3D-F647F796D0BA}" dt="2020-11-04T10:16:22.067" v="0" actId="47"/>
      <pc:docMkLst>
        <pc:docMk/>
      </pc:docMkLst>
      <pc:sldChg chg="del">
        <pc:chgData name="Rosmorduc Vinca" userId="ad80fc01-cf55-4376-a825-a887c8046f05" providerId="ADAL" clId="{E8390B93-FE72-405A-AA3D-F647F796D0BA}" dt="2020-11-04T10:16:22.067" v="0" actId="47"/>
        <pc:sldMkLst>
          <pc:docMk/>
          <pc:sldMk cId="2530367245" sldId="382"/>
        </pc:sldMkLst>
      </pc:sldChg>
    </pc:docChg>
  </pc:docChgLst>
  <pc:docChgLst>
    <pc:chgData name="Rosmorduc Vinca" userId="ad80fc01-cf55-4376-a825-a887c8046f05" providerId="ADAL" clId="{14D187F3-A30D-462F-84C3-8A5C71A74657}"/>
    <pc:docChg chg="undo redo custSel modSld">
      <pc:chgData name="Rosmorduc Vinca" userId="ad80fc01-cf55-4376-a825-a887c8046f05" providerId="ADAL" clId="{14D187F3-A30D-462F-84C3-8A5C71A74657}" dt="2020-05-05T09:50:58.486" v="122" actId="478"/>
      <pc:docMkLst>
        <pc:docMk/>
      </pc:docMkLst>
      <pc:sldChg chg="modSp mod">
        <pc:chgData name="Rosmorduc Vinca" userId="ad80fc01-cf55-4376-a825-a887c8046f05" providerId="ADAL" clId="{14D187F3-A30D-462F-84C3-8A5C71A74657}" dt="2020-05-05T09:48:17.189" v="8" actId="6549"/>
        <pc:sldMkLst>
          <pc:docMk/>
          <pc:sldMk cId="3474809479" sldId="267"/>
        </pc:sldMkLst>
        <pc:spChg chg="mod">
          <ac:chgData name="Rosmorduc Vinca" userId="ad80fc01-cf55-4376-a825-a887c8046f05" providerId="ADAL" clId="{14D187F3-A30D-462F-84C3-8A5C71A74657}" dt="2020-05-05T09:48:17.189" v="8" actId="6549"/>
          <ac:spMkLst>
            <pc:docMk/>
            <pc:sldMk cId="3474809479" sldId="267"/>
            <ac:spMk id="3" creationId="{E2CF2445-555D-4E6E-8004-6AC98EC1EE1B}"/>
          </ac:spMkLst>
        </pc:spChg>
      </pc:sldChg>
      <pc:sldChg chg="modSp mod">
        <pc:chgData name="Rosmorduc Vinca" userId="ad80fc01-cf55-4376-a825-a887c8046f05" providerId="ADAL" clId="{14D187F3-A30D-462F-84C3-8A5C71A74657}" dt="2020-05-05T09:50:51.939" v="119" actId="948"/>
        <pc:sldMkLst>
          <pc:docMk/>
          <pc:sldMk cId="2132647560" sldId="275"/>
        </pc:sldMkLst>
        <pc:spChg chg="mod">
          <ac:chgData name="Rosmorduc Vinca" userId="ad80fc01-cf55-4376-a825-a887c8046f05" providerId="ADAL" clId="{14D187F3-A30D-462F-84C3-8A5C71A74657}" dt="2020-05-05T09:50:51.939" v="119" actId="948"/>
          <ac:spMkLst>
            <pc:docMk/>
            <pc:sldMk cId="2132647560" sldId="275"/>
            <ac:spMk id="3" creationId="{00000000-0000-0000-0000-000000000000}"/>
          </ac:spMkLst>
        </pc:spChg>
      </pc:sldChg>
      <pc:sldChg chg="delSp mod">
        <pc:chgData name="Rosmorduc Vinca" userId="ad80fc01-cf55-4376-a825-a887c8046f05" providerId="ADAL" clId="{14D187F3-A30D-462F-84C3-8A5C71A74657}" dt="2020-05-05T09:50:58.486" v="122" actId="478"/>
        <pc:sldMkLst>
          <pc:docMk/>
          <pc:sldMk cId="2530367245" sldId="382"/>
        </pc:sldMkLst>
        <pc:spChg chg="del">
          <ac:chgData name="Rosmorduc Vinca" userId="ad80fc01-cf55-4376-a825-a887c8046f05" providerId="ADAL" clId="{14D187F3-A30D-462F-84C3-8A5C71A74657}" dt="2020-05-05T09:50:55.394" v="120" actId="478"/>
          <ac:spMkLst>
            <pc:docMk/>
            <pc:sldMk cId="2530367245" sldId="382"/>
            <ac:spMk id="6" creationId="{B866FE47-E54F-4B06-B20B-8D2CC8238411}"/>
          </ac:spMkLst>
        </pc:spChg>
        <pc:spChg chg="del">
          <ac:chgData name="Rosmorduc Vinca" userId="ad80fc01-cf55-4376-a825-a887c8046f05" providerId="ADAL" clId="{14D187F3-A30D-462F-84C3-8A5C71A74657}" dt="2020-05-05T09:50:58.486" v="122" actId="478"/>
          <ac:spMkLst>
            <pc:docMk/>
            <pc:sldMk cId="2530367245" sldId="382"/>
            <ac:spMk id="8" creationId="{91487AE5-5949-43E1-90B3-65A7ACA64C87}"/>
          </ac:spMkLst>
        </pc:spChg>
        <pc:picChg chg="del">
          <ac:chgData name="Rosmorduc Vinca" userId="ad80fc01-cf55-4376-a825-a887c8046f05" providerId="ADAL" clId="{14D187F3-A30D-462F-84C3-8A5C71A74657}" dt="2020-05-05T09:50:56.149" v="121" actId="478"/>
          <ac:picMkLst>
            <pc:docMk/>
            <pc:sldMk cId="2530367245" sldId="382"/>
            <ac:picMk id="7" creationId="{6B0A6006-EC98-4920-B676-E73BC1DDAFEF}"/>
          </ac:picMkLst>
        </pc:picChg>
      </pc:sldChg>
    </pc:docChg>
  </pc:docChgLst>
  <pc:docChgLst>
    <pc:chgData name="Rosmorduc Vinca" userId="ad80fc01-cf55-4376-a825-a887c8046f05" providerId="ADAL" clId="{0E0A9168-BE0E-4B4F-AF06-A8475F717649}"/>
    <pc:docChg chg="modMainMaster">
      <pc:chgData name="Rosmorduc Vinca" userId="ad80fc01-cf55-4376-a825-a887c8046f05" providerId="ADAL" clId="{0E0A9168-BE0E-4B4F-AF06-A8475F717649}" dt="2020-11-16T10:42:07.766" v="3" actId="14100"/>
      <pc:docMkLst>
        <pc:docMk/>
      </pc:docMkLst>
      <pc:sldMasterChg chg="addSp modSp mod">
        <pc:chgData name="Rosmorduc Vinca" userId="ad80fc01-cf55-4376-a825-a887c8046f05" providerId="ADAL" clId="{0E0A9168-BE0E-4B4F-AF06-A8475F717649}" dt="2020-11-16T10:42:07.766" v="3" actId="14100"/>
        <pc:sldMasterMkLst>
          <pc:docMk/>
          <pc:sldMasterMk cId="528810984" sldId="2147483648"/>
        </pc:sldMasterMkLst>
        <pc:spChg chg="mod">
          <ac:chgData name="Rosmorduc Vinca" userId="ad80fc01-cf55-4376-a825-a887c8046f05" providerId="ADAL" clId="{0E0A9168-BE0E-4B4F-AF06-A8475F717649}" dt="2020-11-16T10:42:07.766" v="3" actId="14100"/>
          <ac:spMkLst>
            <pc:docMk/>
            <pc:sldMasterMk cId="528810984" sldId="2147483648"/>
            <ac:spMk id="4" creationId="{3DBF1255-BAF3-4236-8EFC-79E3CC58CAEB}"/>
          </ac:spMkLst>
        </pc:spChg>
        <pc:grpChg chg="add mod">
          <ac:chgData name="Rosmorduc Vinca" userId="ad80fc01-cf55-4376-a825-a887c8046f05" providerId="ADAL" clId="{0E0A9168-BE0E-4B4F-AF06-A8475F717649}" dt="2020-11-16T10:42:05.295" v="2" actId="1076"/>
          <ac:grpSpMkLst>
            <pc:docMk/>
            <pc:sldMasterMk cId="528810984" sldId="2147483648"/>
            <ac:grpSpMk id="7" creationId="{E72D4B8F-1664-413D-B7F9-9B87608D9438}"/>
          </ac:grpSpMkLst>
        </pc:grpChg>
      </pc:sldMasterChg>
    </pc:docChg>
  </pc:docChgLst>
  <pc:docChgLst>
    <pc:chgData name="Rosmorduc Vinca" userId="ad80fc01-cf55-4376-a825-a887c8046f05" providerId="ADAL" clId="{7BC2F3AA-8F34-4F1F-8019-63D122B9E74D}"/>
    <pc:docChg chg="modSld">
      <pc:chgData name="Rosmorduc Vinca" userId="ad80fc01-cf55-4376-a825-a887c8046f05" providerId="ADAL" clId="{7BC2F3AA-8F34-4F1F-8019-63D122B9E74D}" dt="2020-11-17T11:08:43.166" v="37" actId="164"/>
      <pc:docMkLst>
        <pc:docMk/>
      </pc:docMkLst>
      <pc:sldChg chg="modSp mod">
        <pc:chgData name="Rosmorduc Vinca" userId="ad80fc01-cf55-4376-a825-a887c8046f05" providerId="ADAL" clId="{7BC2F3AA-8F34-4F1F-8019-63D122B9E74D}" dt="2020-11-17T11:06:11.444" v="0" actId="20577"/>
        <pc:sldMkLst>
          <pc:docMk/>
          <pc:sldMk cId="3474809479" sldId="267"/>
        </pc:sldMkLst>
        <pc:spChg chg="mod">
          <ac:chgData name="Rosmorduc Vinca" userId="ad80fc01-cf55-4376-a825-a887c8046f05" providerId="ADAL" clId="{7BC2F3AA-8F34-4F1F-8019-63D122B9E74D}" dt="2020-11-17T11:06:11.444" v="0" actId="20577"/>
          <ac:spMkLst>
            <pc:docMk/>
            <pc:sldMk cId="3474809479" sldId="267"/>
            <ac:spMk id="2" creationId="{35121380-B33B-47C3-8C06-98442DE61F24}"/>
          </ac:spMkLst>
        </pc:spChg>
      </pc:sldChg>
      <pc:sldChg chg="modSp mod">
        <pc:chgData name="Rosmorduc Vinca" userId="ad80fc01-cf55-4376-a825-a887c8046f05" providerId="ADAL" clId="{7BC2F3AA-8F34-4F1F-8019-63D122B9E74D}" dt="2020-11-17T11:06:15.375" v="1" actId="20577"/>
        <pc:sldMkLst>
          <pc:docMk/>
          <pc:sldMk cId="2132647560" sldId="275"/>
        </pc:sldMkLst>
        <pc:spChg chg="mod">
          <ac:chgData name="Rosmorduc Vinca" userId="ad80fc01-cf55-4376-a825-a887c8046f05" providerId="ADAL" clId="{7BC2F3AA-8F34-4F1F-8019-63D122B9E74D}" dt="2020-11-17T11:06:15.375" v="1" actId="20577"/>
          <ac:spMkLst>
            <pc:docMk/>
            <pc:sldMk cId="2132647560" sldId="275"/>
            <ac:spMk id="2" creationId="{00000000-0000-0000-0000-000000000000}"/>
          </ac:spMkLst>
        </pc:spChg>
      </pc:sldChg>
      <pc:sldChg chg="modSp mod">
        <pc:chgData name="Rosmorduc Vinca" userId="ad80fc01-cf55-4376-a825-a887c8046f05" providerId="ADAL" clId="{7BC2F3AA-8F34-4F1F-8019-63D122B9E74D}" dt="2020-11-17T11:07:29.848" v="10" actId="20577"/>
        <pc:sldMkLst>
          <pc:docMk/>
          <pc:sldMk cId="1166397482" sldId="345"/>
        </pc:sldMkLst>
        <pc:spChg chg="mod">
          <ac:chgData name="Rosmorduc Vinca" userId="ad80fc01-cf55-4376-a825-a887c8046f05" providerId="ADAL" clId="{7BC2F3AA-8F34-4F1F-8019-63D122B9E74D}" dt="2020-11-17T11:07:29.848" v="10" actId="20577"/>
          <ac:spMkLst>
            <pc:docMk/>
            <pc:sldMk cId="1166397482" sldId="345"/>
            <ac:spMk id="4" creationId="{00000000-0000-0000-0000-000000000000}"/>
          </ac:spMkLst>
        </pc:spChg>
      </pc:sldChg>
      <pc:sldChg chg="addSp modSp mod">
        <pc:chgData name="Rosmorduc Vinca" userId="ad80fc01-cf55-4376-a825-a887c8046f05" providerId="ADAL" clId="{7BC2F3AA-8F34-4F1F-8019-63D122B9E74D}" dt="2020-11-17T11:08:15.573" v="23" actId="164"/>
        <pc:sldMkLst>
          <pc:docMk/>
          <pc:sldMk cId="272077787" sldId="346"/>
        </pc:sldMkLst>
        <pc:spChg chg="mod">
          <ac:chgData name="Rosmorduc Vinca" userId="ad80fc01-cf55-4376-a825-a887c8046f05" providerId="ADAL" clId="{7BC2F3AA-8F34-4F1F-8019-63D122B9E74D}" dt="2020-11-17T11:06:18.327" v="2" actId="20577"/>
          <ac:spMkLst>
            <pc:docMk/>
            <pc:sldMk cId="272077787" sldId="346"/>
            <ac:spMk id="3" creationId="{00000000-0000-0000-0000-000000000000}"/>
          </ac:spMkLst>
        </pc:spChg>
        <pc:spChg chg="add mod">
          <ac:chgData name="Rosmorduc Vinca" userId="ad80fc01-cf55-4376-a825-a887c8046f05" providerId="ADAL" clId="{7BC2F3AA-8F34-4F1F-8019-63D122B9E74D}" dt="2020-11-17T11:08:15.573" v="23" actId="164"/>
          <ac:spMkLst>
            <pc:docMk/>
            <pc:sldMk cId="272077787" sldId="346"/>
            <ac:spMk id="6" creationId="{25CF2D30-8E01-43CA-9F27-922DE2E1D4AC}"/>
          </ac:spMkLst>
        </pc:spChg>
        <pc:grpChg chg="add mod">
          <ac:chgData name="Rosmorduc Vinca" userId="ad80fc01-cf55-4376-a825-a887c8046f05" providerId="ADAL" clId="{7BC2F3AA-8F34-4F1F-8019-63D122B9E74D}" dt="2020-11-17T11:08:15.573" v="23" actId="164"/>
          <ac:grpSpMkLst>
            <pc:docMk/>
            <pc:sldMk cId="272077787" sldId="346"/>
            <ac:grpSpMk id="2" creationId="{1EF8BE0F-2D4F-4292-9B3F-6343B37482DE}"/>
          </ac:grpSpMkLst>
        </pc:grpChg>
        <pc:picChg chg="mod">
          <ac:chgData name="Rosmorduc Vinca" userId="ad80fc01-cf55-4376-a825-a887c8046f05" providerId="ADAL" clId="{7BC2F3AA-8F34-4F1F-8019-63D122B9E74D}" dt="2020-11-17T11:08:15.573" v="23" actId="164"/>
          <ac:picMkLst>
            <pc:docMk/>
            <pc:sldMk cId="272077787" sldId="346"/>
            <ac:picMk id="5" creationId="{AA442E9F-0866-4CE6-9B63-8C51C9C7D397}"/>
          </ac:picMkLst>
        </pc:picChg>
      </pc:sldChg>
      <pc:sldChg chg="addSp modSp mod">
        <pc:chgData name="Rosmorduc Vinca" userId="ad80fc01-cf55-4376-a825-a887c8046f05" providerId="ADAL" clId="{7BC2F3AA-8F34-4F1F-8019-63D122B9E74D}" dt="2020-11-17T11:08:43.166" v="37" actId="164"/>
        <pc:sldMkLst>
          <pc:docMk/>
          <pc:sldMk cId="182443769" sldId="361"/>
        </pc:sldMkLst>
        <pc:spChg chg="mod">
          <ac:chgData name="Rosmorduc Vinca" userId="ad80fc01-cf55-4376-a825-a887c8046f05" providerId="ADAL" clId="{7BC2F3AA-8F34-4F1F-8019-63D122B9E74D}" dt="2020-11-17T11:07:23.489" v="8" actId="20577"/>
          <ac:spMkLst>
            <pc:docMk/>
            <pc:sldMk cId="182443769" sldId="361"/>
            <ac:spMk id="2" creationId="{00000000-0000-0000-0000-000000000000}"/>
          </ac:spMkLst>
        </pc:spChg>
        <pc:spChg chg="mod">
          <ac:chgData name="Rosmorduc Vinca" userId="ad80fc01-cf55-4376-a825-a887c8046f05" providerId="ADAL" clId="{7BC2F3AA-8F34-4F1F-8019-63D122B9E74D}" dt="2020-11-17T11:07:18.690" v="7" actId="164"/>
          <ac:spMkLst>
            <pc:docMk/>
            <pc:sldMk cId="182443769" sldId="361"/>
            <ac:spMk id="6" creationId="{5F7ADBD4-36AF-44A8-8C9A-AE377C838554}"/>
          </ac:spMkLst>
        </pc:spChg>
        <pc:spChg chg="mod">
          <ac:chgData name="Rosmorduc Vinca" userId="ad80fc01-cf55-4376-a825-a887c8046f05" providerId="ADAL" clId="{7BC2F3AA-8F34-4F1F-8019-63D122B9E74D}" dt="2020-11-17T11:07:18.690" v="7" actId="164"/>
          <ac:spMkLst>
            <pc:docMk/>
            <pc:sldMk cId="182443769" sldId="361"/>
            <ac:spMk id="7" creationId="{519E1531-1401-4530-8EA8-FA63E980ACEB}"/>
          </ac:spMkLst>
        </pc:spChg>
        <pc:spChg chg="mod">
          <ac:chgData name="Rosmorduc Vinca" userId="ad80fc01-cf55-4376-a825-a887c8046f05" providerId="ADAL" clId="{7BC2F3AA-8F34-4F1F-8019-63D122B9E74D}" dt="2020-11-17T11:07:18.690" v="7" actId="164"/>
          <ac:spMkLst>
            <pc:docMk/>
            <pc:sldMk cId="182443769" sldId="361"/>
            <ac:spMk id="8" creationId="{C6B367A2-9EAA-4C70-AEAD-83181C84B002}"/>
          </ac:spMkLst>
        </pc:spChg>
        <pc:spChg chg="add mod">
          <ac:chgData name="Rosmorduc Vinca" userId="ad80fc01-cf55-4376-a825-a887c8046f05" providerId="ADAL" clId="{7BC2F3AA-8F34-4F1F-8019-63D122B9E74D}" dt="2020-11-17T11:08:43.166" v="37" actId="164"/>
          <ac:spMkLst>
            <pc:docMk/>
            <pc:sldMk cId="182443769" sldId="361"/>
            <ac:spMk id="10" creationId="{70D6EF51-E51B-417C-BDAC-1EAD3BBBBC52}"/>
          </ac:spMkLst>
        </pc:spChg>
        <pc:grpChg chg="add mod">
          <ac:chgData name="Rosmorduc Vinca" userId="ad80fc01-cf55-4376-a825-a887c8046f05" providerId="ADAL" clId="{7BC2F3AA-8F34-4F1F-8019-63D122B9E74D}" dt="2020-11-17T11:08:43.166" v="37" actId="164"/>
          <ac:grpSpMkLst>
            <pc:docMk/>
            <pc:sldMk cId="182443769" sldId="361"/>
            <ac:grpSpMk id="4" creationId="{4DFE3D86-8C05-41F4-8463-67306D9C60F5}"/>
          </ac:grpSpMkLst>
        </pc:grpChg>
        <pc:grpChg chg="add mod">
          <ac:chgData name="Rosmorduc Vinca" userId="ad80fc01-cf55-4376-a825-a887c8046f05" providerId="ADAL" clId="{7BC2F3AA-8F34-4F1F-8019-63D122B9E74D}" dt="2020-11-17T11:08:43.166" v="37" actId="164"/>
          <ac:grpSpMkLst>
            <pc:docMk/>
            <pc:sldMk cId="182443769" sldId="361"/>
            <ac:grpSpMk id="5" creationId="{237A74A0-A7A0-476B-AEDB-94112E386427}"/>
          </ac:grpSpMkLst>
        </pc:grpChg>
        <pc:picChg chg="mod">
          <ac:chgData name="Rosmorduc Vinca" userId="ad80fc01-cf55-4376-a825-a887c8046f05" providerId="ADAL" clId="{7BC2F3AA-8F34-4F1F-8019-63D122B9E74D}" dt="2020-11-17T11:07:18.690" v="7" actId="164"/>
          <ac:picMkLst>
            <pc:docMk/>
            <pc:sldMk cId="182443769" sldId="361"/>
            <ac:picMk id="9" creationId="{65DE7C3F-F482-4BF6-9812-EC4D718AE7E6}"/>
          </ac:picMkLst>
        </pc:picChg>
      </pc:sldChg>
      <pc:sldChg chg="modSp mod">
        <pc:chgData name="Rosmorduc Vinca" userId="ad80fc01-cf55-4376-a825-a887c8046f05" providerId="ADAL" clId="{7BC2F3AA-8F34-4F1F-8019-63D122B9E74D}" dt="2020-11-17T11:07:26.432" v="9" actId="20577"/>
        <pc:sldMkLst>
          <pc:docMk/>
          <pc:sldMk cId="2093179347" sldId="379"/>
        </pc:sldMkLst>
        <pc:spChg chg="mod">
          <ac:chgData name="Rosmorduc Vinca" userId="ad80fc01-cf55-4376-a825-a887c8046f05" providerId="ADAL" clId="{7BC2F3AA-8F34-4F1F-8019-63D122B9E74D}" dt="2020-11-17T11:07:26.432" v="9" actId="20577"/>
          <ac:spMkLst>
            <pc:docMk/>
            <pc:sldMk cId="2093179347" sldId="379"/>
            <ac:spMk id="3130" creationId="{00000000-0000-0000-0000-000000000000}"/>
          </ac:spMkLst>
        </pc:spChg>
      </pc:sldChg>
      <pc:sldChg chg="addSp modSp mod">
        <pc:chgData name="Rosmorduc Vinca" userId="ad80fc01-cf55-4376-a825-a887c8046f05" providerId="ADAL" clId="{7BC2F3AA-8F34-4F1F-8019-63D122B9E74D}" dt="2020-11-17T11:08:29.485" v="30" actId="164"/>
        <pc:sldMkLst>
          <pc:docMk/>
          <pc:sldMk cId="3851979111" sldId="383"/>
        </pc:sldMkLst>
        <pc:spChg chg="mod">
          <ac:chgData name="Rosmorduc Vinca" userId="ad80fc01-cf55-4376-a825-a887c8046f05" providerId="ADAL" clId="{7BC2F3AA-8F34-4F1F-8019-63D122B9E74D}" dt="2020-11-17T11:07:02.636" v="5" actId="164"/>
          <ac:spMkLst>
            <pc:docMk/>
            <pc:sldMk cId="3851979111" sldId="383"/>
            <ac:spMk id="5" creationId="{1FC6076C-4141-4C92-856E-02D308255EF1}"/>
          </ac:spMkLst>
        </pc:spChg>
        <pc:spChg chg="mod">
          <ac:chgData name="Rosmorduc Vinca" userId="ad80fc01-cf55-4376-a825-a887c8046f05" providerId="ADAL" clId="{7BC2F3AA-8F34-4F1F-8019-63D122B9E74D}" dt="2020-11-17T11:07:02.636" v="5" actId="164"/>
          <ac:spMkLst>
            <pc:docMk/>
            <pc:sldMk cId="3851979111" sldId="383"/>
            <ac:spMk id="9" creationId="{6D50A00A-302E-45AB-AE38-3B4C7E89C90F}"/>
          </ac:spMkLst>
        </pc:spChg>
        <pc:spChg chg="mod">
          <ac:chgData name="Rosmorduc Vinca" userId="ad80fc01-cf55-4376-a825-a887c8046f05" providerId="ADAL" clId="{7BC2F3AA-8F34-4F1F-8019-63D122B9E74D}" dt="2020-11-17T11:07:02.636" v="5" actId="164"/>
          <ac:spMkLst>
            <pc:docMk/>
            <pc:sldMk cId="3851979111" sldId="383"/>
            <ac:spMk id="11" creationId="{5E2F9BD9-730B-4848-B53F-E398D569D8CE}"/>
          </ac:spMkLst>
        </pc:spChg>
        <pc:spChg chg="mod">
          <ac:chgData name="Rosmorduc Vinca" userId="ad80fc01-cf55-4376-a825-a887c8046f05" providerId="ADAL" clId="{7BC2F3AA-8F34-4F1F-8019-63D122B9E74D}" dt="2020-11-17T11:07:02.636" v="5" actId="164"/>
          <ac:spMkLst>
            <pc:docMk/>
            <pc:sldMk cId="3851979111" sldId="383"/>
            <ac:spMk id="12" creationId="{638B429E-635B-4652-982A-45C05B54C6D7}"/>
          </ac:spMkLst>
        </pc:spChg>
        <pc:spChg chg="mod">
          <ac:chgData name="Rosmorduc Vinca" userId="ad80fc01-cf55-4376-a825-a887c8046f05" providerId="ADAL" clId="{7BC2F3AA-8F34-4F1F-8019-63D122B9E74D}" dt="2020-11-17T11:07:02.636" v="5" actId="164"/>
          <ac:spMkLst>
            <pc:docMk/>
            <pc:sldMk cId="3851979111" sldId="383"/>
            <ac:spMk id="14" creationId="{4749A463-39D7-40FD-BCB4-DD293255D759}"/>
          </ac:spMkLst>
        </pc:spChg>
        <pc:spChg chg="mod">
          <ac:chgData name="Rosmorduc Vinca" userId="ad80fc01-cf55-4376-a825-a887c8046f05" providerId="ADAL" clId="{7BC2F3AA-8F34-4F1F-8019-63D122B9E74D}" dt="2020-11-17T11:07:02.636" v="5" actId="164"/>
          <ac:spMkLst>
            <pc:docMk/>
            <pc:sldMk cId="3851979111" sldId="383"/>
            <ac:spMk id="15" creationId="{82C42016-8AFB-443F-B1E7-F316DE2A6F6E}"/>
          </ac:spMkLst>
        </pc:spChg>
        <pc:spChg chg="mod">
          <ac:chgData name="Rosmorduc Vinca" userId="ad80fc01-cf55-4376-a825-a887c8046f05" providerId="ADAL" clId="{7BC2F3AA-8F34-4F1F-8019-63D122B9E74D}" dt="2020-11-17T11:07:02.636" v="5" actId="164"/>
          <ac:spMkLst>
            <pc:docMk/>
            <pc:sldMk cId="3851979111" sldId="383"/>
            <ac:spMk id="18" creationId="{142F466B-4397-4484-A220-B8D173A8A182}"/>
          </ac:spMkLst>
        </pc:spChg>
        <pc:spChg chg="add mod">
          <ac:chgData name="Rosmorduc Vinca" userId="ad80fc01-cf55-4376-a825-a887c8046f05" providerId="ADAL" clId="{7BC2F3AA-8F34-4F1F-8019-63D122B9E74D}" dt="2020-11-17T11:08:29.485" v="30" actId="164"/>
          <ac:spMkLst>
            <pc:docMk/>
            <pc:sldMk cId="3851979111" sldId="383"/>
            <ac:spMk id="19" creationId="{39020BE3-BDA2-415A-A66B-6A39279876C3}"/>
          </ac:spMkLst>
        </pc:spChg>
        <pc:spChg chg="mod">
          <ac:chgData name="Rosmorduc Vinca" userId="ad80fc01-cf55-4376-a825-a887c8046f05" providerId="ADAL" clId="{7BC2F3AA-8F34-4F1F-8019-63D122B9E74D}" dt="2020-11-17T11:07:02.636" v="5" actId="164"/>
          <ac:spMkLst>
            <pc:docMk/>
            <pc:sldMk cId="3851979111" sldId="383"/>
            <ac:spMk id="20" creationId="{04991ACF-2F0A-4BE7-8818-1B240EE4A054}"/>
          </ac:spMkLst>
        </pc:spChg>
        <pc:spChg chg="mod">
          <ac:chgData name="Rosmorduc Vinca" userId="ad80fc01-cf55-4376-a825-a887c8046f05" providerId="ADAL" clId="{7BC2F3AA-8F34-4F1F-8019-63D122B9E74D}" dt="2020-11-17T11:07:02.636" v="5" actId="164"/>
          <ac:spMkLst>
            <pc:docMk/>
            <pc:sldMk cId="3851979111" sldId="383"/>
            <ac:spMk id="21" creationId="{4E334B29-18D3-478C-B6B9-814EEEA24913}"/>
          </ac:spMkLst>
        </pc:spChg>
        <pc:spChg chg="mod">
          <ac:chgData name="Rosmorduc Vinca" userId="ad80fc01-cf55-4376-a825-a887c8046f05" providerId="ADAL" clId="{7BC2F3AA-8F34-4F1F-8019-63D122B9E74D}" dt="2020-11-17T11:07:02.636" v="5" actId="164"/>
          <ac:spMkLst>
            <pc:docMk/>
            <pc:sldMk cId="3851979111" sldId="383"/>
            <ac:spMk id="22" creationId="{25F903FE-BFD3-4978-9222-43785965F7C8}"/>
          </ac:spMkLst>
        </pc:spChg>
        <pc:spChg chg="mod">
          <ac:chgData name="Rosmorduc Vinca" userId="ad80fc01-cf55-4376-a825-a887c8046f05" providerId="ADAL" clId="{7BC2F3AA-8F34-4F1F-8019-63D122B9E74D}" dt="2020-11-17T11:07:02.636" v="5" actId="164"/>
          <ac:spMkLst>
            <pc:docMk/>
            <pc:sldMk cId="3851979111" sldId="383"/>
            <ac:spMk id="25" creationId="{D0397D0F-ED7F-403C-BFFD-420CBA9CFB3A}"/>
          </ac:spMkLst>
        </pc:spChg>
        <pc:spChg chg="mod">
          <ac:chgData name="Rosmorduc Vinca" userId="ad80fc01-cf55-4376-a825-a887c8046f05" providerId="ADAL" clId="{7BC2F3AA-8F34-4F1F-8019-63D122B9E74D}" dt="2020-11-17T11:07:02.636" v="5" actId="164"/>
          <ac:spMkLst>
            <pc:docMk/>
            <pc:sldMk cId="3851979111" sldId="383"/>
            <ac:spMk id="26" creationId="{68B84343-22EA-43B7-AB2A-4924032DECF5}"/>
          </ac:spMkLst>
        </pc:spChg>
        <pc:spChg chg="mod">
          <ac:chgData name="Rosmorduc Vinca" userId="ad80fc01-cf55-4376-a825-a887c8046f05" providerId="ADAL" clId="{7BC2F3AA-8F34-4F1F-8019-63D122B9E74D}" dt="2020-11-17T11:07:02.636" v="5" actId="164"/>
          <ac:spMkLst>
            <pc:docMk/>
            <pc:sldMk cId="3851979111" sldId="383"/>
            <ac:spMk id="27" creationId="{811BF5C2-94D1-40D4-AADC-FED8E0B19947}"/>
          </ac:spMkLst>
        </pc:spChg>
        <pc:spChg chg="mod">
          <ac:chgData name="Rosmorduc Vinca" userId="ad80fc01-cf55-4376-a825-a887c8046f05" providerId="ADAL" clId="{7BC2F3AA-8F34-4F1F-8019-63D122B9E74D}" dt="2020-11-17T11:07:02.636" v="5" actId="164"/>
          <ac:spMkLst>
            <pc:docMk/>
            <pc:sldMk cId="3851979111" sldId="383"/>
            <ac:spMk id="28" creationId="{958B9FB4-075F-4278-BD27-A936DB9257FC}"/>
          </ac:spMkLst>
        </pc:spChg>
        <pc:grpChg chg="add mod">
          <ac:chgData name="Rosmorduc Vinca" userId="ad80fc01-cf55-4376-a825-a887c8046f05" providerId="ADAL" clId="{7BC2F3AA-8F34-4F1F-8019-63D122B9E74D}" dt="2020-11-17T11:08:29.485" v="30" actId="164"/>
          <ac:grpSpMkLst>
            <pc:docMk/>
            <pc:sldMk cId="3851979111" sldId="383"/>
            <ac:grpSpMk id="2" creationId="{684A85F2-9B9A-42C6-9D69-875F826BC11A}"/>
          </ac:grpSpMkLst>
        </pc:grpChg>
        <pc:grpChg chg="add mod">
          <ac:chgData name="Rosmorduc Vinca" userId="ad80fc01-cf55-4376-a825-a887c8046f05" providerId="ADAL" clId="{7BC2F3AA-8F34-4F1F-8019-63D122B9E74D}" dt="2020-11-17T11:08:29.485" v="30" actId="164"/>
          <ac:grpSpMkLst>
            <pc:docMk/>
            <pc:sldMk cId="3851979111" sldId="383"/>
            <ac:grpSpMk id="3" creationId="{99990E26-DBBF-4786-B072-5EB6EC057B96}"/>
          </ac:grpSpMkLst>
        </pc:grpChg>
        <pc:picChg chg="mod modCrop">
          <ac:chgData name="Rosmorduc Vinca" userId="ad80fc01-cf55-4376-a825-a887c8046f05" providerId="ADAL" clId="{7BC2F3AA-8F34-4F1F-8019-63D122B9E74D}" dt="2020-11-17T11:07:02.636" v="5" actId="164"/>
          <ac:picMkLst>
            <pc:docMk/>
            <pc:sldMk cId="3851979111" sldId="383"/>
            <ac:picMk id="6" creationId="{57B7AF7F-A98B-4118-A35B-514F837B9029}"/>
          </ac:picMkLst>
        </pc:picChg>
      </pc:sldChg>
    </pc:docChg>
  </pc:docChgLst>
  <pc:docChgLst>
    <pc:chgData name="Rosmorduc Vinca" userId="ad80fc01-cf55-4376-a825-a887c8046f05" providerId="ADAL" clId="{336C9F6F-4FA5-483D-803B-6BF04C87A592}"/>
    <pc:docChg chg="modSld">
      <pc:chgData name="Rosmorduc Vinca" userId="ad80fc01-cf55-4376-a825-a887c8046f05" providerId="ADAL" clId="{336C9F6F-4FA5-483D-803B-6BF04C87A592}" dt="2020-11-26T13:20:32.235" v="3" actId="20577"/>
      <pc:docMkLst>
        <pc:docMk/>
      </pc:docMkLst>
      <pc:sldChg chg="modSp mod modNotesTx">
        <pc:chgData name="Rosmorduc Vinca" userId="ad80fc01-cf55-4376-a825-a887c8046f05" providerId="ADAL" clId="{336C9F6F-4FA5-483D-803B-6BF04C87A592}" dt="2020-11-26T13:20:32.235" v="3" actId="20577"/>
        <pc:sldMkLst>
          <pc:docMk/>
          <pc:sldMk cId="3474809479" sldId="267"/>
        </pc:sldMkLst>
        <pc:spChg chg="mod">
          <ac:chgData name="Rosmorduc Vinca" userId="ad80fc01-cf55-4376-a825-a887c8046f05" providerId="ADAL" clId="{336C9F6F-4FA5-483D-803B-6BF04C87A592}" dt="2020-11-26T13:20:27.980" v="1" actId="20577"/>
          <ac:spMkLst>
            <pc:docMk/>
            <pc:sldMk cId="3474809479" sldId="267"/>
            <ac:spMk id="3" creationId="{E2CF2445-555D-4E6E-8004-6AC98EC1EE1B}"/>
          </ac:spMkLst>
        </pc:spChg>
      </pc:sldChg>
    </pc:docChg>
  </pc:docChgLst>
  <pc:docChgLst>
    <pc:chgData name="Rosmorduc Vinca" userId="ad80fc01-cf55-4376-a825-a887c8046f05" providerId="ADAL" clId="{D44BF7CB-F4A4-4606-8521-22FB4CEC6B9F}"/>
    <pc:docChg chg="custSel modSld">
      <pc:chgData name="Rosmorduc Vinca" userId="ad80fc01-cf55-4376-a825-a887c8046f05" providerId="ADAL" clId="{D44BF7CB-F4A4-4606-8521-22FB4CEC6B9F}" dt="2020-11-26T13:14:18.058" v="174"/>
      <pc:docMkLst>
        <pc:docMk/>
      </pc:docMkLst>
      <pc:sldChg chg="modNotesTx">
        <pc:chgData name="Rosmorduc Vinca" userId="ad80fc01-cf55-4376-a825-a887c8046f05" providerId="ADAL" clId="{D44BF7CB-F4A4-4606-8521-22FB4CEC6B9F}" dt="2020-11-26T13:05:45.791" v="29" actId="20577"/>
        <pc:sldMkLst>
          <pc:docMk/>
          <pc:sldMk cId="1976042177" sldId="266"/>
        </pc:sldMkLst>
      </pc:sldChg>
      <pc:sldChg chg="modSp mod">
        <pc:chgData name="Rosmorduc Vinca" userId="ad80fc01-cf55-4376-a825-a887c8046f05" providerId="ADAL" clId="{D44BF7CB-F4A4-4606-8521-22FB4CEC6B9F}" dt="2020-11-26T13:14:18.058" v="174"/>
        <pc:sldMkLst>
          <pc:docMk/>
          <pc:sldMk cId="2132647560" sldId="275"/>
        </pc:sldMkLst>
        <pc:spChg chg="mod">
          <ac:chgData name="Rosmorduc Vinca" userId="ad80fc01-cf55-4376-a825-a887c8046f05" providerId="ADAL" clId="{D44BF7CB-F4A4-4606-8521-22FB4CEC6B9F}" dt="2020-11-26T13:13:27.667" v="173" actId="20577"/>
          <ac:spMkLst>
            <pc:docMk/>
            <pc:sldMk cId="2132647560" sldId="275"/>
            <ac:spMk id="5" creationId="{00000000-0000-0000-0000-000000000000}"/>
          </ac:spMkLst>
        </pc:spChg>
        <pc:spChg chg="mod">
          <ac:chgData name="Rosmorduc Vinca" userId="ad80fc01-cf55-4376-a825-a887c8046f05" providerId="ADAL" clId="{D44BF7CB-F4A4-4606-8521-22FB4CEC6B9F}" dt="2020-11-26T13:12:41.423" v="65" actId="1076"/>
          <ac:spMkLst>
            <pc:docMk/>
            <pc:sldMk cId="2132647560" sldId="275"/>
            <ac:spMk id="7" creationId="{00000000-0000-0000-0000-000000000000}"/>
          </ac:spMkLst>
        </pc:spChg>
        <pc:spChg chg="mod">
          <ac:chgData name="Rosmorduc Vinca" userId="ad80fc01-cf55-4376-a825-a887c8046f05" providerId="ADAL" clId="{D44BF7CB-F4A4-4606-8521-22FB4CEC6B9F}" dt="2020-11-26T13:14:18.058" v="174"/>
          <ac:spMkLst>
            <pc:docMk/>
            <pc:sldMk cId="2132647560" sldId="275"/>
            <ac:spMk id="16" creationId="{00000000-0000-0000-0000-000000000000}"/>
          </ac:spMkLst>
        </pc:spChg>
      </pc:sldChg>
      <pc:sldChg chg="modNotesTx">
        <pc:chgData name="Rosmorduc Vinca" userId="ad80fc01-cf55-4376-a825-a887c8046f05" providerId="ADAL" clId="{D44BF7CB-F4A4-4606-8521-22FB4CEC6B9F}" dt="2020-11-26T13:11:20.044" v="33" actId="20577"/>
        <pc:sldMkLst>
          <pc:docMk/>
          <pc:sldMk cId="1166397482" sldId="345"/>
        </pc:sldMkLst>
      </pc:sldChg>
      <pc:sldChg chg="modNotesTx">
        <pc:chgData name="Rosmorduc Vinca" userId="ad80fc01-cf55-4376-a825-a887c8046f05" providerId="ADAL" clId="{D44BF7CB-F4A4-4606-8521-22FB4CEC6B9F}" dt="2020-11-26T13:11:06.092" v="30" actId="20577"/>
        <pc:sldMkLst>
          <pc:docMk/>
          <pc:sldMk cId="3851979111" sldId="383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E915C-D524-4FC1-AAFE-99240A8F25BF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4D437-B20D-4AE3-9E5B-DD411C8C31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107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Sauf mention contraire, la présentation “L’hydrologie depuis l’espace”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3869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fr-FR" b="1" noProof="0" dirty="0"/>
              <a:t>Globales</a:t>
            </a:r>
            <a:r>
              <a:rPr lang="en-US" b="1" dirty="0"/>
              <a:t> </a:t>
            </a:r>
            <a:r>
              <a:rPr lang="en-US" dirty="0"/>
              <a:t>: </a:t>
            </a:r>
            <a:r>
              <a:rPr lang="fr-FR" noProof="0" dirty="0"/>
              <a:t>elles mesurent toute la Terre ou toute une portion de la Terre sans frontière</a:t>
            </a:r>
          </a:p>
          <a:p>
            <a:pPr lvl="1"/>
            <a:r>
              <a:rPr lang="fr-FR" b="1" noProof="0" dirty="0"/>
              <a:t>Répétitives </a:t>
            </a:r>
            <a:r>
              <a:rPr lang="fr-FR" noProof="0" dirty="0"/>
              <a:t>: elles mesurent au même endroit à intervalles réguliers (selon le satellite, de quelques minutes à plusieurs jours (~30 tout au plus)) et ce pendant plusieurs années</a:t>
            </a:r>
          </a:p>
          <a:p>
            <a:pPr lvl="1"/>
            <a:r>
              <a:rPr lang="fr-FR" b="1" noProof="0" dirty="0"/>
              <a:t>Homogènes </a:t>
            </a:r>
            <a:r>
              <a:rPr lang="fr-FR" noProof="0" dirty="0"/>
              <a:t>: l’instrument est le même pour toute la Terre, à toutes les dates. Quand un satellite prend le relais d’un autre, ils sont </a:t>
            </a:r>
            <a:r>
              <a:rPr lang="fr-FR" noProof="0" dirty="0" err="1"/>
              <a:t>intercalibrés</a:t>
            </a:r>
            <a:r>
              <a:rPr lang="fr-FR" noProof="0" dirty="0"/>
              <a:t> pour s’assurer qu’il n’y ait pas de discontinuité</a:t>
            </a:r>
          </a:p>
          <a:p>
            <a:pPr lvl="1"/>
            <a:r>
              <a:rPr lang="fr-FR" b="1" noProof="0" dirty="0"/>
              <a:t>Opérationnelles</a:t>
            </a:r>
            <a:r>
              <a:rPr lang="en-US" b="1" dirty="0"/>
              <a:t> :</a:t>
            </a:r>
            <a:r>
              <a:rPr lang="en-US" dirty="0"/>
              <a:t> la distribution des </a:t>
            </a:r>
            <a:r>
              <a:rPr lang="fr-FR" noProof="0" dirty="0"/>
              <a:t>données est souvent réalisée quelques minutes</a:t>
            </a:r>
            <a:r>
              <a:rPr lang="en-US" dirty="0"/>
              <a:t> </a:t>
            </a:r>
            <a:r>
              <a:rPr lang="fr-FR" noProof="0" dirty="0"/>
              <a:t>ou heures après la mesure, toujours de façon automatisée</a:t>
            </a:r>
          </a:p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Sauf mention contraire, la présentation “L’hydrologie depuis l’espace”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3220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 in situ  : </a:t>
            </a:r>
            <a:r>
              <a:rPr lang="fr-FR" sz="2400" dirty="0"/>
              <a:t>les coûts d’installation, de maintenance et de distribution des données sont un problème</a:t>
            </a:r>
          </a:p>
          <a:p>
            <a:pPr lvl="1"/>
            <a:r>
              <a:rPr lang="fr-FR" sz="2200" dirty="0"/>
              <a:t>70 à 80 stations fermées tous les ans aux États-Unis.</a:t>
            </a:r>
          </a:p>
          <a:p>
            <a:pPr lvl="1"/>
            <a:r>
              <a:rPr lang="fr-FR" sz="2200" dirty="0"/>
              <a:t>30% des stations perdues depuis les années 1990 dans ce qui était le territoire de l’ancienne URSS</a:t>
            </a:r>
          </a:p>
          <a:p>
            <a:pPr lvl="1"/>
            <a:r>
              <a:rPr lang="fr-FR" sz="2200" dirty="0"/>
              <a:t>très peu de stations nouvelles, en particulier dans les pays en voie de développement</a:t>
            </a:r>
          </a:p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Sauf mention contraire, la présentation “L’hydrologie depuis l’espace”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4781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A81AB09-4EA8-42FF-969C-C2052CB0B3C0}" type="slidenum">
              <a:rPr lang="fr-FR" smtClean="0"/>
              <a:pPr eaLnBrk="1" hangingPunct="1"/>
              <a:t>4</a:t>
            </a:fld>
            <a:endParaRPr lang="fr-FR"/>
          </a:p>
        </p:txBody>
      </p:sp>
      <p:sp>
        <p:nvSpPr>
          <p:cNvPr id="12291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12292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Sauf mention contraire, la présentation “L’hydrologie depuis l’espace”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pPr eaLnBrk="1" hangingPunct="1"/>
            <a:endParaRPr lang="fr-FR" dirty="0">
              <a:latin typeface="Arial" pitchFamily="34" charset="0"/>
            </a:endParaRPr>
          </a:p>
        </p:txBody>
      </p:sp>
      <p:sp>
        <p:nvSpPr>
          <p:cNvPr id="12293" name="Espace réservé du numéro de diapositive 3"/>
          <p:cNvSpPr txBox="1">
            <a:spLocks noGrp="1"/>
          </p:cNvSpPr>
          <p:nvPr/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56110172-5509-46B4-8185-899BFE04863E}" type="slidenum">
              <a:rPr lang="en-US" sz="1300">
                <a:cs typeface="Arial" pitchFamily="34" charset="0"/>
              </a:rPr>
              <a:pPr algn="r" eaLnBrk="1" hangingPunct="1"/>
              <a:t>4</a:t>
            </a:fld>
            <a:endParaRPr lang="en-US" sz="130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8228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noProof="0" dirty="0"/>
              <a:t>Cycle de </a:t>
            </a:r>
            <a:r>
              <a:rPr lang="en-US" noProof="0" dirty="0" err="1"/>
              <a:t>l’eau</a:t>
            </a:r>
            <a:endParaRPr lang="en-US" noProof="0" dirty="0"/>
          </a:p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Sauf mention contraire, la présentation “L’hydrologie depuis l’espace”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00015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Sauf mention contraire, la présentation “L’hydrologie depuis l’espace”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43737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Sauf mention contraire, la présentation “L’hydrologie depuis l’espace”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25385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	lidar altimétrique</a:t>
            </a:r>
          </a:p>
          <a:p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	radar imageur micro-ondes</a:t>
            </a:r>
            <a:r>
              <a:rPr lang="fr-FR" dirty="0"/>
              <a:t>  (</a:t>
            </a:r>
            <a:r>
              <a:rPr lang="fr-FR" dirty="0" err="1"/>
              <a:t>diffusiomètre</a:t>
            </a:r>
            <a:r>
              <a:rPr lang="fr-FR" dirty="0"/>
              <a:t>)</a:t>
            </a:r>
          </a:p>
          <a:p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radiomètre imageur optique "couleur de l’eau"</a:t>
            </a:r>
            <a:r>
              <a:rPr lang="fr-FR" dirty="0"/>
              <a:t> </a:t>
            </a:r>
          </a:p>
          <a:p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radiomètre imageur optique haute résolution</a:t>
            </a:r>
            <a:r>
              <a:rPr lang="fr-FR" dirty="0"/>
              <a:t> </a:t>
            </a:r>
          </a:p>
          <a:p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	sondeur atmosphérique température et humidité</a:t>
            </a:r>
            <a:r>
              <a:rPr lang="fr-FR" dirty="0"/>
              <a:t> </a:t>
            </a:r>
          </a:p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/>
              <a:t>Sauf mention contraire, la présentation “L’hydrologie depuis l’espace”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5549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F5CEA-070A-4417-B819-81E2E1CE19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E424CD-F9D2-4878-BF78-25DAAB7487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D53F21-73A9-454A-A5F9-D52906D77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0541FF-7E2B-42C4-A22D-1062ED940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20889C-E19E-4B27-B405-450F45270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4420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C4D28B-D29C-4216-A854-BF5FD7D5C8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1449" y="136526"/>
            <a:ext cx="11877675" cy="544512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Modifiez le style du titre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DB4917-2839-4853-982E-C7A3D68B6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49" y="828675"/>
            <a:ext cx="11877675" cy="5410200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2F7EC4-F760-4606-A271-009FA2FF0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2F36D8-BC59-4A94-A2F4-362BA4938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7FD59C-0D0F-4F00-B17E-A49D35944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8904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84255E-EE61-4782-B2DB-200F10B41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1EBDF23-3312-4D70-B056-DDDD32D151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2FE0F3-5522-4ADC-A0A5-E9B421443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9B0902-0F24-47C9-A632-183E9F989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9E96E7-1D0F-4474-A209-E8904D06F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1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49C3C7-FF13-4F04-B4EF-984DC4EA6D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875" y="136526"/>
            <a:ext cx="11915775" cy="544512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Modifiez le style du titre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C5123F-F076-45D9-8479-8D0DD2E1FB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2875" y="860425"/>
            <a:ext cx="5181600" cy="5316538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3467BF8-D26B-43A6-A0F2-422E5B77C7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860425"/>
            <a:ext cx="5886450" cy="5316538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7D6209D-0150-46B3-B9F7-D778EC031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D29BAB3-0BB2-498E-A41E-4E5DC5E23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A522DA9-726B-4ECE-9E3D-1F8D20C8E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8025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B065AD-6D3F-43D3-8DE8-3F29E232B7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5773" y="136525"/>
            <a:ext cx="11953461" cy="593727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Modifiez le style du titre	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E0266F-5976-46F3-A286-525B47EA5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5774" y="925785"/>
            <a:ext cx="58518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7FD69C4-DB85-4D5D-A601-93979C070E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5774" y="1749697"/>
            <a:ext cx="5851802" cy="438606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40199BB-C1C4-4D8D-921F-97DFFBB60E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925785"/>
            <a:ext cx="592703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AC63358-E620-4088-B1C3-3725B65BDC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749697"/>
            <a:ext cx="5927034" cy="438606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773E05A-6A0F-49AB-BE71-3610D49A5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411E7CE-EC00-4FDB-91F9-B5F903FCF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3D6D96F-63B2-4D0F-8FC4-42D842B54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8814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A19D51-B8F3-4FCD-8BB9-E5CE45CEBC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3825" y="136525"/>
            <a:ext cx="11925300" cy="511175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Modifiez le style du titre	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AFED5C4-4C45-4279-849B-81C8FF219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3AFC307-1864-42F3-A743-B501DFFED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21DFD17-A629-4CA7-ABD5-C0EAB1E00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581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7218E0-0B32-4AFB-859C-6806DFAA3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A1BB58F-4998-4854-86E2-64642FAF5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4F0555D-1F02-4675-B1A9-E66DC1DE4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29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398BE0-AFD1-4C76-ACD4-0E1CEED5A3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dirty="0"/>
              <a:t>Modifiez le style du titre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701C91-EDE3-426B-8E25-DE50C8821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1B897EB-EF20-4BB1-BDE5-35D0B85FDE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FB0F00F-0C11-4018-B77F-B5FE35C13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5456D3-842C-47A0-A7E9-B7D44B766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C7A718-3472-48B3-B53C-A5BAEF43F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5369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63C4F8-0AA6-4231-930F-5DD785B219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dirty="0"/>
              <a:t>Modifiez le style du titre	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758A4C4-EA96-4514-AE1E-BBD91B44BF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E117699-03A0-425D-B154-69B1C5ADF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30936B-5C63-4278-B9F4-7A069958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5C98E7-7667-4A3C-B248-FEBD2D36F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69E184-D042-451A-9DD4-A8C9EA710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9477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EB33AC6-0AC8-4D40-8CEF-AE3DEBA9A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999" y="225601"/>
            <a:ext cx="11866225" cy="45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	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49CC7D0-6791-4FCE-9F1E-822F69F1A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0000" y="818556"/>
            <a:ext cx="11866226" cy="5358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BF1255-BAF3-4236-8EFC-79E3CC58C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3818" y="6356350"/>
            <a:ext cx="25875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AAA8E-7501-47A7-B225-7AD486BA708D}" type="datetimeFigureOut">
              <a:rPr lang="fr-FR" smtClean="0"/>
              <a:t>26/11/2020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4059F9-2BD9-427F-B6CD-A2AFAE7949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259851-DE26-4373-BDC9-531757928C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E8BE9280-16A5-4A2F-BD7C-5E085FE82D75}"/>
              </a:ext>
            </a:extLst>
          </p:cNvPr>
          <p:cNvGrpSpPr/>
          <p:nvPr userDrawn="1"/>
        </p:nvGrpSpPr>
        <p:grpSpPr>
          <a:xfrm>
            <a:off x="180000" y="6480000"/>
            <a:ext cx="813818" cy="276018"/>
            <a:chOff x="220980" y="6445457"/>
            <a:chExt cx="813818" cy="276018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6016F65D-51E8-47F2-9AE6-20B9B73F52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0980" y="6445457"/>
              <a:ext cx="813818" cy="152400"/>
            </a:xfrm>
            <a:prstGeom prst="rect">
              <a:avLst/>
            </a:prstGeom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C9CFA73D-A6E9-4AB6-A328-D2B90EDFC654}"/>
                </a:ext>
              </a:extLst>
            </p:cNvPr>
            <p:cNvSpPr txBox="1"/>
            <p:nvPr userDrawn="1"/>
          </p:nvSpPr>
          <p:spPr>
            <a:xfrm>
              <a:off x="220980" y="6582976"/>
              <a:ext cx="813818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9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Cnes</a:t>
              </a:r>
              <a:r>
                <a:rPr lang="fr-FR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/Aviso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8258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tabLst>
          <a:tab pos="11661775" algn="r"/>
        </a:tabLst>
        <a:defRPr sz="4400" u="sng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jpeg"/><Relationship Id="rId11" Type="http://schemas.openxmlformats.org/officeDocument/2006/relationships/image" Target="../media/image14.png"/><Relationship Id="rId5" Type="http://schemas.openxmlformats.org/officeDocument/2006/relationships/image" Target="../media/image8.wmf"/><Relationship Id="rId10" Type="http://schemas.openxmlformats.org/officeDocument/2006/relationships/image" Target="../media/image13.jpeg"/><Relationship Id="rId4" Type="http://schemas.openxmlformats.org/officeDocument/2006/relationships/oleObject" Target="../embeddings/oleObject1.bin"/><Relationship Id="rId9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png"/><Relationship Id="rId7" Type="http://schemas.openxmlformats.org/officeDocument/2006/relationships/image" Target="../media/image1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39AC4359-8B07-4F44-A443-AF52E26DB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L’hydrologie depuis l’espace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007A3B5-1089-49F9-9BB4-59ACD75590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6" name="Picture 2" descr="http://earth.eo.esa.int/brat/images/appli/hydro/terre_3D_lisse_fleuves.jpg">
            <a:extLst>
              <a:ext uri="{FF2B5EF4-FFF2-40B4-BE49-F238E27FC236}">
                <a16:creationId xmlns:a16="http://schemas.microsoft.com/office/drawing/2014/main" id="{F2605743-AB7F-494D-8B4E-C28AF65B0B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15502" y="3537239"/>
            <a:ext cx="1373187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6042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121380-B33B-47C3-8C06-98442DE61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Pourquoi observer l’eau depuis l’espace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CF2445-555D-4E6E-8004-6AC98EC1E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Les techniques spatiales sont</a:t>
            </a:r>
          </a:p>
          <a:p>
            <a:pPr lvl="1"/>
            <a:r>
              <a:rPr lang="fr-FR" b="1" dirty="0"/>
              <a:t>Globales</a:t>
            </a:r>
          </a:p>
          <a:p>
            <a:pPr lvl="1"/>
            <a:r>
              <a:rPr lang="fr-FR" b="1" dirty="0"/>
              <a:t>Répétitives</a:t>
            </a:r>
          </a:p>
          <a:p>
            <a:pPr lvl="1"/>
            <a:r>
              <a:rPr lang="fr-FR" b="1" dirty="0"/>
              <a:t>Homogènes</a:t>
            </a:r>
            <a:endParaRPr lang="fr-FR" dirty="0"/>
          </a:p>
          <a:p>
            <a:pPr lvl="1"/>
            <a:r>
              <a:rPr lang="fr-FR" b="1" dirty="0"/>
              <a:t>Opérationnelles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4809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9736" y="3057841"/>
            <a:ext cx="5370320" cy="36652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36526"/>
            <a:ext cx="12192000" cy="544512"/>
          </a:xfrm>
        </p:spPr>
        <p:txBody>
          <a:bodyPr>
            <a:normAutofit fontScale="90000"/>
          </a:bodyPr>
          <a:lstStyle/>
          <a:p>
            <a:r>
              <a:rPr lang="fr-FR" dirty="0"/>
              <a:t>Pourquoi observer l’eau depuis l’espace en plus d’</a:t>
            </a:r>
            <a:r>
              <a:rPr lang="fr-FR" i="1" dirty="0"/>
              <a:t>in situ</a:t>
            </a:r>
            <a:r>
              <a:rPr lang="fr-FR" dirty="0"/>
              <a:t> 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2544" y="681038"/>
            <a:ext cx="6639456" cy="555783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fr-FR" sz="3200" dirty="0"/>
              <a:t>Réseaux de mesures in situ mal répartis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fr-FR" sz="3200" dirty="0"/>
              <a:t>De moins en moins de stations </a:t>
            </a:r>
            <a:r>
              <a:rPr lang="fr-FR" sz="3200" i="1" dirty="0"/>
              <a:t>in situ</a:t>
            </a:r>
            <a:endParaRPr lang="fr-FR" sz="3200" dirty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fr-FR" sz="3200" dirty="0"/>
              <a:t>Accès aux stations peut être difficile (forêts denses, montagnes…)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fr-FR" sz="3200" dirty="0"/>
              <a:t>Délai d’accès aux données souvent trop long pour de la prévision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fr-FR" sz="3200" dirty="0"/>
              <a:t>Données pas toujours partagées au niveau international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9736" y="753584"/>
            <a:ext cx="5352808" cy="32403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63157" y="2913824"/>
            <a:ext cx="29929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Points bleus : stations GRDC mesurant le débit mensuel fournissant des données après 2010</a:t>
            </a:r>
          </a:p>
        </p:txBody>
      </p:sp>
      <p:sp>
        <p:nvSpPr>
          <p:cNvPr id="7" name="TextBox 6"/>
          <p:cNvSpPr txBox="1"/>
          <p:nvPr/>
        </p:nvSpPr>
        <p:spPr>
          <a:xfrm rot="16200000">
            <a:off x="-912513" y="5146652"/>
            <a:ext cx="2736305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600" b="1" dirty="0"/>
              <a:t>Nombre de stations (débit)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0950" y="3953294"/>
            <a:ext cx="314189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1200" b="1" dirty="0"/>
              <a:t>7000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0950" y="4570008"/>
            <a:ext cx="314189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1200" b="1" dirty="0"/>
              <a:t>5000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0950" y="5177430"/>
            <a:ext cx="314189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1200" b="1" dirty="0"/>
              <a:t>3000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0950" y="5753494"/>
            <a:ext cx="314189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1200" b="1" dirty="0"/>
              <a:t>1000</a:t>
            </a:r>
          </a:p>
        </p:txBody>
      </p:sp>
      <p:sp>
        <p:nvSpPr>
          <p:cNvPr id="12" name="TextBox 11"/>
          <p:cNvSpPr txBox="1"/>
          <p:nvPr/>
        </p:nvSpPr>
        <p:spPr>
          <a:xfrm rot="16200000">
            <a:off x="3733145" y="6264796"/>
            <a:ext cx="31418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fr-FR" sz="1200" b="1" dirty="0"/>
              <a:t>1980</a:t>
            </a:r>
          </a:p>
        </p:txBody>
      </p:sp>
      <p:sp>
        <p:nvSpPr>
          <p:cNvPr id="13" name="TextBox 12"/>
          <p:cNvSpPr txBox="1"/>
          <p:nvPr/>
        </p:nvSpPr>
        <p:spPr>
          <a:xfrm rot="16200000">
            <a:off x="4414621" y="6264796"/>
            <a:ext cx="31418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fr-FR" sz="1200" b="1" dirty="0"/>
              <a:t>1996</a:t>
            </a:r>
          </a:p>
        </p:txBody>
      </p:sp>
      <p:sp>
        <p:nvSpPr>
          <p:cNvPr id="14" name="TextBox 13"/>
          <p:cNvSpPr txBox="1"/>
          <p:nvPr/>
        </p:nvSpPr>
        <p:spPr>
          <a:xfrm rot="16200000">
            <a:off x="5206709" y="6264796"/>
            <a:ext cx="31418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fr-FR" sz="1200" b="1" dirty="0"/>
              <a:t>2014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869141" y="6442217"/>
            <a:ext cx="1884555" cy="24622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1600" b="1" dirty="0"/>
              <a:t>Date des observations</a:t>
            </a:r>
          </a:p>
        </p:txBody>
      </p:sp>
      <p:sp>
        <p:nvSpPr>
          <p:cNvPr id="15" name="TextBox 14"/>
          <p:cNvSpPr txBox="1"/>
          <p:nvPr/>
        </p:nvSpPr>
        <p:spPr>
          <a:xfrm rot="16200000">
            <a:off x="2542413" y="6264796"/>
            <a:ext cx="31418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fr-FR" sz="1200" b="1" dirty="0"/>
              <a:t>1950</a:t>
            </a:r>
          </a:p>
        </p:txBody>
      </p:sp>
      <p:sp>
        <p:nvSpPr>
          <p:cNvPr id="17" name="TextBox 16"/>
          <p:cNvSpPr txBox="1"/>
          <p:nvPr/>
        </p:nvSpPr>
        <p:spPr>
          <a:xfrm rot="16200000">
            <a:off x="1277626" y="6264796"/>
            <a:ext cx="314189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fr-FR" sz="1200" b="1" dirty="0"/>
              <a:t>1920</a:t>
            </a:r>
          </a:p>
        </p:txBody>
      </p:sp>
    </p:spTree>
    <p:extLst>
      <p:ext uri="{BB962C8B-B14F-4D97-AF65-F5344CB8AC3E}">
        <p14:creationId xmlns:p14="http://schemas.microsoft.com/office/powerpoint/2010/main" val="2132647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Pourquoi observer l’eau depuis l’espace	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322277" y="986854"/>
            <a:ext cx="8640960" cy="477392"/>
          </a:xfrm>
        </p:spPr>
        <p:txBody>
          <a:bodyPr/>
          <a:lstStyle/>
          <a:p>
            <a:r>
              <a:rPr lang="fr-FR" dirty="0"/>
              <a:t>L’apport des observations spatiales dans les bilans d’eau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1EF8BE0F-2D4F-4292-9B3F-6343B37482DE}"/>
              </a:ext>
            </a:extLst>
          </p:cNvPr>
          <p:cNvGrpSpPr/>
          <p:nvPr/>
        </p:nvGrpSpPr>
        <p:grpSpPr>
          <a:xfrm>
            <a:off x="899531" y="1464246"/>
            <a:ext cx="9766980" cy="4937884"/>
            <a:chOff x="899531" y="1464246"/>
            <a:chExt cx="9766980" cy="4937884"/>
          </a:xfrm>
        </p:grpSpPr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AA442E9F-0866-4CE6-9B63-8C51C9C7D39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73576" y="1464246"/>
              <a:ext cx="9692935" cy="4937884"/>
            </a:xfrm>
            <a:prstGeom prst="rect">
              <a:avLst/>
            </a:prstGeom>
          </p:spPr>
        </p:pic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25CF2D30-8E01-43CA-9F27-922DE2E1D4AC}"/>
                </a:ext>
              </a:extLst>
            </p:cNvPr>
            <p:cNvSpPr txBox="1"/>
            <p:nvPr/>
          </p:nvSpPr>
          <p:spPr>
            <a:xfrm>
              <a:off x="899531" y="6155909"/>
              <a:ext cx="146706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>
                  <a:solidFill>
                    <a:schemeClr val="bg1"/>
                  </a:solidFill>
                </a:rPr>
                <a:t>© </a:t>
              </a:r>
              <a:r>
                <a:rPr lang="fr-FR" sz="1000" dirty="0" err="1">
                  <a:solidFill>
                    <a:schemeClr val="bg1"/>
                  </a:solidFill>
                </a:rPr>
                <a:t>Cnes</a:t>
              </a:r>
              <a:r>
                <a:rPr lang="fr-FR" sz="1000" dirty="0">
                  <a:solidFill>
                    <a:schemeClr val="bg1"/>
                  </a:solidFill>
                </a:rPr>
                <a:t>/Mira Production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2077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>
            <a:extLst>
              <a:ext uri="{FF2B5EF4-FFF2-40B4-BE49-F238E27FC236}">
                <a16:creationId xmlns:a16="http://schemas.microsoft.com/office/drawing/2014/main" id="{99990E26-DBBF-4786-B072-5EB6EC057B96}"/>
              </a:ext>
            </a:extLst>
          </p:cNvPr>
          <p:cNvGrpSpPr/>
          <p:nvPr/>
        </p:nvGrpSpPr>
        <p:grpSpPr>
          <a:xfrm>
            <a:off x="960878" y="0"/>
            <a:ext cx="10324031" cy="6858000"/>
            <a:chOff x="960878" y="0"/>
            <a:chExt cx="10324031" cy="6858000"/>
          </a:xfrm>
        </p:grpSpPr>
        <p:grpSp>
          <p:nvGrpSpPr>
            <p:cNvPr id="2" name="Groupe 1">
              <a:extLst>
                <a:ext uri="{FF2B5EF4-FFF2-40B4-BE49-F238E27FC236}">
                  <a16:creationId xmlns:a16="http://schemas.microsoft.com/office/drawing/2014/main" id="{684A85F2-9B9A-42C6-9D69-875F826BC11A}"/>
                </a:ext>
              </a:extLst>
            </p:cNvPr>
            <p:cNvGrpSpPr/>
            <p:nvPr/>
          </p:nvGrpSpPr>
          <p:grpSpPr>
            <a:xfrm>
              <a:off x="960878" y="0"/>
              <a:ext cx="10270243" cy="6858000"/>
              <a:chOff x="846830" y="0"/>
              <a:chExt cx="10270243" cy="6858000"/>
            </a:xfrm>
          </p:grpSpPr>
          <p:pic>
            <p:nvPicPr>
              <p:cNvPr id="6" name="Image 5">
                <a:extLst>
                  <a:ext uri="{FF2B5EF4-FFF2-40B4-BE49-F238E27FC236}">
                    <a16:creationId xmlns:a16="http://schemas.microsoft.com/office/drawing/2014/main" id="{57B7AF7F-A98B-4118-A35B-514F837B902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846830" y="0"/>
                <a:ext cx="10270243" cy="6858000"/>
              </a:xfrm>
              <a:prstGeom prst="rect">
                <a:avLst/>
              </a:prstGeom>
            </p:spPr>
          </p:pic>
          <p:sp>
            <p:nvSpPr>
              <p:cNvPr id="5" name="Ellipse 4">
                <a:extLst>
                  <a:ext uri="{FF2B5EF4-FFF2-40B4-BE49-F238E27FC236}">
                    <a16:creationId xmlns:a16="http://schemas.microsoft.com/office/drawing/2014/main" id="{1FC6076C-4141-4C92-856E-02D308255EF1}"/>
                  </a:ext>
                </a:extLst>
              </p:cNvPr>
              <p:cNvSpPr/>
              <p:nvPr/>
            </p:nvSpPr>
            <p:spPr>
              <a:xfrm>
                <a:off x="1275778" y="4852241"/>
                <a:ext cx="1745915" cy="564816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9" name="Ellipse 8">
                <a:extLst>
                  <a:ext uri="{FF2B5EF4-FFF2-40B4-BE49-F238E27FC236}">
                    <a16:creationId xmlns:a16="http://schemas.microsoft.com/office/drawing/2014/main" id="{6D50A00A-302E-45AB-AE38-3B4C7E89C90F}"/>
                  </a:ext>
                </a:extLst>
              </p:cNvPr>
              <p:cNvSpPr/>
              <p:nvPr/>
            </p:nvSpPr>
            <p:spPr>
              <a:xfrm>
                <a:off x="1384826" y="1892968"/>
                <a:ext cx="1382486" cy="724844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1" name="Ellipse 10">
                <a:extLst>
                  <a:ext uri="{FF2B5EF4-FFF2-40B4-BE49-F238E27FC236}">
                    <a16:creationId xmlns:a16="http://schemas.microsoft.com/office/drawing/2014/main" id="{5E2F9BD9-730B-4848-B53F-E398D569D8CE}"/>
                  </a:ext>
                </a:extLst>
              </p:cNvPr>
              <p:cNvSpPr/>
              <p:nvPr/>
            </p:nvSpPr>
            <p:spPr>
              <a:xfrm>
                <a:off x="4729845" y="755697"/>
                <a:ext cx="1382486" cy="1088571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2" name="Ellipse 11">
                <a:extLst>
                  <a:ext uri="{FF2B5EF4-FFF2-40B4-BE49-F238E27FC236}">
                    <a16:creationId xmlns:a16="http://schemas.microsoft.com/office/drawing/2014/main" id="{638B429E-635B-4652-982A-45C05B54C6D7}"/>
                  </a:ext>
                </a:extLst>
              </p:cNvPr>
              <p:cNvSpPr/>
              <p:nvPr/>
            </p:nvSpPr>
            <p:spPr>
              <a:xfrm>
                <a:off x="3576968" y="4227239"/>
                <a:ext cx="1999240" cy="614488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4" name="Ellipse 13">
                <a:extLst>
                  <a:ext uri="{FF2B5EF4-FFF2-40B4-BE49-F238E27FC236}">
                    <a16:creationId xmlns:a16="http://schemas.microsoft.com/office/drawing/2014/main" id="{4749A463-39D7-40FD-BCB4-DD293255D759}"/>
                  </a:ext>
                </a:extLst>
              </p:cNvPr>
              <p:cNvSpPr/>
              <p:nvPr/>
            </p:nvSpPr>
            <p:spPr>
              <a:xfrm>
                <a:off x="4467727" y="2860448"/>
                <a:ext cx="1382486" cy="555945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5" name="Ellipse 14">
                <a:extLst>
                  <a:ext uri="{FF2B5EF4-FFF2-40B4-BE49-F238E27FC236}">
                    <a16:creationId xmlns:a16="http://schemas.microsoft.com/office/drawing/2014/main" id="{82C42016-8AFB-443F-B1E7-F316DE2A6F6E}"/>
                  </a:ext>
                </a:extLst>
              </p:cNvPr>
              <p:cNvSpPr/>
              <p:nvPr/>
            </p:nvSpPr>
            <p:spPr>
              <a:xfrm>
                <a:off x="8771304" y="4711532"/>
                <a:ext cx="1485900" cy="524439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8" name="Ellipse 17">
                <a:extLst>
                  <a:ext uri="{FF2B5EF4-FFF2-40B4-BE49-F238E27FC236}">
                    <a16:creationId xmlns:a16="http://schemas.microsoft.com/office/drawing/2014/main" id="{142F466B-4397-4484-A220-B8D173A8A182}"/>
                  </a:ext>
                </a:extLst>
              </p:cNvPr>
              <p:cNvSpPr/>
              <p:nvPr/>
            </p:nvSpPr>
            <p:spPr>
              <a:xfrm>
                <a:off x="6294664" y="3944776"/>
                <a:ext cx="1382486" cy="571854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20" name="Ellipse 19">
                <a:extLst>
                  <a:ext uri="{FF2B5EF4-FFF2-40B4-BE49-F238E27FC236}">
                    <a16:creationId xmlns:a16="http://schemas.microsoft.com/office/drawing/2014/main" id="{04991ACF-2F0A-4BE7-8818-1B240EE4A054}"/>
                  </a:ext>
                </a:extLst>
              </p:cNvPr>
              <p:cNvSpPr/>
              <p:nvPr/>
            </p:nvSpPr>
            <p:spPr>
              <a:xfrm>
                <a:off x="2612621" y="5285874"/>
                <a:ext cx="1745915" cy="610459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21" name="Ellipse 20">
                <a:extLst>
                  <a:ext uri="{FF2B5EF4-FFF2-40B4-BE49-F238E27FC236}">
                    <a16:creationId xmlns:a16="http://schemas.microsoft.com/office/drawing/2014/main" id="{4E334B29-18D3-478C-B6B9-814EEEA24913}"/>
                  </a:ext>
                </a:extLst>
              </p:cNvPr>
              <p:cNvSpPr/>
              <p:nvPr/>
            </p:nvSpPr>
            <p:spPr>
              <a:xfrm>
                <a:off x="3304750" y="3584327"/>
                <a:ext cx="1382486" cy="508077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22" name="Ellipse 21">
                <a:extLst>
                  <a:ext uri="{FF2B5EF4-FFF2-40B4-BE49-F238E27FC236}">
                    <a16:creationId xmlns:a16="http://schemas.microsoft.com/office/drawing/2014/main" id="{25F903FE-BFD3-4978-9222-43785965F7C8}"/>
                  </a:ext>
                </a:extLst>
              </p:cNvPr>
              <p:cNvSpPr/>
              <p:nvPr/>
            </p:nvSpPr>
            <p:spPr>
              <a:xfrm>
                <a:off x="3711623" y="1572125"/>
                <a:ext cx="1382486" cy="609601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25" name="Ellipse 24">
                <a:extLst>
                  <a:ext uri="{FF2B5EF4-FFF2-40B4-BE49-F238E27FC236}">
                    <a16:creationId xmlns:a16="http://schemas.microsoft.com/office/drawing/2014/main" id="{D0397D0F-ED7F-403C-BFFD-420CBA9CFB3A}"/>
                  </a:ext>
                </a:extLst>
              </p:cNvPr>
              <p:cNvSpPr/>
              <p:nvPr/>
            </p:nvSpPr>
            <p:spPr>
              <a:xfrm>
                <a:off x="5405692" y="3577771"/>
                <a:ext cx="1999240" cy="508077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26" name="Ellipse 25">
                <a:extLst>
                  <a:ext uri="{FF2B5EF4-FFF2-40B4-BE49-F238E27FC236}">
                    <a16:creationId xmlns:a16="http://schemas.microsoft.com/office/drawing/2014/main" id="{68B84343-22EA-43B7-AB2A-4924032DECF5}"/>
                  </a:ext>
                </a:extLst>
              </p:cNvPr>
              <p:cNvSpPr/>
              <p:nvPr/>
            </p:nvSpPr>
            <p:spPr>
              <a:xfrm>
                <a:off x="6537113" y="3265851"/>
                <a:ext cx="2106144" cy="590323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27" name="Ellipse 26">
                <a:extLst>
                  <a:ext uri="{FF2B5EF4-FFF2-40B4-BE49-F238E27FC236}">
                    <a16:creationId xmlns:a16="http://schemas.microsoft.com/office/drawing/2014/main" id="{811BF5C2-94D1-40D4-AADC-FED8E0B19947}"/>
                  </a:ext>
                </a:extLst>
              </p:cNvPr>
              <p:cNvSpPr/>
              <p:nvPr/>
            </p:nvSpPr>
            <p:spPr>
              <a:xfrm>
                <a:off x="6641479" y="4480675"/>
                <a:ext cx="1807504" cy="567498"/>
              </a:xfrm>
              <a:prstGeom prst="ellipse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28" name="Ellipse 27">
                <a:extLst>
                  <a:ext uri="{FF2B5EF4-FFF2-40B4-BE49-F238E27FC236}">
                    <a16:creationId xmlns:a16="http://schemas.microsoft.com/office/drawing/2014/main" id="{958B9FB4-075F-4278-BD27-A936DB9257FC}"/>
                  </a:ext>
                </a:extLst>
              </p:cNvPr>
              <p:cNvSpPr/>
              <p:nvPr/>
            </p:nvSpPr>
            <p:spPr>
              <a:xfrm>
                <a:off x="1869670" y="287266"/>
                <a:ext cx="1745916" cy="856247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39020BE3-BDA2-415A-A66B-6A39279876C3}"/>
                </a:ext>
              </a:extLst>
            </p:cNvPr>
            <p:cNvSpPr txBox="1"/>
            <p:nvPr/>
          </p:nvSpPr>
          <p:spPr>
            <a:xfrm>
              <a:off x="9306611" y="6550223"/>
              <a:ext cx="19782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chemeClr val="bg1"/>
                  </a:solidFill>
                </a:rPr>
                <a:t>© </a:t>
              </a:r>
              <a:r>
                <a:rPr lang="fr-FR" sz="1400" dirty="0" err="1">
                  <a:solidFill>
                    <a:schemeClr val="bg1"/>
                  </a:solidFill>
                </a:rPr>
                <a:t>Cnes</a:t>
              </a:r>
              <a:r>
                <a:rPr lang="fr-FR" sz="1400" dirty="0">
                  <a:solidFill>
                    <a:schemeClr val="bg1"/>
                  </a:solidFill>
                </a:rPr>
                <a:t>/Mira Production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1979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Pourquoi observer l’eau depuis l’espace	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84662" y="832083"/>
            <a:ext cx="10515600" cy="4227583"/>
          </a:xfrm>
        </p:spPr>
        <p:txBody>
          <a:bodyPr/>
          <a:lstStyle/>
          <a:p>
            <a:r>
              <a:rPr lang="fr-FR" dirty="0"/>
              <a:t>Champs d’applications potentiels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237A74A0-A7A0-476B-AEDB-94112E386427}"/>
              </a:ext>
            </a:extLst>
          </p:cNvPr>
          <p:cNvGrpSpPr/>
          <p:nvPr/>
        </p:nvGrpSpPr>
        <p:grpSpPr>
          <a:xfrm>
            <a:off x="993231" y="1411158"/>
            <a:ext cx="9752249" cy="5396445"/>
            <a:chOff x="993231" y="1411158"/>
            <a:chExt cx="9752249" cy="5396445"/>
          </a:xfrm>
        </p:grpSpPr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4DFE3D86-8C05-41F4-8463-67306D9C60F5}"/>
                </a:ext>
              </a:extLst>
            </p:cNvPr>
            <p:cNvGrpSpPr/>
            <p:nvPr/>
          </p:nvGrpSpPr>
          <p:grpSpPr>
            <a:xfrm>
              <a:off x="993231" y="1411158"/>
              <a:ext cx="9698461" cy="5383188"/>
              <a:chOff x="993231" y="1411158"/>
              <a:chExt cx="9698461" cy="5383188"/>
            </a:xfrm>
          </p:grpSpPr>
          <p:pic>
            <p:nvPicPr>
              <p:cNvPr id="9" name="Image 8">
                <a:extLst>
                  <a:ext uri="{FF2B5EF4-FFF2-40B4-BE49-F238E27FC236}">
                    <a16:creationId xmlns:a16="http://schemas.microsoft.com/office/drawing/2014/main" id="{65DE7C3F-F482-4BF6-9812-EC4D718AE7E6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993231" y="1411158"/>
                <a:ext cx="9698461" cy="5383188"/>
              </a:xfrm>
              <a:prstGeom prst="rect">
                <a:avLst/>
              </a:prstGeom>
            </p:spPr>
          </p:pic>
          <p:sp>
            <p:nvSpPr>
              <p:cNvPr id="6" name="Rectangle 12">
                <a:extLst>
                  <a:ext uri="{FF2B5EF4-FFF2-40B4-BE49-F238E27FC236}">
                    <a16:creationId xmlns:a16="http://schemas.microsoft.com/office/drawing/2014/main" id="{5F7ADBD4-36AF-44A8-8C9A-AE377C8385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80061" y="1807171"/>
                <a:ext cx="7924800" cy="1299410"/>
              </a:xfrm>
              <a:prstGeom prst="rect">
                <a:avLst/>
              </a:prstGeom>
              <a:solidFill>
                <a:srgbClr val="FFFFFF">
                  <a:alpha val="34118"/>
                </a:srgbClr>
              </a:solid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fr-FR" sz="2400" dirty="0">
                    <a:solidFill>
                      <a:schemeClr val="bg2">
                        <a:lumMod val="50000"/>
                      </a:schemeClr>
                    </a:solidFill>
                  </a:rPr>
                  <a:t>Etats de surface (Occupation, rugosité…)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fr-FR" sz="2400" dirty="0">
                    <a:solidFill>
                      <a:schemeClr val="bg2">
                        <a:lumMod val="50000"/>
                      </a:schemeClr>
                    </a:solidFill>
                  </a:rPr>
                  <a:t>Modèle numérique de terrain et dérivés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fr-FR" sz="2400" dirty="0">
                    <a:solidFill>
                      <a:schemeClr val="bg2">
                        <a:lumMod val="50000"/>
                      </a:schemeClr>
                    </a:solidFill>
                  </a:rPr>
                  <a:t>Risque d’érosion</a:t>
                </a:r>
              </a:p>
            </p:txBody>
          </p:sp>
          <p:sp>
            <p:nvSpPr>
              <p:cNvPr id="7" name="Rectangle 13">
                <a:extLst>
                  <a:ext uri="{FF2B5EF4-FFF2-40B4-BE49-F238E27FC236}">
                    <a16:creationId xmlns:a16="http://schemas.microsoft.com/office/drawing/2014/main" id="{519E1531-1401-4530-8EA8-FA63E980AC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80061" y="3106581"/>
                <a:ext cx="7924800" cy="1440160"/>
              </a:xfrm>
              <a:prstGeom prst="rect">
                <a:avLst/>
              </a:prstGeom>
              <a:solidFill>
                <a:srgbClr val="FFFFFF">
                  <a:alpha val="34118"/>
                </a:srgbClr>
              </a:solid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fr-FR" sz="2400" dirty="0">
                    <a:solidFill>
                      <a:schemeClr val="bg2">
                        <a:lumMod val="50000"/>
                      </a:schemeClr>
                    </a:solidFill>
                  </a:rPr>
                  <a:t>Stress hydrique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fr-FR" sz="2400" dirty="0">
                    <a:solidFill>
                      <a:schemeClr val="bg2">
                        <a:lumMod val="50000"/>
                      </a:schemeClr>
                    </a:solidFill>
                  </a:rPr>
                  <a:t>Irrigation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fr-FR" sz="2400" dirty="0">
                    <a:solidFill>
                      <a:schemeClr val="bg2">
                        <a:lumMod val="50000"/>
                      </a:schemeClr>
                    </a:solidFill>
                  </a:rPr>
                  <a:t>Inondation</a:t>
                </a:r>
              </a:p>
            </p:txBody>
          </p:sp>
          <p:sp>
            <p:nvSpPr>
              <p:cNvPr id="8" name="Rectangle 14">
                <a:extLst>
                  <a:ext uri="{FF2B5EF4-FFF2-40B4-BE49-F238E27FC236}">
                    <a16:creationId xmlns:a16="http://schemas.microsoft.com/office/drawing/2014/main" id="{C6B367A2-9EAA-4C70-AEAD-83181C84B0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80061" y="4546741"/>
                <a:ext cx="7924800" cy="1800201"/>
              </a:xfrm>
              <a:prstGeom prst="rect">
                <a:avLst/>
              </a:prstGeom>
              <a:solidFill>
                <a:srgbClr val="FFFFFF">
                  <a:alpha val="34118"/>
                </a:srgbClr>
              </a:solidFill>
              <a:ln w="12700">
                <a:noFill/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fr-FR" altLang="fr-FR" sz="2400" dirty="0">
                    <a:solidFill>
                      <a:schemeClr val="bg2">
                        <a:lumMod val="50000"/>
                      </a:schemeClr>
                    </a:solidFill>
                  </a:rPr>
                  <a:t>Champs pluviométriques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fr-FR" sz="2400" dirty="0">
                    <a:solidFill>
                      <a:schemeClr val="bg2">
                        <a:lumMod val="50000"/>
                      </a:schemeClr>
                    </a:solidFill>
                  </a:rPr>
                  <a:t>Humidité du sol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fr-FR" sz="2400" dirty="0" err="1">
                    <a:solidFill>
                      <a:schemeClr val="bg2">
                        <a:lumMod val="50000"/>
                      </a:schemeClr>
                    </a:solidFill>
                  </a:rPr>
                  <a:t>Débitmétrie</a:t>
                </a:r>
                <a:r>
                  <a:rPr lang="fr-FR" sz="2400" dirty="0">
                    <a:solidFill>
                      <a:schemeClr val="bg2">
                        <a:lumMod val="50000"/>
                      </a:schemeClr>
                    </a:solidFill>
                  </a:rPr>
                  <a:t>, Réserve d’eau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fr-FR" sz="2400" dirty="0">
                    <a:solidFill>
                      <a:schemeClr val="bg2">
                        <a:lumMod val="50000"/>
                      </a:schemeClr>
                    </a:solidFill>
                  </a:rPr>
                  <a:t>Qualité de l’eau</a:t>
                </a:r>
              </a:p>
            </p:txBody>
          </p:sp>
        </p:grpSp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70D6EF51-E51B-417C-BDAC-1EAD3BBBBC52}"/>
                </a:ext>
              </a:extLst>
            </p:cNvPr>
            <p:cNvSpPr txBox="1"/>
            <p:nvPr/>
          </p:nvSpPr>
          <p:spPr>
            <a:xfrm>
              <a:off x="8767182" y="6499826"/>
              <a:ext cx="19782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chemeClr val="bg1"/>
                  </a:solidFill>
                </a:rPr>
                <a:t>© </a:t>
              </a:r>
              <a:r>
                <a:rPr lang="fr-FR" sz="1400" dirty="0" err="1">
                  <a:solidFill>
                    <a:schemeClr val="bg1"/>
                  </a:solidFill>
                </a:rPr>
                <a:t>Cnes</a:t>
              </a:r>
              <a:r>
                <a:rPr lang="fr-FR" sz="1400" dirty="0">
                  <a:solidFill>
                    <a:schemeClr val="bg1"/>
                  </a:solidFill>
                </a:rPr>
                <a:t>/Mira Production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443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0" name="Titre 2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marL="342900" indent="-342900"/>
            <a:r>
              <a:rPr lang="fr-FR" noProof="0" dirty="0"/>
              <a:t>Les ressources en eau depuis l’espace	</a:t>
            </a:r>
            <a:endParaRPr lang="fr-FR" sz="2000" noProof="0" dirty="0"/>
          </a:p>
        </p:txBody>
      </p:sp>
      <p:graphicFrame>
        <p:nvGraphicFramePr>
          <p:cNvPr id="3129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615180"/>
              </p:ext>
            </p:extLst>
          </p:nvPr>
        </p:nvGraphicFramePr>
        <p:xfrm>
          <a:off x="4033838" y="1568450"/>
          <a:ext cx="4121150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Équation" r:id="rId4" imgW="1587240" imgH="393480" progId="Equation.3">
                  <p:embed/>
                </p:oleObj>
              </mc:Choice>
              <mc:Fallback>
                <p:oleObj name="Équation" r:id="rId4" imgW="1587240" imgH="393480" progId="Equation.3">
                  <p:embed/>
                  <p:pic>
                    <p:nvPicPr>
                      <p:cNvPr id="3129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3838" y="1568450"/>
                        <a:ext cx="4121150" cy="1022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34" name="Text Box 7"/>
          <p:cNvSpPr txBox="1">
            <a:spLocks noChangeArrowheads="1"/>
          </p:cNvSpPr>
          <p:nvPr/>
        </p:nvSpPr>
        <p:spPr bwMode="auto">
          <a:xfrm>
            <a:off x="2135148" y="3224213"/>
            <a:ext cx="2220993" cy="9233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chemeClr val="tx2"/>
                </a:solidFill>
              </a:rPr>
              <a:t>SMOS</a:t>
            </a:r>
            <a:r>
              <a:rPr lang="en-US" sz="2000">
                <a:solidFill>
                  <a:srgbClr val="000D18"/>
                </a:solidFill>
              </a:rPr>
              <a:t>,</a:t>
            </a:r>
            <a:r>
              <a:rPr lang="en-US" sz="2000" b="1">
                <a:solidFill>
                  <a:srgbClr val="000D18"/>
                </a:solidFill>
              </a:rPr>
              <a:t> </a:t>
            </a:r>
            <a:r>
              <a:rPr lang="en-US" sz="2000" b="1" i="1">
                <a:solidFill>
                  <a:srgbClr val="C00000"/>
                </a:solidFill>
              </a:rPr>
              <a:t>SMOS-Next</a:t>
            </a:r>
            <a:r>
              <a:rPr lang="en-US" sz="2000" b="1">
                <a:solidFill>
                  <a:srgbClr val="C00000"/>
                </a:solidFill>
              </a:rPr>
              <a:t>,</a:t>
            </a:r>
          </a:p>
          <a:p>
            <a:pPr algn="ctr"/>
            <a:r>
              <a:rPr lang="en-US" sz="2000" b="1">
                <a:solidFill>
                  <a:srgbClr val="C00000"/>
                </a:solidFill>
              </a:rPr>
              <a:t>SMAP</a:t>
            </a:r>
          </a:p>
          <a:p>
            <a:pPr algn="ctr"/>
            <a:r>
              <a:rPr lang="en-US" sz="1400">
                <a:solidFill>
                  <a:srgbClr val="000D18"/>
                </a:solidFill>
              </a:rPr>
              <a:t>TMI, AMSR-E, ASCAT</a:t>
            </a:r>
          </a:p>
        </p:txBody>
      </p:sp>
      <p:sp>
        <p:nvSpPr>
          <p:cNvPr id="3135" name="Line 12"/>
          <p:cNvSpPr>
            <a:spLocks noChangeShapeType="1"/>
          </p:cNvSpPr>
          <p:nvPr/>
        </p:nvSpPr>
        <p:spPr bwMode="auto">
          <a:xfrm>
            <a:off x="4149725" y="2725739"/>
            <a:ext cx="0" cy="498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136" name="Line 17"/>
          <p:cNvSpPr>
            <a:spLocks noChangeShapeType="1"/>
          </p:cNvSpPr>
          <p:nvPr/>
        </p:nvSpPr>
        <p:spPr bwMode="auto">
          <a:xfrm>
            <a:off x="4149725" y="2989263"/>
            <a:ext cx="1416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137" name="Line 18"/>
          <p:cNvSpPr>
            <a:spLocks noChangeShapeType="1"/>
          </p:cNvSpPr>
          <p:nvPr/>
        </p:nvSpPr>
        <p:spPr bwMode="auto">
          <a:xfrm>
            <a:off x="4727575" y="2997201"/>
            <a:ext cx="0" cy="177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138" name="Text Box 19"/>
          <p:cNvSpPr txBox="1">
            <a:spLocks noChangeArrowheads="1"/>
          </p:cNvSpPr>
          <p:nvPr/>
        </p:nvSpPr>
        <p:spPr bwMode="auto">
          <a:xfrm>
            <a:off x="4361569" y="4772025"/>
            <a:ext cx="1114601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005191"/>
                </a:solidFill>
              </a:rPr>
              <a:t>GRACE</a:t>
            </a:r>
          </a:p>
          <a:p>
            <a:pPr algn="ctr"/>
            <a:r>
              <a:rPr lang="en-US" sz="2000" b="1">
                <a:solidFill>
                  <a:srgbClr val="C00000"/>
                </a:solidFill>
              </a:rPr>
              <a:t>GRACE-2</a:t>
            </a:r>
          </a:p>
        </p:txBody>
      </p:sp>
      <p:sp>
        <p:nvSpPr>
          <p:cNvPr id="3139" name="Line 20"/>
          <p:cNvSpPr>
            <a:spLocks noChangeShapeType="1"/>
          </p:cNvSpPr>
          <p:nvPr/>
        </p:nvSpPr>
        <p:spPr bwMode="auto">
          <a:xfrm flipH="1">
            <a:off x="5565775" y="2717800"/>
            <a:ext cx="0" cy="833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3140" name="Groupe 45"/>
          <p:cNvGrpSpPr>
            <a:grpSpLocks/>
          </p:cNvGrpSpPr>
          <p:nvPr/>
        </p:nvGrpSpPr>
        <p:grpSpPr bwMode="auto">
          <a:xfrm>
            <a:off x="7751764" y="2530476"/>
            <a:ext cx="339725" cy="195263"/>
            <a:chOff x="6415088" y="2292356"/>
            <a:chExt cx="339725" cy="195263"/>
          </a:xfrm>
        </p:grpSpPr>
        <p:sp>
          <p:nvSpPr>
            <p:cNvPr id="3170" name="Line 30"/>
            <p:cNvSpPr>
              <a:spLocks noChangeShapeType="1"/>
            </p:cNvSpPr>
            <p:nvPr/>
          </p:nvSpPr>
          <p:spPr bwMode="auto">
            <a:xfrm>
              <a:off x="6417080" y="2297119"/>
              <a:ext cx="0" cy="190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71" name="Line 31"/>
            <p:cNvSpPr>
              <a:spLocks noChangeShapeType="1"/>
            </p:cNvSpPr>
            <p:nvPr/>
          </p:nvSpPr>
          <p:spPr bwMode="auto">
            <a:xfrm>
              <a:off x="6415088" y="2482856"/>
              <a:ext cx="339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72" name="Line 32"/>
            <p:cNvSpPr>
              <a:spLocks noChangeShapeType="1"/>
            </p:cNvSpPr>
            <p:nvPr/>
          </p:nvSpPr>
          <p:spPr bwMode="auto">
            <a:xfrm>
              <a:off x="6753225" y="2292356"/>
              <a:ext cx="0" cy="190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141" name="Text Box 34"/>
          <p:cNvSpPr txBox="1">
            <a:spLocks noChangeArrowheads="1"/>
          </p:cNvSpPr>
          <p:nvPr/>
        </p:nvSpPr>
        <p:spPr bwMode="auto">
          <a:xfrm>
            <a:off x="5983208" y="5287964"/>
            <a:ext cx="968534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chemeClr val="tx2"/>
                </a:solidFill>
              </a:rPr>
              <a:t>TRMM</a:t>
            </a:r>
            <a:r>
              <a:rPr lang="en-US" sz="2000">
                <a:solidFill>
                  <a:srgbClr val="000D18"/>
                </a:solidFill>
              </a:rPr>
              <a:t>,</a:t>
            </a:r>
          </a:p>
          <a:p>
            <a:pPr algn="ctr"/>
            <a:r>
              <a:rPr lang="en-US" sz="2000">
                <a:solidFill>
                  <a:srgbClr val="000D18"/>
                </a:solidFill>
              </a:rPr>
              <a:t>GPM</a:t>
            </a:r>
          </a:p>
          <a:p>
            <a:pPr algn="ctr"/>
            <a:r>
              <a:rPr lang="en-US" sz="2000" b="1">
                <a:solidFill>
                  <a:srgbClr val="C00000"/>
                </a:solidFill>
              </a:rPr>
              <a:t>SCLP</a:t>
            </a:r>
          </a:p>
        </p:txBody>
      </p:sp>
      <p:sp>
        <p:nvSpPr>
          <p:cNvPr id="3142" name="Line 35"/>
          <p:cNvSpPr>
            <a:spLocks noChangeShapeType="1"/>
          </p:cNvSpPr>
          <p:nvPr/>
        </p:nvSpPr>
        <p:spPr bwMode="auto">
          <a:xfrm flipH="1">
            <a:off x="7299326" y="2717800"/>
            <a:ext cx="4763" cy="177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143" name="Text Box 36"/>
          <p:cNvSpPr txBox="1">
            <a:spLocks noChangeArrowheads="1"/>
          </p:cNvSpPr>
          <p:nvPr/>
        </p:nvSpPr>
        <p:spPr bwMode="auto">
          <a:xfrm>
            <a:off x="7579226" y="4486276"/>
            <a:ext cx="1524584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0D18"/>
                </a:solidFill>
              </a:rPr>
              <a:t>CERES, </a:t>
            </a:r>
          </a:p>
          <a:p>
            <a:pPr algn="ctr"/>
            <a:r>
              <a:rPr lang="en-US" sz="2000" dirty="0">
                <a:solidFill>
                  <a:srgbClr val="000D18"/>
                </a:solidFill>
              </a:rPr>
              <a:t>AIRS, </a:t>
            </a:r>
            <a:r>
              <a:rPr lang="en-US" sz="2000" b="1" dirty="0">
                <a:solidFill>
                  <a:srgbClr val="005191"/>
                </a:solidFill>
              </a:rPr>
              <a:t>MODIS</a:t>
            </a:r>
          </a:p>
          <a:p>
            <a:pPr algn="ctr"/>
            <a:r>
              <a:rPr lang="en-US" sz="2000" b="1" dirty="0">
                <a:solidFill>
                  <a:srgbClr val="C00000"/>
                </a:solidFill>
              </a:rPr>
              <a:t>THIRSTY</a:t>
            </a:r>
          </a:p>
        </p:txBody>
      </p:sp>
      <p:sp>
        <p:nvSpPr>
          <p:cNvPr id="3144" name="Text Box 37"/>
          <p:cNvSpPr txBox="1">
            <a:spLocks noChangeArrowheads="1"/>
          </p:cNvSpPr>
          <p:nvPr/>
        </p:nvSpPr>
        <p:spPr bwMode="auto">
          <a:xfrm>
            <a:off x="7499052" y="3225801"/>
            <a:ext cx="1342034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0D18"/>
                </a:solidFill>
              </a:rPr>
              <a:t>Jason</a:t>
            </a:r>
          </a:p>
          <a:p>
            <a:pPr algn="ctr"/>
            <a:r>
              <a:rPr lang="en-US" sz="2000" dirty="0" err="1">
                <a:solidFill>
                  <a:srgbClr val="000D18"/>
                </a:solidFill>
              </a:rPr>
              <a:t>Saral</a:t>
            </a:r>
            <a:r>
              <a:rPr lang="en-US" sz="2000" dirty="0">
                <a:solidFill>
                  <a:srgbClr val="000D18"/>
                </a:solidFill>
              </a:rPr>
              <a:t> </a:t>
            </a:r>
            <a:r>
              <a:rPr lang="en-US" sz="2000" dirty="0" err="1">
                <a:solidFill>
                  <a:srgbClr val="000D18"/>
                </a:solidFill>
              </a:rPr>
              <a:t>Altika</a:t>
            </a:r>
            <a:endParaRPr lang="en-US" sz="2000" dirty="0">
              <a:solidFill>
                <a:srgbClr val="000D18"/>
              </a:solidFill>
            </a:endParaRPr>
          </a:p>
          <a:p>
            <a:pPr algn="ctr"/>
            <a:r>
              <a:rPr lang="en-US" sz="2000" b="1" dirty="0">
                <a:solidFill>
                  <a:srgbClr val="C00000"/>
                </a:solidFill>
              </a:rPr>
              <a:t>SWOT</a:t>
            </a:r>
          </a:p>
        </p:txBody>
      </p:sp>
      <p:sp>
        <p:nvSpPr>
          <p:cNvPr id="3145" name="Text Box 38"/>
          <p:cNvSpPr txBox="1">
            <a:spLocks noChangeArrowheads="1"/>
          </p:cNvSpPr>
          <p:nvPr/>
        </p:nvSpPr>
        <p:spPr bwMode="auto">
          <a:xfrm>
            <a:off x="5038427" y="3551239"/>
            <a:ext cx="1342034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005191"/>
                </a:solidFill>
              </a:rPr>
              <a:t>Jason</a:t>
            </a:r>
          </a:p>
          <a:p>
            <a:pPr algn="ctr"/>
            <a:r>
              <a:rPr lang="en-US" sz="2000" dirty="0" err="1">
                <a:solidFill>
                  <a:srgbClr val="000D18"/>
                </a:solidFill>
              </a:rPr>
              <a:t>Saral</a:t>
            </a:r>
            <a:r>
              <a:rPr lang="en-US" sz="2000" dirty="0">
                <a:solidFill>
                  <a:srgbClr val="000D18"/>
                </a:solidFill>
              </a:rPr>
              <a:t> </a:t>
            </a:r>
            <a:r>
              <a:rPr lang="en-US" sz="2000" dirty="0" err="1">
                <a:solidFill>
                  <a:srgbClr val="000D18"/>
                </a:solidFill>
              </a:rPr>
              <a:t>Altika</a:t>
            </a:r>
            <a:endParaRPr lang="en-US" sz="2000" dirty="0">
              <a:solidFill>
                <a:srgbClr val="000D18"/>
              </a:solidFill>
            </a:endParaRPr>
          </a:p>
          <a:p>
            <a:pPr algn="ctr"/>
            <a:r>
              <a:rPr lang="en-US" sz="2000" b="1" dirty="0">
                <a:solidFill>
                  <a:srgbClr val="C00000"/>
                </a:solidFill>
              </a:rPr>
              <a:t>SWOT</a:t>
            </a:r>
          </a:p>
        </p:txBody>
      </p:sp>
      <p:grpSp>
        <p:nvGrpSpPr>
          <p:cNvPr id="3146" name="Groupe 50"/>
          <p:cNvGrpSpPr>
            <a:grpSpLocks/>
          </p:cNvGrpSpPr>
          <p:nvPr/>
        </p:nvGrpSpPr>
        <p:grpSpPr bwMode="auto">
          <a:xfrm>
            <a:off x="7124701" y="2530476"/>
            <a:ext cx="339725" cy="195263"/>
            <a:chOff x="6415088" y="2292356"/>
            <a:chExt cx="339725" cy="195263"/>
          </a:xfrm>
        </p:grpSpPr>
        <p:sp>
          <p:nvSpPr>
            <p:cNvPr id="3167" name="Line 30"/>
            <p:cNvSpPr>
              <a:spLocks noChangeShapeType="1"/>
            </p:cNvSpPr>
            <p:nvPr/>
          </p:nvSpPr>
          <p:spPr bwMode="auto">
            <a:xfrm>
              <a:off x="6417080" y="2297119"/>
              <a:ext cx="0" cy="190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68" name="Line 31"/>
            <p:cNvSpPr>
              <a:spLocks noChangeShapeType="1"/>
            </p:cNvSpPr>
            <p:nvPr/>
          </p:nvSpPr>
          <p:spPr bwMode="auto">
            <a:xfrm>
              <a:off x="6415088" y="2482856"/>
              <a:ext cx="339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69" name="Line 32"/>
            <p:cNvSpPr>
              <a:spLocks noChangeShapeType="1"/>
            </p:cNvSpPr>
            <p:nvPr/>
          </p:nvSpPr>
          <p:spPr bwMode="auto">
            <a:xfrm>
              <a:off x="6753225" y="2292356"/>
              <a:ext cx="0" cy="190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cxnSp>
        <p:nvCxnSpPr>
          <p:cNvPr id="56" name="Connecteur droit 55"/>
          <p:cNvCxnSpPr/>
          <p:nvPr/>
        </p:nvCxnSpPr>
        <p:spPr>
          <a:xfrm>
            <a:off x="7921625" y="2717801"/>
            <a:ext cx="0" cy="5064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48" name="Groupe 56"/>
          <p:cNvGrpSpPr>
            <a:grpSpLocks/>
          </p:cNvGrpSpPr>
          <p:nvPr/>
        </p:nvGrpSpPr>
        <p:grpSpPr bwMode="auto">
          <a:xfrm>
            <a:off x="6403976" y="2530476"/>
            <a:ext cx="339725" cy="195263"/>
            <a:chOff x="6415088" y="2292356"/>
            <a:chExt cx="339725" cy="195263"/>
          </a:xfrm>
        </p:grpSpPr>
        <p:sp>
          <p:nvSpPr>
            <p:cNvPr id="3164" name="Line 30"/>
            <p:cNvSpPr>
              <a:spLocks noChangeShapeType="1"/>
            </p:cNvSpPr>
            <p:nvPr/>
          </p:nvSpPr>
          <p:spPr bwMode="auto">
            <a:xfrm>
              <a:off x="6417080" y="2297119"/>
              <a:ext cx="0" cy="190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65" name="Line 31"/>
            <p:cNvSpPr>
              <a:spLocks noChangeShapeType="1"/>
            </p:cNvSpPr>
            <p:nvPr/>
          </p:nvSpPr>
          <p:spPr bwMode="auto">
            <a:xfrm>
              <a:off x="6415088" y="2482856"/>
              <a:ext cx="339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66" name="Line 32"/>
            <p:cNvSpPr>
              <a:spLocks noChangeShapeType="1"/>
            </p:cNvSpPr>
            <p:nvPr/>
          </p:nvSpPr>
          <p:spPr bwMode="auto">
            <a:xfrm>
              <a:off x="6753225" y="2292356"/>
              <a:ext cx="0" cy="190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149" name="Groupe 60"/>
          <p:cNvGrpSpPr>
            <a:grpSpLocks/>
          </p:cNvGrpSpPr>
          <p:nvPr/>
        </p:nvGrpSpPr>
        <p:grpSpPr bwMode="auto">
          <a:xfrm>
            <a:off x="4079875" y="2530476"/>
            <a:ext cx="909638" cy="195263"/>
            <a:chOff x="6415088" y="2292356"/>
            <a:chExt cx="339725" cy="195263"/>
          </a:xfrm>
        </p:grpSpPr>
        <p:sp>
          <p:nvSpPr>
            <p:cNvPr id="3161" name="Line 30"/>
            <p:cNvSpPr>
              <a:spLocks noChangeShapeType="1"/>
            </p:cNvSpPr>
            <p:nvPr/>
          </p:nvSpPr>
          <p:spPr bwMode="auto">
            <a:xfrm>
              <a:off x="6417080" y="2297119"/>
              <a:ext cx="0" cy="190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62" name="Line 31"/>
            <p:cNvSpPr>
              <a:spLocks noChangeShapeType="1"/>
            </p:cNvSpPr>
            <p:nvPr/>
          </p:nvSpPr>
          <p:spPr bwMode="auto">
            <a:xfrm>
              <a:off x="6415088" y="2482856"/>
              <a:ext cx="339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63" name="Line 32"/>
            <p:cNvSpPr>
              <a:spLocks noChangeShapeType="1"/>
            </p:cNvSpPr>
            <p:nvPr/>
          </p:nvSpPr>
          <p:spPr bwMode="auto">
            <a:xfrm>
              <a:off x="6753225" y="2292356"/>
              <a:ext cx="0" cy="190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3150" name="Groupe 64"/>
          <p:cNvGrpSpPr>
            <a:grpSpLocks/>
          </p:cNvGrpSpPr>
          <p:nvPr/>
        </p:nvGrpSpPr>
        <p:grpSpPr bwMode="auto">
          <a:xfrm>
            <a:off x="5259388" y="2530476"/>
            <a:ext cx="908050" cy="195263"/>
            <a:chOff x="6415088" y="2292356"/>
            <a:chExt cx="339725" cy="195263"/>
          </a:xfrm>
        </p:grpSpPr>
        <p:sp>
          <p:nvSpPr>
            <p:cNvPr id="3158" name="Line 30"/>
            <p:cNvSpPr>
              <a:spLocks noChangeShapeType="1"/>
            </p:cNvSpPr>
            <p:nvPr/>
          </p:nvSpPr>
          <p:spPr bwMode="auto">
            <a:xfrm>
              <a:off x="6417080" y="2297119"/>
              <a:ext cx="0" cy="190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59" name="Line 31"/>
            <p:cNvSpPr>
              <a:spLocks noChangeShapeType="1"/>
            </p:cNvSpPr>
            <p:nvPr/>
          </p:nvSpPr>
          <p:spPr bwMode="auto">
            <a:xfrm>
              <a:off x="6415088" y="2482856"/>
              <a:ext cx="3397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160" name="Line 32"/>
            <p:cNvSpPr>
              <a:spLocks noChangeShapeType="1"/>
            </p:cNvSpPr>
            <p:nvPr/>
          </p:nvSpPr>
          <p:spPr bwMode="auto">
            <a:xfrm>
              <a:off x="6753225" y="2292356"/>
              <a:ext cx="0" cy="190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3151" name="Picture 6" descr="http://www.hydro-smos.be/graphics/smos_satellite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63750" y="2336801"/>
            <a:ext cx="1174750" cy="93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52" name="Picture 15" descr="http://www-angler.larc.nasa.gov/site/images/modis/modiscraft_1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91625" y="4006850"/>
            <a:ext cx="819150" cy="83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53" name="Picture 13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56588" y="2674939"/>
            <a:ext cx="12811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54" name="Picture 9" descr="http://www.asf.alaska.edu/sites/all/files/images/satellites/grace.pn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03614" y="4384675"/>
            <a:ext cx="9239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55" name="Picture 4" descr="http://upload.wikimedia.org/wikipedia/commons/thumb/5/58/TRMM_SATELLITE.blurred.medium.jpg/250px-TRMM_SATELLITE.blurred.medium.jp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3651" y="5837239"/>
            <a:ext cx="9556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56" name="Picture 11" descr="http://edc.dgfi.badw.de:8080/satellite_missions/slr_sats_pics/jason.gif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54688" y="3022601"/>
            <a:ext cx="989012" cy="58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57" name="Line 33"/>
          <p:cNvSpPr>
            <a:spLocks noChangeShapeType="1"/>
          </p:cNvSpPr>
          <p:nvPr/>
        </p:nvSpPr>
        <p:spPr bwMode="auto">
          <a:xfrm flipH="1">
            <a:off x="6561138" y="2725739"/>
            <a:ext cx="12700" cy="2562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3179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56402" y="1704864"/>
            <a:ext cx="2054225" cy="177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1" name="Text Box 10"/>
          <p:cNvSpPr txBox="1">
            <a:spLocks noChangeArrowheads="1"/>
          </p:cNvSpPr>
          <p:nvPr/>
        </p:nvSpPr>
        <p:spPr bwMode="auto">
          <a:xfrm>
            <a:off x="1568872" y="3540055"/>
            <a:ext cx="242887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FR" dirty="0"/>
              <a:t>Radar altimétrique</a:t>
            </a:r>
          </a:p>
          <a:p>
            <a:pPr algn="ctr" eaLnBrk="1" hangingPunct="1"/>
            <a:r>
              <a:rPr lang="fr-FR" dirty="0">
                <a:solidFill>
                  <a:schemeClr val="tx2"/>
                </a:solidFill>
              </a:rPr>
              <a:t>Jason 2, 3, CS, </a:t>
            </a:r>
            <a:r>
              <a:rPr lang="fr-FR" dirty="0" err="1">
                <a:solidFill>
                  <a:schemeClr val="tx2"/>
                </a:solidFill>
              </a:rPr>
              <a:t>Saral</a:t>
            </a:r>
            <a:r>
              <a:rPr lang="fr-FR" dirty="0">
                <a:solidFill>
                  <a:schemeClr val="tx2"/>
                </a:solidFill>
              </a:rPr>
              <a:t>,</a:t>
            </a:r>
          </a:p>
          <a:p>
            <a:pPr algn="ctr" eaLnBrk="1" hangingPunct="1"/>
            <a:r>
              <a:rPr lang="fr-FR" dirty="0" err="1">
                <a:solidFill>
                  <a:schemeClr val="tx2"/>
                </a:solidFill>
              </a:rPr>
              <a:t>Sentinel</a:t>
            </a:r>
            <a:r>
              <a:rPr lang="fr-FR" dirty="0">
                <a:solidFill>
                  <a:schemeClr val="tx2"/>
                </a:solidFill>
              </a:rPr>
              <a:t> 3, SWOT</a:t>
            </a:r>
          </a:p>
        </p:txBody>
      </p:sp>
      <p:sp>
        <p:nvSpPr>
          <p:cNvPr id="6153" name="Text Box 12"/>
          <p:cNvSpPr txBox="1">
            <a:spLocks noChangeArrowheads="1"/>
          </p:cNvSpPr>
          <p:nvPr/>
        </p:nvSpPr>
        <p:spPr bwMode="auto">
          <a:xfrm>
            <a:off x="7484369" y="3444241"/>
            <a:ext cx="25186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FR" dirty="0"/>
              <a:t>Satellite Gravimétrique</a:t>
            </a:r>
          </a:p>
          <a:p>
            <a:pPr algn="ctr" eaLnBrk="1" hangingPunct="1"/>
            <a:r>
              <a:rPr lang="fr-FR" dirty="0">
                <a:solidFill>
                  <a:schemeClr val="tx2"/>
                </a:solidFill>
              </a:rPr>
              <a:t>Grace 1, 2</a:t>
            </a:r>
          </a:p>
        </p:txBody>
      </p:sp>
      <p:pic>
        <p:nvPicPr>
          <p:cNvPr id="7170" name="Picture 2" descr="http://static.guim.co.uk/sys-images/Guardian/Pix/pictures/2013/6/20/1371688009141/Jason_Satellite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51968" y="1716048"/>
            <a:ext cx="1800200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t3.gstatic.com/images?q=tbn:ANd9GcRUC6DGMjfwXTrIGorbsDlIElYkeuq5jiBAqxXej5Q3SI-_InQy3ap_nvNp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58302" y="1711258"/>
            <a:ext cx="2308016" cy="1350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4435599" y="3061526"/>
            <a:ext cx="287155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FR" dirty="0"/>
              <a:t>Radiomètre micro-ondes</a:t>
            </a:r>
          </a:p>
          <a:p>
            <a:pPr algn="ctr" eaLnBrk="1" hangingPunct="1"/>
            <a:r>
              <a:rPr lang="fr-FR" dirty="0">
                <a:solidFill>
                  <a:schemeClr val="tx2"/>
                </a:solidFill>
              </a:rPr>
              <a:t>SMOS, SMAP, </a:t>
            </a:r>
            <a:r>
              <a:rPr lang="fr-FR" i="1" dirty="0">
                <a:solidFill>
                  <a:schemeClr val="tx2"/>
                </a:solidFill>
              </a:rPr>
              <a:t>SMOS </a:t>
            </a:r>
            <a:r>
              <a:rPr lang="fr-FR" i="1" dirty="0" err="1">
                <a:solidFill>
                  <a:schemeClr val="tx2"/>
                </a:solidFill>
              </a:rPr>
              <a:t>Next</a:t>
            </a:r>
            <a:endParaRPr lang="fr-FR" i="1" dirty="0">
              <a:solidFill>
                <a:schemeClr val="tx2"/>
              </a:solidFill>
            </a:endParaRPr>
          </a:p>
        </p:txBody>
      </p:sp>
      <p:pic>
        <p:nvPicPr>
          <p:cNvPr id="7174" name="Picture 6" descr="http://www.cnes-jeunes.fr/automne_modules_files/standard/public/p8998_e1e30b93a344e7ceb41af9670bdec6ffPleiades09video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4691" y="4019306"/>
            <a:ext cx="2160240" cy="1620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Comment observer l’eau depuis l’espace	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775520" y="1124744"/>
            <a:ext cx="9814500" cy="504056"/>
          </a:xfrm>
        </p:spPr>
        <p:txBody>
          <a:bodyPr/>
          <a:lstStyle/>
          <a:p>
            <a:r>
              <a:rPr lang="fr-FR" dirty="0"/>
              <a:t>Techniques spatiales appliquées au domaine de l’hydrologie</a:t>
            </a: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4195040" y="5721944"/>
            <a:ext cx="332336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FR" dirty="0"/>
              <a:t>Radiomètre imageur optique</a:t>
            </a:r>
          </a:p>
          <a:p>
            <a:pPr algn="ctr" eaLnBrk="1" hangingPunct="1"/>
            <a:r>
              <a:rPr lang="fr-FR" dirty="0">
                <a:solidFill>
                  <a:schemeClr val="tx2"/>
                </a:solidFill>
              </a:rPr>
              <a:t>SPOT 5, 6, </a:t>
            </a:r>
            <a:r>
              <a:rPr lang="fr-FR" i="1" dirty="0">
                <a:solidFill>
                  <a:schemeClr val="tx2"/>
                </a:solidFill>
              </a:rPr>
              <a:t>7, </a:t>
            </a:r>
            <a:r>
              <a:rPr lang="fr-FR" i="1" dirty="0" err="1">
                <a:solidFill>
                  <a:schemeClr val="tx2"/>
                </a:solidFill>
              </a:rPr>
              <a:t>Landsat</a:t>
            </a:r>
            <a:r>
              <a:rPr lang="fr-FR" i="1" dirty="0">
                <a:solidFill>
                  <a:schemeClr val="tx2"/>
                </a:solidFill>
              </a:rPr>
              <a:t> 8</a:t>
            </a:r>
          </a:p>
          <a:p>
            <a:pPr algn="ctr" eaLnBrk="1" hangingPunct="1"/>
            <a:r>
              <a:rPr lang="fr-FR" i="1" dirty="0">
                <a:solidFill>
                  <a:schemeClr val="tx2"/>
                </a:solidFill>
              </a:rPr>
              <a:t> </a:t>
            </a:r>
            <a:r>
              <a:rPr lang="fr-FR" dirty="0">
                <a:solidFill>
                  <a:schemeClr val="tx2"/>
                </a:solidFill>
              </a:rPr>
              <a:t>Pléiades 1, 2, Sentinel 2</a:t>
            </a:r>
            <a:br>
              <a:rPr lang="fr-FR" dirty="0">
                <a:solidFill>
                  <a:schemeClr val="tx2"/>
                </a:solidFill>
              </a:rPr>
            </a:br>
            <a:r>
              <a:rPr lang="fr-FR" dirty="0" err="1">
                <a:solidFill>
                  <a:schemeClr val="tx2"/>
                </a:solidFill>
              </a:rPr>
              <a:t>Metop</a:t>
            </a:r>
            <a:r>
              <a:rPr lang="fr-FR" dirty="0">
                <a:solidFill>
                  <a:schemeClr val="tx2"/>
                </a:solidFill>
              </a:rPr>
              <a:t>, </a:t>
            </a:r>
            <a:r>
              <a:rPr lang="fr-FR" dirty="0" err="1">
                <a:solidFill>
                  <a:schemeClr val="tx2"/>
                </a:solidFill>
              </a:rPr>
              <a:t>Météosat</a:t>
            </a:r>
            <a:endParaRPr lang="fr-FR" dirty="0">
              <a:solidFill>
                <a:schemeClr val="tx2"/>
              </a:solidFill>
            </a:endParaRPr>
          </a:p>
        </p:txBody>
      </p:sp>
      <p:pic>
        <p:nvPicPr>
          <p:cNvPr id="7178" name="Picture 10" descr="http://space.skyrocket.de/img_sat/mtg-i__1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8297916" y="4301605"/>
            <a:ext cx="2096447" cy="1572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-8528164" y="5902693"/>
            <a:ext cx="24944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fr-FR" dirty="0"/>
              <a:t>Satellite météorologique</a:t>
            </a:r>
          </a:p>
          <a:p>
            <a:pPr algn="ctr" eaLnBrk="1" hangingPunct="1"/>
            <a:r>
              <a:rPr lang="fr-FR" dirty="0">
                <a:solidFill>
                  <a:schemeClr val="tx2"/>
                </a:solidFill>
              </a:rPr>
              <a:t>IASI, IASI NG</a:t>
            </a:r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id="{CB3BCDD3-0B31-47A2-9527-604298E48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250" y="5764193"/>
            <a:ext cx="390363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FR" dirty="0"/>
              <a:t>Radar à synthèse d’ouverture (SAR)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FBE54305-5F57-4E39-9915-E462CC893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1882" y="5829949"/>
            <a:ext cx="223474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FR" dirty="0"/>
              <a:t>Radiomètre infrarouge </a:t>
            </a:r>
          </a:p>
          <a:p>
            <a:pPr algn="ctr" eaLnBrk="1" hangingPunct="1"/>
            <a:r>
              <a:rPr lang="fr-FR" i="1" dirty="0">
                <a:solidFill>
                  <a:schemeClr val="tx2"/>
                </a:solidFill>
              </a:rPr>
              <a:t>Sentinel-3, </a:t>
            </a:r>
          </a:p>
        </p:txBody>
      </p:sp>
      <p:pic>
        <p:nvPicPr>
          <p:cNvPr id="18" name="Image 17" descr="Une image contenant satellite, transport, neige, extérieur&#10;&#10;Description générée automatiquement">
            <a:extLst>
              <a:ext uri="{FF2B5EF4-FFF2-40B4-BE49-F238E27FC236}">
                <a16:creationId xmlns:a16="http://schemas.microsoft.com/office/drawing/2014/main" id="{818C5DCF-253C-4CCD-9686-AE8F79C49422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5314" y="4454784"/>
            <a:ext cx="1892208" cy="1419156"/>
          </a:xfrm>
          <a:prstGeom prst="rect">
            <a:avLst/>
          </a:prstGeom>
        </p:spPr>
      </p:pic>
      <p:pic>
        <p:nvPicPr>
          <p:cNvPr id="20" name="Image 19" descr="Une image contenant satellite, neige, transport, extérieur&#10;&#10;Description générée automatiquement">
            <a:extLst>
              <a:ext uri="{FF2B5EF4-FFF2-40B4-BE49-F238E27FC236}">
                <a16:creationId xmlns:a16="http://schemas.microsoft.com/office/drawing/2014/main" id="{5FE65BBF-6205-4A65-A121-243192EBEA3E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18400" y="4165005"/>
            <a:ext cx="2675396" cy="156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397482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6511</TotalTime>
  <Words>991</Words>
  <Application>Microsoft Office PowerPoint</Application>
  <PresentationFormat>Grand écran</PresentationFormat>
  <Paragraphs>116</Paragraphs>
  <Slides>8</Slides>
  <Notes>8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1_Thème Office</vt:lpstr>
      <vt:lpstr>Équation</vt:lpstr>
      <vt:lpstr>L’hydrologie depuis l’espace</vt:lpstr>
      <vt:lpstr>Pourquoi observer l’eau depuis l’espace </vt:lpstr>
      <vt:lpstr>Pourquoi observer l’eau depuis l’espace en plus d’in situ ? </vt:lpstr>
      <vt:lpstr>Pourquoi observer l’eau depuis l’espace </vt:lpstr>
      <vt:lpstr>Présentation PowerPoint</vt:lpstr>
      <vt:lpstr>Pourquoi observer l’eau depuis l’espace </vt:lpstr>
      <vt:lpstr>Les ressources en eau depuis l’espace </vt:lpstr>
      <vt:lpstr>Comment observer l’eau depuis l’espace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Rosmorduc Vinca</dc:creator>
  <cp:lastModifiedBy>Rosmorduc Vinca</cp:lastModifiedBy>
  <cp:revision>71</cp:revision>
  <dcterms:created xsi:type="dcterms:W3CDTF">2018-03-12T16:05:52Z</dcterms:created>
  <dcterms:modified xsi:type="dcterms:W3CDTF">2020-11-26T13:21:37Z</dcterms:modified>
</cp:coreProperties>
</file>