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5"/>
  </p:notesMasterIdLst>
  <p:handoutMasterIdLst>
    <p:handoutMasterId r:id="rId46"/>
  </p:handoutMasterIdLst>
  <p:sldIdLst>
    <p:sldId id="302" r:id="rId2"/>
    <p:sldId id="382" r:id="rId3"/>
    <p:sldId id="257" r:id="rId4"/>
    <p:sldId id="271" r:id="rId5"/>
    <p:sldId id="383" r:id="rId6"/>
    <p:sldId id="258" r:id="rId7"/>
    <p:sldId id="272" r:id="rId8"/>
    <p:sldId id="384" r:id="rId9"/>
    <p:sldId id="259" r:id="rId10"/>
    <p:sldId id="358" r:id="rId11"/>
    <p:sldId id="385" r:id="rId12"/>
    <p:sldId id="260" r:id="rId13"/>
    <p:sldId id="386" r:id="rId14"/>
    <p:sldId id="261" r:id="rId15"/>
    <p:sldId id="275" r:id="rId16"/>
    <p:sldId id="387" r:id="rId17"/>
    <p:sldId id="262" r:id="rId18"/>
    <p:sldId id="276" r:id="rId19"/>
    <p:sldId id="388" r:id="rId20"/>
    <p:sldId id="263" r:id="rId21"/>
    <p:sldId id="277" r:id="rId22"/>
    <p:sldId id="389" r:id="rId23"/>
    <p:sldId id="264" r:id="rId24"/>
    <p:sldId id="303" r:id="rId25"/>
    <p:sldId id="390" r:id="rId26"/>
    <p:sldId id="265" r:id="rId27"/>
    <p:sldId id="304" r:id="rId28"/>
    <p:sldId id="397" r:id="rId29"/>
    <p:sldId id="266" r:id="rId30"/>
    <p:sldId id="280" r:id="rId31"/>
    <p:sldId id="399" r:id="rId32"/>
    <p:sldId id="299" r:id="rId33"/>
    <p:sldId id="300" r:id="rId34"/>
    <p:sldId id="400" r:id="rId35"/>
    <p:sldId id="270" r:id="rId36"/>
    <p:sldId id="301" r:id="rId37"/>
    <p:sldId id="395" r:id="rId38"/>
    <p:sldId id="306" r:id="rId39"/>
    <p:sldId id="401" r:id="rId40"/>
    <p:sldId id="268" r:id="rId41"/>
    <p:sldId id="282" r:id="rId42"/>
    <p:sldId id="269" r:id="rId43"/>
    <p:sldId id="307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9674" autoAdjust="0"/>
  </p:normalViewPr>
  <p:slideViewPr>
    <p:cSldViewPr snapToGrid="0" showGuides="1">
      <p:cViewPr varScale="1">
        <p:scale>
          <a:sx n="72" d="100"/>
          <a:sy n="72" d="100"/>
        </p:scale>
        <p:origin x="96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2AFDD903-422C-46F8-8729-EF3A60B7CA62}"/>
    <pc:docChg chg="custSel modSld">
      <pc:chgData name="Rosmorduc Vinca" userId="ad80fc01-cf55-4376-a825-a887c8046f05" providerId="ADAL" clId="{2AFDD903-422C-46F8-8729-EF3A60B7CA62}" dt="2019-08-23T07:59:06.208" v="52" actId="20577"/>
      <pc:docMkLst>
        <pc:docMk/>
      </pc:docMkLst>
      <pc:sldChg chg="modSp">
        <pc:chgData name="Rosmorduc Vinca" userId="ad80fc01-cf55-4376-a825-a887c8046f05" providerId="ADAL" clId="{2AFDD903-422C-46F8-8729-EF3A60B7CA62}" dt="2019-08-23T07:59:06.208" v="5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2AFDD903-422C-46F8-8729-EF3A60B7CA62}" dt="2019-08-23T07:59:06.208" v="5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2AFDD903-422C-46F8-8729-EF3A60B7CA62}" dt="2019-08-23T07:58:33.211" v="50" actId="478"/>
        <pc:sldMkLst>
          <pc:docMk/>
          <pc:sldMk cId="792905342" sldId="274"/>
        </pc:sldMkLst>
        <pc:spChg chg="del">
          <ac:chgData name="Rosmorduc Vinca" userId="ad80fc01-cf55-4376-a825-a887c8046f05" providerId="ADAL" clId="{2AFDD903-422C-46F8-8729-EF3A60B7CA62}" dt="2019-08-23T07:58:33.211" v="50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2AFDD903-422C-46F8-8729-EF3A60B7CA62}" dt="2019-08-23T07:58:33.211" v="50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2AFDD903-422C-46F8-8729-EF3A60B7CA62}" dt="2019-08-23T07:56:41.678" v="9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2AFDD903-422C-46F8-8729-EF3A60B7CA62}" dt="2019-08-23T07:56:35.504" v="7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2AFDD903-422C-46F8-8729-EF3A60B7CA62}" dt="2019-08-23T07:56:41.678" v="9" actId="14100"/>
          <ac:picMkLst>
            <pc:docMk/>
            <pc:sldMk cId="2856001701" sldId="275"/>
            <ac:picMk id="10" creationId="{3CE37997-A9D8-4D16-AA7E-B4F0432B78C9}"/>
          </ac:picMkLst>
        </pc:picChg>
      </pc:sldChg>
      <pc:sldChg chg="addSp modSp">
        <pc:chgData name="Rosmorduc Vinca" userId="ad80fc01-cf55-4376-a825-a887c8046f05" providerId="ADAL" clId="{2AFDD903-422C-46F8-8729-EF3A60B7CA62}" dt="2019-08-23T07:15:26.527" v="6"/>
        <pc:sldMkLst>
          <pc:docMk/>
          <pc:sldMk cId="2412915436" sldId="280"/>
        </pc:sldMkLst>
        <pc:spChg chg="mod">
          <ac:chgData name="Rosmorduc Vinca" userId="ad80fc01-cf55-4376-a825-a887c8046f05" providerId="ADAL" clId="{2AFDD903-422C-46F8-8729-EF3A60B7CA62}" dt="2019-08-23T07:15:16.196" v="5" actId="1076"/>
          <ac:spMkLst>
            <pc:docMk/>
            <pc:sldMk cId="2412915436" sldId="280"/>
            <ac:spMk id="7" creationId="{03889FAD-0216-4632-AB35-BDF5FD5BDC01}"/>
          </ac:spMkLst>
        </pc:spChg>
        <pc:picChg chg="add">
          <ac:chgData name="Rosmorduc Vinca" userId="ad80fc01-cf55-4376-a825-a887c8046f05" providerId="ADAL" clId="{2AFDD903-422C-46F8-8729-EF3A60B7CA62}" dt="2019-08-23T07:15:26.527" v="6"/>
          <ac:picMkLst>
            <pc:docMk/>
            <pc:sldMk cId="2412915436" sldId="280"/>
            <ac:picMk id="4" creationId="{546A80A5-9F3F-4093-96C5-2B9896681574}"/>
          </ac:picMkLst>
        </pc:picChg>
      </pc:sldChg>
      <pc:sldChg chg="addSp delSp modSp">
        <pc:chgData name="Rosmorduc Vinca" userId="ad80fc01-cf55-4376-a825-a887c8046f05" providerId="ADAL" clId="{2AFDD903-422C-46F8-8729-EF3A60B7CA62}" dt="2019-08-23T07:15:11.149" v="4"/>
        <pc:sldMkLst>
          <pc:docMk/>
          <pc:sldMk cId="95321319" sldId="304"/>
        </pc:sldMkLst>
        <pc:spChg chg="mod">
          <ac:chgData name="Rosmorduc Vinca" userId="ad80fc01-cf55-4376-a825-a887c8046f05" providerId="ADAL" clId="{2AFDD903-422C-46F8-8729-EF3A60B7CA62}" dt="2019-08-23T07:14:48.820" v="3" actId="1076"/>
          <ac:spMkLst>
            <pc:docMk/>
            <pc:sldMk cId="95321319" sldId="304"/>
            <ac:spMk id="4" creationId="{8B0F30E7-2ED6-4DEE-8E09-3F1883543541}"/>
          </ac:spMkLst>
        </pc:spChg>
        <pc:spChg chg="add del mod">
          <ac:chgData name="Rosmorduc Vinca" userId="ad80fc01-cf55-4376-a825-a887c8046f05" providerId="ADAL" clId="{2AFDD903-422C-46F8-8729-EF3A60B7CA62}" dt="2019-08-23T07:14:45.133" v="1" actId="478"/>
          <ac:spMkLst>
            <pc:docMk/>
            <pc:sldMk cId="95321319" sldId="304"/>
            <ac:spMk id="5" creationId="{3247381E-C61F-4CBE-A231-7C8BBF5133D7}"/>
          </ac:spMkLst>
        </pc:spChg>
        <pc:picChg chg="del">
          <ac:chgData name="Rosmorduc Vinca" userId="ad80fc01-cf55-4376-a825-a887c8046f05" providerId="ADAL" clId="{2AFDD903-422C-46F8-8729-EF3A60B7CA62}" dt="2019-08-23T07:14:42.805" v="0" actId="478"/>
          <ac:picMkLst>
            <pc:docMk/>
            <pc:sldMk cId="95321319" sldId="304"/>
            <ac:picMk id="6" creationId="{CF2F3E10-542D-426F-8389-4486CC651017}"/>
          </ac:picMkLst>
        </pc:picChg>
        <pc:picChg chg="add">
          <ac:chgData name="Rosmorduc Vinca" userId="ad80fc01-cf55-4376-a825-a887c8046f05" providerId="ADAL" clId="{2AFDD903-422C-46F8-8729-EF3A60B7CA62}" dt="2019-08-23T07:15:11.149" v="4"/>
          <ac:picMkLst>
            <pc:docMk/>
            <pc:sldMk cId="95321319" sldId="304"/>
            <ac:picMk id="7" creationId="{1B5737F4-28AE-42F3-A5B7-455C73DB6EFF}"/>
          </ac:picMkLst>
        </pc:picChg>
      </pc:sldChg>
    </pc:docChg>
  </pc:docChgLst>
  <pc:docChgLst>
    <pc:chgData name="Rosmorduc Vinca" userId="ad80fc01-cf55-4376-a825-a887c8046f05" providerId="ADAL" clId="{AE9B0166-1875-42DB-8DF5-79453AB954C6}"/>
    <pc:docChg chg="undo custSel modSld">
      <pc:chgData name="Rosmorduc Vinca" userId="ad80fc01-cf55-4376-a825-a887c8046f05" providerId="ADAL" clId="{AE9B0166-1875-42DB-8DF5-79453AB954C6}" dt="2019-06-04T13:20:47.623" v="577"/>
      <pc:docMkLst>
        <pc:docMk/>
      </pc:docMkLst>
      <pc:sldChg chg="modSp">
        <pc:chgData name="Rosmorduc Vinca" userId="ad80fc01-cf55-4376-a825-a887c8046f05" providerId="ADAL" clId="{AE9B0166-1875-42DB-8DF5-79453AB954C6}" dt="2019-06-04T12:48:37.891" v="113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AE9B0166-1875-42DB-8DF5-79453AB954C6}" dt="2019-06-04T12:47:03.307" v="48" actId="27636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AE9B0166-1875-42DB-8DF5-79453AB954C6}" dt="2019-06-04T12:48:37.891" v="113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modSp">
        <pc:chgData name="Rosmorduc Vinca" userId="ad80fc01-cf55-4376-a825-a887c8046f05" providerId="ADAL" clId="{AE9B0166-1875-42DB-8DF5-79453AB954C6}" dt="2019-06-04T12:52:03.724" v="167" actId="20577"/>
        <pc:sldMkLst>
          <pc:docMk/>
          <pc:sldMk cId="1575152333" sldId="258"/>
        </pc:sldMkLst>
        <pc:spChg chg="mod">
          <ac:chgData name="Rosmorduc Vinca" userId="ad80fc01-cf55-4376-a825-a887c8046f05" providerId="ADAL" clId="{AE9B0166-1875-42DB-8DF5-79453AB954C6}" dt="2019-06-04T12:49:17.533" v="114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AE9B0166-1875-42DB-8DF5-79453AB954C6}" dt="2019-06-04T12:52:03.724" v="167" actId="20577"/>
          <ac:spMkLst>
            <pc:docMk/>
            <pc:sldMk cId="1575152333" sldId="258"/>
            <ac:spMk id="3" creationId="{BB6F14E7-F914-4624-840C-3BF425909E40}"/>
          </ac:spMkLst>
        </pc:spChg>
      </pc:sldChg>
      <pc:sldChg chg="modSp">
        <pc:chgData name="Rosmorduc Vinca" userId="ad80fc01-cf55-4376-a825-a887c8046f05" providerId="ADAL" clId="{AE9B0166-1875-42DB-8DF5-79453AB954C6}" dt="2019-06-04T13:05:47.492" v="213"/>
        <pc:sldMkLst>
          <pc:docMk/>
          <pc:sldMk cId="2995212432" sldId="259"/>
        </pc:sldMkLst>
        <pc:spChg chg="mod">
          <ac:chgData name="Rosmorduc Vinca" userId="ad80fc01-cf55-4376-a825-a887c8046f05" providerId="ADAL" clId="{AE9B0166-1875-42DB-8DF5-79453AB954C6}" dt="2019-06-04T13:04:40.650" v="17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AE9B0166-1875-42DB-8DF5-79453AB954C6}" dt="2019-06-04T13:05:47.492" v="213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AE9B0166-1875-42DB-8DF5-79453AB954C6}" dt="2019-06-04T13:07:49.048" v="327" actId="15"/>
        <pc:sldMkLst>
          <pc:docMk/>
          <pc:sldMk cId="2496709650" sldId="260"/>
        </pc:sldMkLst>
        <pc:spChg chg="mod">
          <ac:chgData name="Rosmorduc Vinca" userId="ad80fc01-cf55-4376-a825-a887c8046f05" providerId="ADAL" clId="{AE9B0166-1875-42DB-8DF5-79453AB954C6}" dt="2019-06-04T13:06:42.692" v="30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AE9B0166-1875-42DB-8DF5-79453AB954C6}" dt="2019-06-04T13:07:49.048" v="327" actId="15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AE9B0166-1875-42DB-8DF5-79453AB954C6}" dt="2019-06-04T13:08:44.811" v="347" actId="6549"/>
        <pc:sldMkLst>
          <pc:docMk/>
          <pc:sldMk cId="2740819147" sldId="261"/>
        </pc:sldMkLst>
        <pc:spChg chg="mod">
          <ac:chgData name="Rosmorduc Vinca" userId="ad80fc01-cf55-4376-a825-a887c8046f05" providerId="ADAL" clId="{AE9B0166-1875-42DB-8DF5-79453AB954C6}" dt="2019-06-04T13:08:09.544" v="337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AE9B0166-1875-42DB-8DF5-79453AB954C6}" dt="2019-06-04T13:08:44.811" v="347" actId="6549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AE9B0166-1875-42DB-8DF5-79453AB954C6}" dt="2019-06-04T13:09:56.005" v="377" actId="20577"/>
        <pc:sldMkLst>
          <pc:docMk/>
          <pc:sldMk cId="3777714117" sldId="262"/>
        </pc:sldMkLst>
        <pc:spChg chg="mod">
          <ac:chgData name="Rosmorduc Vinca" userId="ad80fc01-cf55-4376-a825-a887c8046f05" providerId="ADAL" clId="{AE9B0166-1875-42DB-8DF5-79453AB954C6}" dt="2019-06-04T13:09:32.705" v="370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AE9B0166-1875-42DB-8DF5-79453AB954C6}" dt="2019-06-04T13:09:56.005" v="377" actId="20577"/>
          <ac:spMkLst>
            <pc:docMk/>
            <pc:sldMk cId="3777714117" sldId="262"/>
            <ac:spMk id="3" creationId="{88BB9E82-D679-4473-A063-D603C8E778B9}"/>
          </ac:spMkLst>
        </pc:spChg>
      </pc:sldChg>
      <pc:sldChg chg="modSp">
        <pc:chgData name="Rosmorduc Vinca" userId="ad80fc01-cf55-4376-a825-a887c8046f05" providerId="ADAL" clId="{AE9B0166-1875-42DB-8DF5-79453AB954C6}" dt="2019-06-04T13:10:48.002" v="412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AE9B0166-1875-42DB-8DF5-79453AB954C6}" dt="2019-06-04T13:10:14.353" v="390" actId="20577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AE9B0166-1875-42DB-8DF5-79453AB954C6}" dt="2019-06-04T13:10:48.002" v="412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AE9B0166-1875-42DB-8DF5-79453AB954C6}" dt="2019-06-04T13:13:14.369" v="454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AE9B0166-1875-42DB-8DF5-79453AB954C6}" dt="2019-06-04T13:12:35.819" v="423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AE9B0166-1875-42DB-8DF5-79453AB954C6}" dt="2019-06-04T13:13:14.369" v="454" actId="20577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AE9B0166-1875-42DB-8DF5-79453AB954C6}" dt="2019-06-04T13:14:04.502" v="474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AE9B0166-1875-42DB-8DF5-79453AB954C6}" dt="2019-06-04T13:13:44.980" v="467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AE9B0166-1875-42DB-8DF5-79453AB954C6}" dt="2019-06-04T13:14:04.502" v="474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AE9B0166-1875-42DB-8DF5-79453AB954C6}" dt="2019-06-04T13:14:39.045" v="503" actId="15"/>
        <pc:sldMkLst>
          <pc:docMk/>
          <pc:sldMk cId="1882517695" sldId="266"/>
        </pc:sldMkLst>
        <pc:spChg chg="mod">
          <ac:chgData name="Rosmorduc Vinca" userId="ad80fc01-cf55-4376-a825-a887c8046f05" providerId="ADAL" clId="{AE9B0166-1875-42DB-8DF5-79453AB954C6}" dt="2019-06-04T13:14:19.946" v="499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AE9B0166-1875-42DB-8DF5-79453AB954C6}" dt="2019-06-04T13:14:39.045" v="503" actId="15"/>
          <ac:spMkLst>
            <pc:docMk/>
            <pc:sldMk cId="1882517695" sldId="266"/>
            <ac:spMk id="3" creationId="{EE6173CD-E939-46F0-9F5A-141B9272E35B}"/>
          </ac:spMkLst>
        </pc:spChg>
      </pc:sldChg>
      <pc:sldChg chg="modSp">
        <pc:chgData name="Rosmorduc Vinca" userId="ad80fc01-cf55-4376-a825-a887c8046f05" providerId="ADAL" clId="{AE9B0166-1875-42DB-8DF5-79453AB954C6}" dt="2019-06-04T12:47:36.392" v="74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AE9B0166-1875-42DB-8DF5-79453AB954C6}" dt="2019-06-04T12:47:36.392" v="74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AE9B0166-1875-42DB-8DF5-79453AB954C6}" dt="2019-06-04T12:47:36.387" v="73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AE9B0166-1875-42DB-8DF5-79453AB954C6}" dt="2019-06-04T13:20:36.365" v="575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AE9B0166-1875-42DB-8DF5-79453AB954C6}" dt="2019-06-04T13:19:38.290" v="552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AE9B0166-1875-42DB-8DF5-79453AB954C6}" dt="2019-06-04T13:20:36.365" v="575" actId="20577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AE9B0166-1875-42DB-8DF5-79453AB954C6}" dt="2019-06-04T13:20:47.623" v="577"/>
        <pc:sldMkLst>
          <pc:docMk/>
          <pc:sldMk cId="2452128176" sldId="269"/>
        </pc:sldMkLst>
        <pc:spChg chg="mod">
          <ac:chgData name="Rosmorduc Vinca" userId="ad80fc01-cf55-4376-a825-a887c8046f05" providerId="ADAL" clId="{AE9B0166-1875-42DB-8DF5-79453AB954C6}" dt="2019-06-04T13:20:31.740" v="570"/>
          <ac:spMkLst>
            <pc:docMk/>
            <pc:sldMk cId="2452128176" sldId="269"/>
            <ac:spMk id="2" creationId="{ACCE2F1F-46BC-4B0C-838B-E6FEDEB5E0FB}"/>
          </ac:spMkLst>
        </pc:spChg>
        <pc:spChg chg="mod">
          <ac:chgData name="Rosmorduc Vinca" userId="ad80fc01-cf55-4376-a825-a887c8046f05" providerId="ADAL" clId="{AE9B0166-1875-42DB-8DF5-79453AB954C6}" dt="2019-06-04T13:20:47.623" v="577"/>
          <ac:spMkLst>
            <pc:docMk/>
            <pc:sldMk cId="2452128176" sldId="269"/>
            <ac:spMk id="3" creationId="{A8BC7955-6F90-4B6B-A13F-C53F86769A4E}"/>
          </ac:spMkLst>
        </pc:spChg>
      </pc:sldChg>
      <pc:sldChg chg="modSp">
        <pc:chgData name="Rosmorduc Vinca" userId="ad80fc01-cf55-4376-a825-a887c8046f05" providerId="ADAL" clId="{AE9B0166-1875-42DB-8DF5-79453AB954C6}" dt="2019-06-04T13:18:39.292" v="533" actId="15"/>
        <pc:sldMkLst>
          <pc:docMk/>
          <pc:sldMk cId="2866678128" sldId="270"/>
        </pc:sldMkLst>
        <pc:spChg chg="mod">
          <ac:chgData name="Rosmorduc Vinca" userId="ad80fc01-cf55-4376-a825-a887c8046f05" providerId="ADAL" clId="{AE9B0166-1875-42DB-8DF5-79453AB954C6}" dt="2019-06-04T13:18:16.892" v="528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AE9B0166-1875-42DB-8DF5-79453AB954C6}" dt="2019-06-04T13:18:39.292" v="533" actId="15"/>
          <ac:spMkLst>
            <pc:docMk/>
            <pc:sldMk cId="2866678128" sldId="270"/>
            <ac:spMk id="3" creationId="{17E8167A-DA32-4E76-A279-AF10197E8553}"/>
          </ac:spMkLst>
        </pc:spChg>
      </pc:sldChg>
      <pc:sldChg chg="modSp">
        <pc:chgData name="Rosmorduc Vinca" userId="ad80fc01-cf55-4376-a825-a887c8046f05" providerId="ADAL" clId="{AE9B0166-1875-42DB-8DF5-79453AB954C6}" dt="2019-06-04T12:47:35.573" v="51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AE9B0166-1875-42DB-8DF5-79453AB954C6}" dt="2019-06-04T12:47:35.573" v="51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AE9B0166-1875-42DB-8DF5-79453AB954C6}" dt="2019-06-04T12:47:35.652" v="53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AE9B0166-1875-42DB-8DF5-79453AB954C6}" dt="2019-06-04T12:47:35.652" v="53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AE9B0166-1875-42DB-8DF5-79453AB954C6}" dt="2019-06-04T13:06:23.777" v="283" actId="6549"/>
        <pc:sldMkLst>
          <pc:docMk/>
          <pc:sldMk cId="42688863" sldId="273"/>
        </pc:sldMkLst>
        <pc:spChg chg="mod">
          <ac:chgData name="Rosmorduc Vinca" userId="ad80fc01-cf55-4376-a825-a887c8046f05" providerId="ADAL" clId="{AE9B0166-1875-42DB-8DF5-79453AB954C6}" dt="2019-06-04T12:47:35.757" v="55" actId="27636"/>
          <ac:spMkLst>
            <pc:docMk/>
            <pc:sldMk cId="42688863" sldId="273"/>
            <ac:spMk id="2" creationId="{70816F78-69EF-404A-B5C8-BA46EA76677C}"/>
          </ac:spMkLst>
        </pc:spChg>
        <pc:spChg chg="mod">
          <ac:chgData name="Rosmorduc Vinca" userId="ad80fc01-cf55-4376-a825-a887c8046f05" providerId="ADAL" clId="{AE9B0166-1875-42DB-8DF5-79453AB954C6}" dt="2019-06-04T13:06:20.860" v="282" actId="20577"/>
          <ac:spMkLst>
            <pc:docMk/>
            <pc:sldMk cId="42688863" sldId="273"/>
            <ac:spMk id="15" creationId="{342CEAFE-3A57-473C-8D43-C5FBD0BEE8A8}"/>
          </ac:spMkLst>
        </pc:spChg>
        <pc:spChg chg="mod">
          <ac:chgData name="Rosmorduc Vinca" userId="ad80fc01-cf55-4376-a825-a887c8046f05" providerId="ADAL" clId="{AE9B0166-1875-42DB-8DF5-79453AB954C6}" dt="2019-06-04T13:06:04.126" v="236" actId="20577"/>
          <ac:spMkLst>
            <pc:docMk/>
            <pc:sldMk cId="42688863" sldId="273"/>
            <ac:spMk id="18" creationId="{0FB9CD8C-9676-43B5-84D3-94EA6E3A9C6E}"/>
          </ac:spMkLst>
        </pc:spChg>
        <pc:spChg chg="mod">
          <ac:chgData name="Rosmorduc Vinca" userId="ad80fc01-cf55-4376-a825-a887c8046f05" providerId="ADAL" clId="{AE9B0166-1875-42DB-8DF5-79453AB954C6}" dt="2019-06-04T13:06:23.777" v="283" actId="6549"/>
          <ac:spMkLst>
            <pc:docMk/>
            <pc:sldMk cId="42688863" sldId="273"/>
            <ac:spMk id="19" creationId="{28F14151-6F04-495A-A0C8-141C9160DA48}"/>
          </ac:spMkLst>
        </pc:spChg>
        <pc:spChg chg="mod">
          <ac:chgData name="Rosmorduc Vinca" userId="ad80fc01-cf55-4376-a825-a887c8046f05" providerId="ADAL" clId="{AE9B0166-1875-42DB-8DF5-79453AB954C6}" dt="2019-06-04T13:06:15.264" v="277" actId="20577"/>
          <ac:spMkLst>
            <pc:docMk/>
            <pc:sldMk cId="42688863" sldId="273"/>
            <ac:spMk id="20" creationId="{37A9ED81-DEC0-406F-84BD-6CB07FB7168C}"/>
          </ac:spMkLst>
        </pc:spChg>
      </pc:sldChg>
      <pc:sldChg chg="modSp">
        <pc:chgData name="Rosmorduc Vinca" userId="ad80fc01-cf55-4376-a825-a887c8046f05" providerId="ADAL" clId="{AE9B0166-1875-42DB-8DF5-79453AB954C6}" dt="2019-06-04T12:47:35.920" v="59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AE9B0166-1875-42DB-8DF5-79453AB954C6}" dt="2019-06-04T12:47:35.920" v="59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AE9B0166-1875-42DB-8DF5-79453AB954C6}" dt="2019-06-04T12:47:35.968" v="61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AE9B0166-1875-42DB-8DF5-79453AB954C6}" dt="2019-06-04T12:47:35.968" v="61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AE9B0166-1875-42DB-8DF5-79453AB954C6}" dt="2019-06-04T12:47:36.039" v="64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AE9B0166-1875-42DB-8DF5-79453AB954C6}" dt="2019-06-04T12:47:36.039" v="64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modSp">
        <pc:chgData name="Rosmorduc Vinca" userId="ad80fc01-cf55-4376-a825-a887c8046f05" providerId="ADAL" clId="{AE9B0166-1875-42DB-8DF5-79453AB954C6}" dt="2019-06-04T12:47:36.243" v="72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AE9B0166-1875-42DB-8DF5-79453AB954C6}" dt="2019-06-04T12:47:36.243" v="72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AE9B0166-1875-42DB-8DF5-79453AB954C6}" dt="2019-06-04T12:47:36.652" v="84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AE9B0166-1875-42DB-8DF5-79453AB954C6}" dt="2019-06-04T12:47:36.652" v="84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AE9B0166-1875-42DB-8DF5-79453AB954C6}" dt="2019-06-04T12:47:36.700" v="86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AE9B0166-1875-42DB-8DF5-79453AB954C6}" dt="2019-06-04T12:47:36.700" v="86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AE9B0166-1875-42DB-8DF5-79453AB954C6}" dt="2019-06-04T13:15:35.235" v="519" actId="15"/>
        <pc:sldMkLst>
          <pc:docMk/>
          <pc:sldMk cId="130432134" sldId="299"/>
        </pc:sldMkLst>
        <pc:spChg chg="mod">
          <ac:chgData name="Rosmorduc Vinca" userId="ad80fc01-cf55-4376-a825-a887c8046f05" providerId="ADAL" clId="{AE9B0166-1875-42DB-8DF5-79453AB954C6}" dt="2019-06-04T13:15:15.635" v="515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AE9B0166-1875-42DB-8DF5-79453AB954C6}" dt="2019-06-04T13:15:35.235" v="519" actId="15"/>
          <ac:spMkLst>
            <pc:docMk/>
            <pc:sldMk cId="130432134" sldId="299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AE9B0166-1875-42DB-8DF5-79453AB954C6}" dt="2019-06-04T13:18:08.290" v="521"/>
        <pc:sldMkLst>
          <pc:docMk/>
          <pc:sldMk cId="1332273651" sldId="300"/>
        </pc:sldMkLst>
        <pc:spChg chg="mod">
          <ac:chgData name="Rosmorduc Vinca" userId="ad80fc01-cf55-4376-a825-a887c8046f05" providerId="ADAL" clId="{AE9B0166-1875-42DB-8DF5-79453AB954C6}" dt="2019-06-04T12:47:36.476" v="77" actId="27636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AE9B0166-1875-42DB-8DF5-79453AB954C6}" dt="2019-06-04T13:18:08.290" v="521"/>
          <ac:spMkLst>
            <pc:docMk/>
            <pc:sldMk cId="1332273651" sldId="300"/>
            <ac:spMk id="21" creationId="{F6E22B2E-0B8E-49D4-BB5F-E920362AA2C2}"/>
          </ac:spMkLst>
        </pc:spChg>
      </pc:sldChg>
      <pc:sldChg chg="modSp">
        <pc:chgData name="Rosmorduc Vinca" userId="ad80fc01-cf55-4376-a825-a887c8046f05" providerId="ADAL" clId="{AE9B0166-1875-42DB-8DF5-79453AB954C6}" dt="2019-06-04T13:19:18.672" v="550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AE9B0166-1875-42DB-8DF5-79453AB954C6}" dt="2019-06-04T13:18:47.873" v="536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AE9B0166-1875-42DB-8DF5-79453AB954C6}" dt="2019-06-04T13:19:18.672" v="550" actId="27636"/>
          <ac:spMkLst>
            <pc:docMk/>
            <pc:sldMk cId="2467885833" sldId="301"/>
            <ac:spMk id="3" creationId="{17E8167A-DA32-4E76-A279-AF10197E8553}"/>
          </ac:spMkLst>
        </pc:spChg>
      </pc:sldChg>
      <pc:sldChg chg="modSp">
        <pc:chgData name="Rosmorduc Vinca" userId="ad80fc01-cf55-4376-a825-a887c8046f05" providerId="ADAL" clId="{AE9B0166-1875-42DB-8DF5-79453AB954C6}" dt="2019-06-04T12:46:52.834" v="46" actId="20577"/>
        <pc:sldMkLst>
          <pc:docMk/>
          <pc:sldMk cId="2992258412" sldId="302"/>
        </pc:sldMkLst>
        <pc:spChg chg="mod">
          <ac:chgData name="Rosmorduc Vinca" userId="ad80fc01-cf55-4376-a825-a887c8046f05" providerId="ADAL" clId="{AE9B0166-1875-42DB-8DF5-79453AB954C6}" dt="2019-06-04T12:46:34.300" v="7" actId="6549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AE9B0166-1875-42DB-8DF5-79453AB954C6}" dt="2019-06-04T12:46:52.834" v="46" actId="20577"/>
          <ac:spMkLst>
            <pc:docMk/>
            <pc:sldMk cId="2992258412" sldId="302"/>
            <ac:spMk id="5" creationId="{79A467AC-3443-41FE-A47A-8D69BFC3D3B9}"/>
          </ac:spMkLst>
        </pc:spChg>
      </pc:sldChg>
    </pc:docChg>
  </pc:docChgLst>
  <pc:docChgLst>
    <pc:chgData name="Rosmorduc Vinca" userId="ad80fc01-cf55-4376-a825-a887c8046f05" providerId="ADAL" clId="{282B99B9-402D-48FD-8CF8-F3EF892D0991}"/>
    <pc:docChg chg="modMainMaster">
      <pc:chgData name="Rosmorduc Vinca" userId="ad80fc01-cf55-4376-a825-a887c8046f05" providerId="ADAL" clId="{282B99B9-402D-48FD-8CF8-F3EF892D0991}" dt="2020-11-16T10:42:24.696" v="1" actId="14100"/>
      <pc:docMkLst>
        <pc:docMk/>
      </pc:docMkLst>
      <pc:sldMasterChg chg="addSp modSp mod">
        <pc:chgData name="Rosmorduc Vinca" userId="ad80fc01-cf55-4376-a825-a887c8046f05" providerId="ADAL" clId="{282B99B9-402D-48FD-8CF8-F3EF892D0991}" dt="2020-11-16T10:42:24.696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282B99B9-402D-48FD-8CF8-F3EF892D0991}" dt="2020-11-16T10:42:24.696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282B99B9-402D-48FD-8CF8-F3EF892D0991}" dt="2020-11-16T10:42:21.682" v="0"/>
          <ac:grpSpMkLst>
            <pc:docMk/>
            <pc:sldMasterMk cId="1932576541" sldId="2147483648"/>
            <ac:grpSpMk id="7" creationId="{BC9F7431-1588-4BA5-8C1A-4F1AD75A2AC8}"/>
          </ac:grpSpMkLst>
        </pc:grpChg>
      </pc:sldMasterChg>
    </pc:docChg>
  </pc:docChgLst>
  <pc:docChgLst>
    <pc:chgData name="Rosmorduc Vinca" userId="ad80fc01-cf55-4376-a825-a887c8046f05" providerId="ADAL" clId="{8E9A8A24-98AB-4445-8F0D-C6999C365CE9}"/>
    <pc:docChg chg="custSel addSld delSld modSld">
      <pc:chgData name="Rosmorduc Vinca" userId="ad80fc01-cf55-4376-a825-a887c8046f05" providerId="ADAL" clId="{8E9A8A24-98AB-4445-8F0D-C6999C365CE9}" dt="2019-08-14T15:12:23.306" v="188" actId="20577"/>
      <pc:docMkLst>
        <pc:docMk/>
      </pc:docMkLst>
      <pc:sldChg chg="modSp">
        <pc:chgData name="Rosmorduc Vinca" userId="ad80fc01-cf55-4376-a825-a887c8046f05" providerId="ADAL" clId="{8E9A8A24-98AB-4445-8F0D-C6999C365CE9}" dt="2019-08-14T13:45:41.238" v="51"/>
        <pc:sldMkLst>
          <pc:docMk/>
          <pc:sldMk cId="2496709650" sldId="260"/>
        </pc:sldMkLst>
        <pc:spChg chg="mod">
          <ac:chgData name="Rosmorduc Vinca" userId="ad80fc01-cf55-4376-a825-a887c8046f05" providerId="ADAL" clId="{8E9A8A24-98AB-4445-8F0D-C6999C365CE9}" dt="2019-08-14T13:45:41.238" v="51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8E9A8A24-98AB-4445-8F0D-C6999C365CE9}" dt="2019-08-14T15:12:23.306" v="188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8E9A8A24-98AB-4445-8F0D-C6999C365CE9}" dt="2019-08-14T15:11:53.780" v="134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8E9A8A24-98AB-4445-8F0D-C6999C365CE9}" dt="2019-08-14T15:12:23.306" v="188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addSp delSp modSp">
        <pc:chgData name="Rosmorduc Vinca" userId="ad80fc01-cf55-4376-a825-a887c8046f05" providerId="ADAL" clId="{8E9A8A24-98AB-4445-8F0D-C6999C365CE9}" dt="2019-08-14T13:24:39.124" v="23" actId="108"/>
        <pc:sldMkLst>
          <pc:docMk/>
          <pc:sldMk cId="42688863" sldId="273"/>
        </pc:sldMkLst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6" creationId="{490D0535-0CC8-4467-B935-7F478BF9A487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7" creationId="{F6A906B0-6831-4961-9394-6F6B2AEC1AAB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8" creationId="{B5D392EC-682E-4C18-96C0-D2A0240B4200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9" creationId="{A78D5FB4-1D8E-424C-8303-5C274B1E8910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15" creationId="{342CEAFE-3A57-473C-8D43-C5FBD0BEE8A8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18" creationId="{0FB9CD8C-9676-43B5-84D3-94EA6E3A9C6E}"/>
          </ac:spMkLst>
        </pc:spChg>
        <pc:spChg chg="add del mod">
          <ac:chgData name="Rosmorduc Vinca" userId="ad80fc01-cf55-4376-a825-a887c8046f05" providerId="ADAL" clId="{8E9A8A24-98AB-4445-8F0D-C6999C365CE9}" dt="2019-08-14T13:24:39.124" v="23" actId="108"/>
          <ac:spMkLst>
            <pc:docMk/>
            <pc:sldMk cId="42688863" sldId="273"/>
            <ac:spMk id="20" creationId="{37A9ED81-DEC0-406F-84BD-6CB07FB7168C}"/>
          </ac:spMkLst>
        </pc:spChg>
        <pc:spChg chg="add del">
          <ac:chgData name="Rosmorduc Vinca" userId="ad80fc01-cf55-4376-a825-a887c8046f05" providerId="ADAL" clId="{8E9A8A24-98AB-4445-8F0D-C6999C365CE9}" dt="2019-08-14T13:24:16.131" v="15"/>
          <ac:spMkLst>
            <pc:docMk/>
            <pc:sldMk cId="42688863" sldId="273"/>
            <ac:spMk id="22" creationId="{72CB5CD7-036D-4EFF-BFF0-FB958505A7BA}"/>
          </ac:spMkLst>
        </pc:spChg>
        <pc:spChg chg="add del">
          <ac:chgData name="Rosmorduc Vinca" userId="ad80fc01-cf55-4376-a825-a887c8046f05" providerId="ADAL" clId="{8E9A8A24-98AB-4445-8F0D-C6999C365CE9}" dt="2019-08-14T13:24:16.131" v="15"/>
          <ac:spMkLst>
            <pc:docMk/>
            <pc:sldMk cId="42688863" sldId="273"/>
            <ac:spMk id="28" creationId="{7B616A77-E275-4798-9124-EB144BFF2CA6}"/>
          </ac:spMkLst>
        </pc:spChg>
        <pc:spChg chg="add">
          <ac:chgData name="Rosmorduc Vinca" userId="ad80fc01-cf55-4376-a825-a887c8046f05" providerId="ADAL" clId="{8E9A8A24-98AB-4445-8F0D-C6999C365CE9}" dt="2019-08-14T13:24:28.990" v="20"/>
          <ac:spMkLst>
            <pc:docMk/>
            <pc:sldMk cId="42688863" sldId="273"/>
            <ac:spMk id="33" creationId="{E5175AD5-006D-4556-AD0A-888272833C12}"/>
          </ac:spMkLst>
        </pc:spChg>
        <pc:spChg chg="add">
          <ac:chgData name="Rosmorduc Vinca" userId="ad80fc01-cf55-4376-a825-a887c8046f05" providerId="ADAL" clId="{8E9A8A24-98AB-4445-8F0D-C6999C365CE9}" dt="2019-08-14T13:24:28.990" v="20"/>
          <ac:spMkLst>
            <pc:docMk/>
            <pc:sldMk cId="42688863" sldId="273"/>
            <ac:spMk id="39" creationId="{8FA2A7F5-5863-4372-AEA2-5FB8CF306C23}"/>
          </ac:spMkLst>
        </pc:spChg>
        <pc:graphicFrameChg chg="del">
          <ac:chgData name="Rosmorduc Vinca" userId="ad80fc01-cf55-4376-a825-a887c8046f05" providerId="ADAL" clId="{8E9A8A24-98AB-4445-8F0D-C6999C365CE9}" dt="2019-08-14T13:24:31.848" v="21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4" creationId="{A70E573B-9FC2-4972-9737-3F1741DEC1C2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5" creationId="{BE589C3A-15DE-479C-A2D7-7212059AEA26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0" creationId="{5FC318F7-C993-499C-8AC5-3CB01B2CEC10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1" creationId="{46535FC3-9B2C-4689-8F48-7DAEEE79A409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2" creationId="{706DAEF5-9615-4A03-AFBA-AAC461357422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1" creationId="{3CB81E61-D862-4D42-98EC-4118C7C7D9C1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3" creationId="{3546A09C-D808-4356-8DA8-0F9918A5B5DD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4" creationId="{5ACA2593-79AE-44C0-8104-09B05AEBEC95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5" creationId="{F5C132A7-4E14-476D-BCCE-897BE8365CA9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6" creationId="{57D31636-80A3-4B29-B8A5-66735C744370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2" creationId="{3AE6B9D6-1DF1-4700-9248-05E04B8A7754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4" creationId="{D44131E8-6BA4-4851-A22F-E60BBEEC57A5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5" creationId="{C4F08330-E1BA-44D0-9106-E9C3E03D499E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6" creationId="{C349B60D-E0C8-46A8-BC9F-B428C2E25019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7" creationId="{6F91CC3B-19E9-4879-8A4F-6486BBC65C9A}"/>
          </ac:picMkLst>
        </pc:picChg>
        <pc:cxnChg chg="add del">
          <ac:chgData name="Rosmorduc Vinca" userId="ad80fc01-cf55-4376-a825-a887c8046f05" providerId="ADAL" clId="{8E9A8A24-98AB-4445-8F0D-C6999C365CE9}" dt="2019-08-14T13:24:26.885" v="19" actId="478"/>
          <ac:cxnSpMkLst>
            <pc:docMk/>
            <pc:sldMk cId="42688863" sldId="273"/>
            <ac:cxnSpMk id="13" creationId="{48D8D715-E257-4124-BF09-88BCAD7241E5}"/>
          </ac:cxnSpMkLst>
        </pc:cxnChg>
        <pc:cxnChg chg="add del">
          <ac:chgData name="Rosmorduc Vinca" userId="ad80fc01-cf55-4376-a825-a887c8046f05" providerId="ADAL" clId="{8E9A8A24-98AB-4445-8F0D-C6999C365CE9}" dt="2019-08-14T13:24:26.885" v="19" actId="478"/>
          <ac:cxnSpMkLst>
            <pc:docMk/>
            <pc:sldMk cId="42688863" sldId="273"/>
            <ac:cxnSpMk id="14" creationId="{4DED3BC4-D23F-443E-9B8D-A9D056353FDC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27" creationId="{2CAE1776-CF03-47C1-B202-CA6D0987B4FD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29" creationId="{0807929E-DBBF-49CD-AD9F-7DD30725D7A9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30" creationId="{611B83E6-FAFC-4EF1-8DB4-8D5F62D53A89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31" creationId="{30DC3A4C-A9E1-4D55-8F85-EBD2B5EDA1E3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38" creationId="{21EC8160-8C03-4F59-B29F-11EEF0419AC6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0" creationId="{F87A31E4-7B0A-465C-B8A0-EDACB68EB41D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1" creationId="{E1C19BC5-D233-4D83-9465-0F253234DCEA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2" creationId="{9F663C61-A63E-4F4A-ABDB-6F9BFA5C5EAC}"/>
          </ac:cxnSpMkLst>
        </pc:cxnChg>
      </pc:sldChg>
      <pc:sldChg chg="modSp">
        <pc:chgData name="Rosmorduc Vinca" userId="ad80fc01-cf55-4376-a825-a887c8046f05" providerId="ADAL" clId="{8E9A8A24-98AB-4445-8F0D-C6999C365CE9}" dt="2019-08-14T14:09:11.355" v="75" actId="1076"/>
        <pc:sldMkLst>
          <pc:docMk/>
          <pc:sldMk cId="2856001701" sldId="275"/>
        </pc:sldMkLst>
        <pc:spChg chg="mod">
          <ac:chgData name="Rosmorduc Vinca" userId="ad80fc01-cf55-4376-a825-a887c8046f05" providerId="ADAL" clId="{8E9A8A24-98AB-4445-8F0D-C6999C365CE9}" dt="2019-08-14T14:09:11.355" v="75" actId="1076"/>
          <ac:spMkLst>
            <pc:docMk/>
            <pc:sldMk cId="2856001701" sldId="275"/>
            <ac:spMk id="6" creationId="{409FEE1B-9B1D-4F42-8A8C-C9FB5F2990B1}"/>
          </ac:spMkLst>
        </pc:spChg>
      </pc:sldChg>
      <pc:sldChg chg="modSp">
        <pc:chgData name="Rosmorduc Vinca" userId="ad80fc01-cf55-4376-a825-a887c8046f05" providerId="ADAL" clId="{8E9A8A24-98AB-4445-8F0D-C6999C365CE9}" dt="2019-08-14T13:18:59.539" v="12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8E9A8A24-98AB-4445-8F0D-C6999C365CE9}" dt="2019-08-14T13:18:59.539" v="12" actId="1076"/>
          <ac:spMkLst>
            <pc:docMk/>
            <pc:sldMk cId="2412915436" sldId="280"/>
            <ac:spMk id="7" creationId="{03889FAD-0216-4632-AB35-BDF5FD5BDC01}"/>
          </ac:spMkLst>
        </pc:spChg>
      </pc:sldChg>
      <pc:sldChg chg="modSp add">
        <pc:chgData name="Rosmorduc Vinca" userId="ad80fc01-cf55-4376-a825-a887c8046f05" providerId="ADAL" clId="{8E9A8A24-98AB-4445-8F0D-C6999C365CE9}" dt="2019-07-31T09:31:22.212" v="3" actId="6549"/>
        <pc:sldMkLst>
          <pc:docMk/>
          <pc:sldMk cId="774702138" sldId="303"/>
        </pc:sldMkLst>
        <pc:spChg chg="mod">
          <ac:chgData name="Rosmorduc Vinca" userId="ad80fc01-cf55-4376-a825-a887c8046f05" providerId="ADAL" clId="{8E9A8A24-98AB-4445-8F0D-C6999C365CE9}" dt="2019-07-31T09:31:22.212" v="3" actId="6549"/>
          <ac:spMkLst>
            <pc:docMk/>
            <pc:sldMk cId="774702138" sldId="303"/>
            <ac:spMk id="7" creationId="{269E5323-8BA3-434C-BA02-225978FE6F62}"/>
          </ac:spMkLst>
        </pc:spChg>
      </pc:sldChg>
      <pc:sldChg chg="addSp delSp modSp add">
        <pc:chgData name="Rosmorduc Vinca" userId="ad80fc01-cf55-4376-a825-a887c8046f05" providerId="ADAL" clId="{8E9A8A24-98AB-4445-8F0D-C6999C365CE9}" dt="2019-07-31T09:33:45.063" v="11" actId="962"/>
        <pc:sldMkLst>
          <pc:docMk/>
          <pc:sldMk cId="95321319" sldId="304"/>
        </pc:sldMkLst>
        <pc:spChg chg="mod">
          <ac:chgData name="Rosmorduc Vinca" userId="ad80fc01-cf55-4376-a825-a887c8046f05" providerId="ADAL" clId="{8E9A8A24-98AB-4445-8F0D-C6999C365CE9}" dt="2019-07-31T09:33:23.908" v="6" actId="27636"/>
          <ac:spMkLst>
            <pc:docMk/>
            <pc:sldMk cId="95321319" sldId="304"/>
            <ac:spMk id="2" creationId="{D335B8DF-00BA-448E-948B-87CAB64C73A1}"/>
          </ac:spMkLst>
        </pc:spChg>
        <pc:spChg chg="del">
          <ac:chgData name="Rosmorduc Vinca" userId="ad80fc01-cf55-4376-a825-a887c8046f05" providerId="ADAL" clId="{8E9A8A24-98AB-4445-8F0D-C6999C365CE9}" dt="2019-07-31T09:33:42.469" v="9"/>
          <ac:spMkLst>
            <pc:docMk/>
            <pc:sldMk cId="95321319" sldId="304"/>
            <ac:spMk id="3" creationId="{D9B7FCF1-517C-42FD-B888-8D44B9772A17}"/>
          </ac:spMkLst>
        </pc:spChg>
        <pc:spChg chg="add del">
          <ac:chgData name="Rosmorduc Vinca" userId="ad80fc01-cf55-4376-a825-a887c8046f05" providerId="ADAL" clId="{8E9A8A24-98AB-4445-8F0D-C6999C365CE9}" dt="2019-07-31T09:33:26.798" v="8" actId="478"/>
          <ac:spMkLst>
            <pc:docMk/>
            <pc:sldMk cId="95321319" sldId="304"/>
            <ac:spMk id="4" creationId="{534AE611-1CE3-4971-B4CE-91316DF13824}"/>
          </ac:spMkLst>
        </pc:spChg>
        <pc:picChg chg="add mod">
          <ac:chgData name="Rosmorduc Vinca" userId="ad80fc01-cf55-4376-a825-a887c8046f05" providerId="ADAL" clId="{8E9A8A24-98AB-4445-8F0D-C6999C365CE9}" dt="2019-07-31T09:33:45.063" v="11" actId="962"/>
          <ac:picMkLst>
            <pc:docMk/>
            <pc:sldMk cId="95321319" sldId="304"/>
            <ac:picMk id="6" creationId="{CF2F3E10-542D-426F-8389-4486CC651017}"/>
          </ac:picMkLst>
        </pc:picChg>
      </pc:sldChg>
    </pc:docChg>
  </pc:docChgLst>
  <pc:docChgLst>
    <pc:chgData name="Rosmorduc Vinca" userId="ad80fc01-cf55-4376-a825-a887c8046f05" providerId="ADAL" clId="{0A8BD8B2-54D8-45C6-8A3F-8EC28B3F8716}"/>
    <pc:docChg chg="modSld">
      <pc:chgData name="Rosmorduc Vinca" userId="ad80fc01-cf55-4376-a825-a887c8046f05" providerId="ADAL" clId="{0A8BD8B2-54D8-45C6-8A3F-8EC28B3F8716}" dt="2020-11-17T12:40:11.502" v="25" actId="164"/>
      <pc:docMkLst>
        <pc:docMk/>
      </pc:docMkLst>
      <pc:sldChg chg="addSp modSp">
        <pc:chgData name="Rosmorduc Vinca" userId="ad80fc01-cf55-4376-a825-a887c8046f05" providerId="ADAL" clId="{0A8BD8B2-54D8-45C6-8A3F-8EC28B3F8716}" dt="2020-11-17T12:39:03.336" v="1" actId="164"/>
        <pc:sldMkLst>
          <pc:docMk/>
          <pc:sldMk cId="2530367245" sldId="382"/>
        </pc:sldMkLst>
        <pc:spChg chg="add mod">
          <ac:chgData name="Rosmorduc Vinca" userId="ad80fc01-cf55-4376-a825-a887c8046f05" providerId="ADAL" clId="{0A8BD8B2-54D8-45C6-8A3F-8EC28B3F8716}" dt="2020-11-17T12:39:03.336" v="1" actId="164"/>
          <ac:spMkLst>
            <pc:docMk/>
            <pc:sldMk cId="2530367245" sldId="382"/>
            <ac:spMk id="6" creationId="{C87ACCCB-443E-4CB1-9925-89E92252F6D0}"/>
          </ac:spMkLst>
        </pc:spChg>
        <pc:grpChg chg="add mod">
          <ac:chgData name="Rosmorduc Vinca" userId="ad80fc01-cf55-4376-a825-a887c8046f05" providerId="ADAL" clId="{0A8BD8B2-54D8-45C6-8A3F-8EC28B3F8716}" dt="2020-11-17T12:39:03.336" v="1" actId="164"/>
          <ac:grpSpMkLst>
            <pc:docMk/>
            <pc:sldMk cId="2530367245" sldId="382"/>
            <ac:grpSpMk id="2" creationId="{012F743E-2B16-4F7A-A2F0-E387A393F6B3}"/>
          </ac:grpSpMkLst>
        </pc:grpChg>
        <pc:grpChg chg="mod">
          <ac:chgData name="Rosmorduc Vinca" userId="ad80fc01-cf55-4376-a825-a887c8046f05" providerId="ADAL" clId="{0A8BD8B2-54D8-45C6-8A3F-8EC28B3F8716}" dt="2020-11-17T12:39:03.336" v="1" actId="164"/>
          <ac:grpSpMkLst>
            <pc:docMk/>
            <pc:sldMk cId="2530367245" sldId="382"/>
            <ac:grpSpMk id="4" creationId="{95E1147A-85A0-404C-9F56-53CF8171072C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08.182" v="3" actId="164"/>
        <pc:sldMkLst>
          <pc:docMk/>
          <pc:sldMk cId="206100506" sldId="383"/>
        </pc:sldMkLst>
        <pc:spChg chg="add mod">
          <ac:chgData name="Rosmorduc Vinca" userId="ad80fc01-cf55-4376-a825-a887c8046f05" providerId="ADAL" clId="{0A8BD8B2-54D8-45C6-8A3F-8EC28B3F8716}" dt="2020-11-17T12:39:08.182" v="3" actId="164"/>
          <ac:spMkLst>
            <pc:docMk/>
            <pc:sldMk cId="206100506" sldId="383"/>
            <ac:spMk id="7" creationId="{AEC93C47-E1D7-4BD7-9E4E-6826EDFEA775}"/>
          </ac:spMkLst>
        </pc:spChg>
        <pc:grpChg chg="mod">
          <ac:chgData name="Rosmorduc Vinca" userId="ad80fc01-cf55-4376-a825-a887c8046f05" providerId="ADAL" clId="{0A8BD8B2-54D8-45C6-8A3F-8EC28B3F8716}" dt="2020-11-17T12:39:08.182" v="3" actId="164"/>
          <ac:grpSpMkLst>
            <pc:docMk/>
            <pc:sldMk cId="206100506" sldId="383"/>
            <ac:grpSpMk id="2" creationId="{6753966B-9290-4F50-8FD1-9F3A539ECB71}"/>
          </ac:grpSpMkLst>
        </pc:grpChg>
        <pc:grpChg chg="add mod">
          <ac:chgData name="Rosmorduc Vinca" userId="ad80fc01-cf55-4376-a825-a887c8046f05" providerId="ADAL" clId="{0A8BD8B2-54D8-45C6-8A3F-8EC28B3F8716}" dt="2020-11-17T12:39:08.182" v="3" actId="164"/>
          <ac:grpSpMkLst>
            <pc:docMk/>
            <pc:sldMk cId="206100506" sldId="383"/>
            <ac:grpSpMk id="3" creationId="{4E65AB9F-E54B-4DA3-AA85-89D800036A31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13.335" v="5" actId="164"/>
        <pc:sldMkLst>
          <pc:docMk/>
          <pc:sldMk cId="166540201" sldId="384"/>
        </pc:sldMkLst>
        <pc:spChg chg="add mod">
          <ac:chgData name="Rosmorduc Vinca" userId="ad80fc01-cf55-4376-a825-a887c8046f05" providerId="ADAL" clId="{0A8BD8B2-54D8-45C6-8A3F-8EC28B3F8716}" dt="2020-11-17T12:39:13.335" v="5" actId="164"/>
          <ac:spMkLst>
            <pc:docMk/>
            <pc:sldMk cId="166540201" sldId="384"/>
            <ac:spMk id="7" creationId="{B4C8B400-AE4D-4771-80B5-D66FF1C0E3BF}"/>
          </ac:spMkLst>
        </pc:spChg>
        <pc:grpChg chg="mod">
          <ac:chgData name="Rosmorduc Vinca" userId="ad80fc01-cf55-4376-a825-a887c8046f05" providerId="ADAL" clId="{0A8BD8B2-54D8-45C6-8A3F-8EC28B3F8716}" dt="2020-11-17T12:39:13.335" v="5" actId="164"/>
          <ac:grpSpMkLst>
            <pc:docMk/>
            <pc:sldMk cId="166540201" sldId="384"/>
            <ac:grpSpMk id="2" creationId="{54EA9A20-593C-4B3A-A3A7-3D1333B95678}"/>
          </ac:grpSpMkLst>
        </pc:grpChg>
        <pc:grpChg chg="add mod">
          <ac:chgData name="Rosmorduc Vinca" userId="ad80fc01-cf55-4376-a825-a887c8046f05" providerId="ADAL" clId="{0A8BD8B2-54D8-45C6-8A3F-8EC28B3F8716}" dt="2020-11-17T12:39:13.335" v="5" actId="164"/>
          <ac:grpSpMkLst>
            <pc:docMk/>
            <pc:sldMk cId="166540201" sldId="384"/>
            <ac:grpSpMk id="3" creationId="{41C83026-8AF3-4F42-AEB8-7ED80B2634BE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20.834" v="7" actId="164"/>
        <pc:sldMkLst>
          <pc:docMk/>
          <pc:sldMk cId="599275820" sldId="385"/>
        </pc:sldMkLst>
        <pc:spChg chg="add mod">
          <ac:chgData name="Rosmorduc Vinca" userId="ad80fc01-cf55-4376-a825-a887c8046f05" providerId="ADAL" clId="{0A8BD8B2-54D8-45C6-8A3F-8EC28B3F8716}" dt="2020-11-17T12:39:20.834" v="7" actId="164"/>
          <ac:spMkLst>
            <pc:docMk/>
            <pc:sldMk cId="599275820" sldId="385"/>
            <ac:spMk id="6" creationId="{6971EE50-671F-4D99-A086-21C97EBCBB6E}"/>
          </ac:spMkLst>
        </pc:spChg>
        <pc:grpChg chg="mod">
          <ac:chgData name="Rosmorduc Vinca" userId="ad80fc01-cf55-4376-a825-a887c8046f05" providerId="ADAL" clId="{0A8BD8B2-54D8-45C6-8A3F-8EC28B3F8716}" dt="2020-11-17T12:39:20.834" v="7" actId="164"/>
          <ac:grpSpMkLst>
            <pc:docMk/>
            <pc:sldMk cId="599275820" sldId="385"/>
            <ac:grpSpMk id="2" creationId="{2222743C-AA03-4E74-9A4B-40ABA4938A30}"/>
          </ac:grpSpMkLst>
        </pc:grpChg>
        <pc:grpChg chg="add mod">
          <ac:chgData name="Rosmorduc Vinca" userId="ad80fc01-cf55-4376-a825-a887c8046f05" providerId="ADAL" clId="{0A8BD8B2-54D8-45C6-8A3F-8EC28B3F8716}" dt="2020-11-17T12:39:20.834" v="7" actId="164"/>
          <ac:grpSpMkLst>
            <pc:docMk/>
            <pc:sldMk cId="599275820" sldId="385"/>
            <ac:grpSpMk id="3" creationId="{3B92D799-A274-4D93-B58A-ADAF7E2DFD41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26.212" v="9" actId="164"/>
        <pc:sldMkLst>
          <pc:docMk/>
          <pc:sldMk cId="1118155247" sldId="387"/>
        </pc:sldMkLst>
        <pc:spChg chg="add mod">
          <ac:chgData name="Rosmorduc Vinca" userId="ad80fc01-cf55-4376-a825-a887c8046f05" providerId="ADAL" clId="{0A8BD8B2-54D8-45C6-8A3F-8EC28B3F8716}" dt="2020-11-17T12:39:26.212" v="9" actId="164"/>
          <ac:spMkLst>
            <pc:docMk/>
            <pc:sldMk cId="1118155247" sldId="387"/>
            <ac:spMk id="7" creationId="{AC1E7A01-12D0-4FCF-85FB-308614F88F54}"/>
          </ac:spMkLst>
        </pc:spChg>
        <pc:grpChg chg="mod">
          <ac:chgData name="Rosmorduc Vinca" userId="ad80fc01-cf55-4376-a825-a887c8046f05" providerId="ADAL" clId="{0A8BD8B2-54D8-45C6-8A3F-8EC28B3F8716}" dt="2020-11-17T12:39:26.212" v="9" actId="164"/>
          <ac:grpSpMkLst>
            <pc:docMk/>
            <pc:sldMk cId="1118155247" sldId="387"/>
            <ac:grpSpMk id="2" creationId="{9BEACD6E-27E4-4B2C-809F-1F6504282C01}"/>
          </ac:grpSpMkLst>
        </pc:grpChg>
        <pc:grpChg chg="add mod">
          <ac:chgData name="Rosmorduc Vinca" userId="ad80fc01-cf55-4376-a825-a887c8046f05" providerId="ADAL" clId="{0A8BD8B2-54D8-45C6-8A3F-8EC28B3F8716}" dt="2020-11-17T12:39:26.212" v="9" actId="164"/>
          <ac:grpSpMkLst>
            <pc:docMk/>
            <pc:sldMk cId="1118155247" sldId="387"/>
            <ac:grpSpMk id="3" creationId="{3F37EF50-8AA8-4C56-B7C1-DCB900056B2A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32.340" v="11" actId="164"/>
        <pc:sldMkLst>
          <pc:docMk/>
          <pc:sldMk cId="3843617753" sldId="388"/>
        </pc:sldMkLst>
        <pc:spChg chg="add mod">
          <ac:chgData name="Rosmorduc Vinca" userId="ad80fc01-cf55-4376-a825-a887c8046f05" providerId="ADAL" clId="{0A8BD8B2-54D8-45C6-8A3F-8EC28B3F8716}" dt="2020-11-17T12:39:32.340" v="11" actId="164"/>
          <ac:spMkLst>
            <pc:docMk/>
            <pc:sldMk cId="3843617753" sldId="388"/>
            <ac:spMk id="7" creationId="{256845A1-2846-4C2B-81D1-4A8DC09E5DF8}"/>
          </ac:spMkLst>
        </pc:spChg>
        <pc:grpChg chg="mod">
          <ac:chgData name="Rosmorduc Vinca" userId="ad80fc01-cf55-4376-a825-a887c8046f05" providerId="ADAL" clId="{0A8BD8B2-54D8-45C6-8A3F-8EC28B3F8716}" dt="2020-11-17T12:39:32.340" v="11" actId="164"/>
          <ac:grpSpMkLst>
            <pc:docMk/>
            <pc:sldMk cId="3843617753" sldId="388"/>
            <ac:grpSpMk id="2" creationId="{6AD75CBB-446D-4ECD-8353-290802C9DEBE}"/>
          </ac:grpSpMkLst>
        </pc:grpChg>
        <pc:grpChg chg="add mod">
          <ac:chgData name="Rosmorduc Vinca" userId="ad80fc01-cf55-4376-a825-a887c8046f05" providerId="ADAL" clId="{0A8BD8B2-54D8-45C6-8A3F-8EC28B3F8716}" dt="2020-11-17T12:39:32.340" v="11" actId="164"/>
          <ac:grpSpMkLst>
            <pc:docMk/>
            <pc:sldMk cId="3843617753" sldId="388"/>
            <ac:grpSpMk id="3" creationId="{B769DD19-3BE0-4AF9-900A-D28B00DC0CE6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37.692" v="13" actId="164"/>
        <pc:sldMkLst>
          <pc:docMk/>
          <pc:sldMk cId="4270195697" sldId="389"/>
        </pc:sldMkLst>
        <pc:spChg chg="add mod">
          <ac:chgData name="Rosmorduc Vinca" userId="ad80fc01-cf55-4376-a825-a887c8046f05" providerId="ADAL" clId="{0A8BD8B2-54D8-45C6-8A3F-8EC28B3F8716}" dt="2020-11-17T12:39:37.692" v="13" actId="164"/>
          <ac:spMkLst>
            <pc:docMk/>
            <pc:sldMk cId="4270195697" sldId="389"/>
            <ac:spMk id="7" creationId="{0154E368-2A51-4BF0-B98E-7646640BA741}"/>
          </ac:spMkLst>
        </pc:spChg>
        <pc:grpChg chg="mod">
          <ac:chgData name="Rosmorduc Vinca" userId="ad80fc01-cf55-4376-a825-a887c8046f05" providerId="ADAL" clId="{0A8BD8B2-54D8-45C6-8A3F-8EC28B3F8716}" dt="2020-11-17T12:39:37.692" v="13" actId="164"/>
          <ac:grpSpMkLst>
            <pc:docMk/>
            <pc:sldMk cId="4270195697" sldId="389"/>
            <ac:grpSpMk id="2" creationId="{DC62FA7F-F006-4B39-A04C-DD51692411A5}"/>
          </ac:grpSpMkLst>
        </pc:grpChg>
        <pc:grpChg chg="add mod">
          <ac:chgData name="Rosmorduc Vinca" userId="ad80fc01-cf55-4376-a825-a887c8046f05" providerId="ADAL" clId="{0A8BD8B2-54D8-45C6-8A3F-8EC28B3F8716}" dt="2020-11-17T12:39:37.692" v="13" actId="164"/>
          <ac:grpSpMkLst>
            <pc:docMk/>
            <pc:sldMk cId="4270195697" sldId="389"/>
            <ac:grpSpMk id="3" creationId="{183F21AC-1934-4FEE-B1CE-147AF73AFEDA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44.055" v="15" actId="164"/>
        <pc:sldMkLst>
          <pc:docMk/>
          <pc:sldMk cId="4050802186" sldId="390"/>
        </pc:sldMkLst>
        <pc:spChg chg="add mod">
          <ac:chgData name="Rosmorduc Vinca" userId="ad80fc01-cf55-4376-a825-a887c8046f05" providerId="ADAL" clId="{0A8BD8B2-54D8-45C6-8A3F-8EC28B3F8716}" dt="2020-11-17T12:39:44.055" v="15" actId="164"/>
          <ac:spMkLst>
            <pc:docMk/>
            <pc:sldMk cId="4050802186" sldId="390"/>
            <ac:spMk id="6" creationId="{3FC5BF3C-9C46-4286-AC68-C67603E58395}"/>
          </ac:spMkLst>
        </pc:spChg>
        <pc:grpChg chg="mod">
          <ac:chgData name="Rosmorduc Vinca" userId="ad80fc01-cf55-4376-a825-a887c8046f05" providerId="ADAL" clId="{0A8BD8B2-54D8-45C6-8A3F-8EC28B3F8716}" dt="2020-11-17T12:39:44.055" v="15" actId="164"/>
          <ac:grpSpMkLst>
            <pc:docMk/>
            <pc:sldMk cId="4050802186" sldId="390"/>
            <ac:grpSpMk id="2" creationId="{046EEDBF-4DAC-47DE-BA25-AB79D80E1F7E}"/>
          </ac:grpSpMkLst>
        </pc:grpChg>
        <pc:grpChg chg="add mod">
          <ac:chgData name="Rosmorduc Vinca" userId="ad80fc01-cf55-4376-a825-a887c8046f05" providerId="ADAL" clId="{0A8BD8B2-54D8-45C6-8A3F-8EC28B3F8716}" dt="2020-11-17T12:39:44.055" v="15" actId="164"/>
          <ac:grpSpMkLst>
            <pc:docMk/>
            <pc:sldMk cId="4050802186" sldId="390"/>
            <ac:grpSpMk id="3" creationId="{5583AC65-A87D-486E-BE23-CD2336D5905E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07.234" v="23" actId="164"/>
        <pc:sldMkLst>
          <pc:docMk/>
          <pc:sldMk cId="1543571841" sldId="395"/>
        </pc:sldMkLst>
        <pc:spChg chg="add mod">
          <ac:chgData name="Rosmorduc Vinca" userId="ad80fc01-cf55-4376-a825-a887c8046f05" providerId="ADAL" clId="{0A8BD8B2-54D8-45C6-8A3F-8EC28B3F8716}" dt="2020-11-17T12:40:07.234" v="23" actId="164"/>
          <ac:spMkLst>
            <pc:docMk/>
            <pc:sldMk cId="1543571841" sldId="395"/>
            <ac:spMk id="6" creationId="{A853C157-EBFD-44FD-B46A-0A761A441B08}"/>
          </ac:spMkLst>
        </pc:spChg>
        <pc:grpChg chg="mod">
          <ac:chgData name="Rosmorduc Vinca" userId="ad80fc01-cf55-4376-a825-a887c8046f05" providerId="ADAL" clId="{0A8BD8B2-54D8-45C6-8A3F-8EC28B3F8716}" dt="2020-11-17T12:40:07.234" v="23" actId="164"/>
          <ac:grpSpMkLst>
            <pc:docMk/>
            <pc:sldMk cId="1543571841" sldId="395"/>
            <ac:grpSpMk id="2" creationId="{B50E1EDF-7CEE-464B-88E8-5A2CFF5A689F}"/>
          </ac:grpSpMkLst>
        </pc:grpChg>
        <pc:grpChg chg="add mod">
          <ac:chgData name="Rosmorduc Vinca" userId="ad80fc01-cf55-4376-a825-a887c8046f05" providerId="ADAL" clId="{0A8BD8B2-54D8-45C6-8A3F-8EC28B3F8716}" dt="2020-11-17T12:40:07.234" v="23" actId="164"/>
          <ac:grpSpMkLst>
            <pc:docMk/>
            <pc:sldMk cId="1543571841" sldId="395"/>
            <ac:grpSpMk id="3" creationId="{F63F862C-8EE8-4899-B299-6961E4D621E2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49.141" v="17" actId="164"/>
        <pc:sldMkLst>
          <pc:docMk/>
          <pc:sldMk cId="2528744481" sldId="397"/>
        </pc:sldMkLst>
        <pc:spChg chg="add mod">
          <ac:chgData name="Rosmorduc Vinca" userId="ad80fc01-cf55-4376-a825-a887c8046f05" providerId="ADAL" clId="{0A8BD8B2-54D8-45C6-8A3F-8EC28B3F8716}" dt="2020-11-17T12:39:49.141" v="17" actId="164"/>
          <ac:spMkLst>
            <pc:docMk/>
            <pc:sldMk cId="2528744481" sldId="397"/>
            <ac:spMk id="6" creationId="{0CB6AB55-AF96-46A4-B80D-9915CB89AE8B}"/>
          </ac:spMkLst>
        </pc:spChg>
        <pc:grpChg chg="mod">
          <ac:chgData name="Rosmorduc Vinca" userId="ad80fc01-cf55-4376-a825-a887c8046f05" providerId="ADAL" clId="{0A8BD8B2-54D8-45C6-8A3F-8EC28B3F8716}" dt="2020-11-17T12:39:49.141" v="17" actId="164"/>
          <ac:grpSpMkLst>
            <pc:docMk/>
            <pc:sldMk cId="2528744481" sldId="397"/>
            <ac:grpSpMk id="2" creationId="{9904ED22-C083-4E72-94A8-D739F2629428}"/>
          </ac:grpSpMkLst>
        </pc:grpChg>
        <pc:grpChg chg="add mod">
          <ac:chgData name="Rosmorduc Vinca" userId="ad80fc01-cf55-4376-a825-a887c8046f05" providerId="ADAL" clId="{0A8BD8B2-54D8-45C6-8A3F-8EC28B3F8716}" dt="2020-11-17T12:39:49.141" v="17" actId="164"/>
          <ac:grpSpMkLst>
            <pc:docMk/>
            <pc:sldMk cId="2528744481" sldId="397"/>
            <ac:grpSpMk id="3" creationId="{F92D0A09-8EAB-4245-84EF-65FD2A5836D4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55.278" v="19" actId="164"/>
        <pc:sldMkLst>
          <pc:docMk/>
          <pc:sldMk cId="3968611158" sldId="399"/>
        </pc:sldMkLst>
        <pc:spChg chg="add mod">
          <ac:chgData name="Rosmorduc Vinca" userId="ad80fc01-cf55-4376-a825-a887c8046f05" providerId="ADAL" clId="{0A8BD8B2-54D8-45C6-8A3F-8EC28B3F8716}" dt="2020-11-17T12:39:55.278" v="19" actId="164"/>
          <ac:spMkLst>
            <pc:docMk/>
            <pc:sldMk cId="3968611158" sldId="399"/>
            <ac:spMk id="6" creationId="{75107C49-B8E3-422A-A140-F60742E424C0}"/>
          </ac:spMkLst>
        </pc:spChg>
        <pc:grpChg chg="mod">
          <ac:chgData name="Rosmorduc Vinca" userId="ad80fc01-cf55-4376-a825-a887c8046f05" providerId="ADAL" clId="{0A8BD8B2-54D8-45C6-8A3F-8EC28B3F8716}" dt="2020-11-17T12:39:55.278" v="19" actId="164"/>
          <ac:grpSpMkLst>
            <pc:docMk/>
            <pc:sldMk cId="3968611158" sldId="399"/>
            <ac:grpSpMk id="2" creationId="{E1FAF13D-4DB9-474B-B114-60AF8553550F}"/>
          </ac:grpSpMkLst>
        </pc:grpChg>
        <pc:grpChg chg="add mod">
          <ac:chgData name="Rosmorduc Vinca" userId="ad80fc01-cf55-4376-a825-a887c8046f05" providerId="ADAL" clId="{0A8BD8B2-54D8-45C6-8A3F-8EC28B3F8716}" dt="2020-11-17T12:39:55.278" v="19" actId="164"/>
          <ac:grpSpMkLst>
            <pc:docMk/>
            <pc:sldMk cId="3968611158" sldId="399"/>
            <ac:grpSpMk id="3" creationId="{818C688B-B1CB-4AD3-818B-105358737B07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00.965" v="21" actId="164"/>
        <pc:sldMkLst>
          <pc:docMk/>
          <pc:sldMk cId="982660434" sldId="400"/>
        </pc:sldMkLst>
        <pc:spChg chg="add mod">
          <ac:chgData name="Rosmorduc Vinca" userId="ad80fc01-cf55-4376-a825-a887c8046f05" providerId="ADAL" clId="{0A8BD8B2-54D8-45C6-8A3F-8EC28B3F8716}" dt="2020-11-17T12:40:00.965" v="21" actId="164"/>
          <ac:spMkLst>
            <pc:docMk/>
            <pc:sldMk cId="982660434" sldId="400"/>
            <ac:spMk id="8" creationId="{B7375BCF-BC83-41C0-8FF6-4DD2828D91A5}"/>
          </ac:spMkLst>
        </pc:spChg>
        <pc:grpChg chg="mod">
          <ac:chgData name="Rosmorduc Vinca" userId="ad80fc01-cf55-4376-a825-a887c8046f05" providerId="ADAL" clId="{0A8BD8B2-54D8-45C6-8A3F-8EC28B3F8716}" dt="2020-11-17T12:40:00.965" v="21" actId="164"/>
          <ac:grpSpMkLst>
            <pc:docMk/>
            <pc:sldMk cId="982660434" sldId="400"/>
            <ac:grpSpMk id="2" creationId="{CE7DE458-4198-4ABD-9170-6DF456AF3956}"/>
          </ac:grpSpMkLst>
        </pc:grpChg>
        <pc:grpChg chg="add mod">
          <ac:chgData name="Rosmorduc Vinca" userId="ad80fc01-cf55-4376-a825-a887c8046f05" providerId="ADAL" clId="{0A8BD8B2-54D8-45C6-8A3F-8EC28B3F8716}" dt="2020-11-17T12:40:00.965" v="21" actId="164"/>
          <ac:grpSpMkLst>
            <pc:docMk/>
            <pc:sldMk cId="982660434" sldId="400"/>
            <ac:grpSpMk id="3" creationId="{07ECD61C-0A15-42AE-8012-A058B1AE600C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11.502" v="25" actId="164"/>
        <pc:sldMkLst>
          <pc:docMk/>
          <pc:sldMk cId="1625564364" sldId="401"/>
        </pc:sldMkLst>
        <pc:spChg chg="add mod">
          <ac:chgData name="Rosmorduc Vinca" userId="ad80fc01-cf55-4376-a825-a887c8046f05" providerId="ADAL" clId="{0A8BD8B2-54D8-45C6-8A3F-8EC28B3F8716}" dt="2020-11-17T12:40:11.502" v="25" actId="164"/>
          <ac:spMkLst>
            <pc:docMk/>
            <pc:sldMk cId="1625564364" sldId="401"/>
            <ac:spMk id="6" creationId="{788EDB95-5486-4C41-A9E2-C75C3551FF39}"/>
          </ac:spMkLst>
        </pc:spChg>
        <pc:grpChg chg="mod">
          <ac:chgData name="Rosmorduc Vinca" userId="ad80fc01-cf55-4376-a825-a887c8046f05" providerId="ADAL" clId="{0A8BD8B2-54D8-45C6-8A3F-8EC28B3F8716}" dt="2020-11-17T12:40:11.502" v="25" actId="164"/>
          <ac:grpSpMkLst>
            <pc:docMk/>
            <pc:sldMk cId="1625564364" sldId="401"/>
            <ac:grpSpMk id="2" creationId="{32E7D9AD-1813-4144-99FC-3778A1CAD057}"/>
          </ac:grpSpMkLst>
        </pc:grpChg>
        <pc:grpChg chg="add mod">
          <ac:chgData name="Rosmorduc Vinca" userId="ad80fc01-cf55-4376-a825-a887c8046f05" providerId="ADAL" clId="{0A8BD8B2-54D8-45C6-8A3F-8EC28B3F8716}" dt="2020-11-17T12:40:11.502" v="25" actId="164"/>
          <ac:grpSpMkLst>
            <pc:docMk/>
            <pc:sldMk cId="1625564364" sldId="401"/>
            <ac:grpSpMk id="3" creationId="{2C8143EC-67B0-4BA6-98D2-504F0B716933}"/>
          </ac:grpSpMkLst>
        </pc:grpChg>
      </pc:sldChg>
    </pc:docChg>
  </pc:docChgLst>
  <pc:docChgLst>
    <pc:chgData name="Rosmorduc Vinca" userId="ad80fc01-cf55-4376-a825-a887c8046f05" providerId="ADAL" clId="{23F6079A-5307-45E4-A9E3-738240F9DA0E}"/>
    <pc:docChg chg="modSld">
      <pc:chgData name="Rosmorduc Vinca" userId="ad80fc01-cf55-4376-a825-a887c8046f05" providerId="ADAL" clId="{23F6079A-5307-45E4-A9E3-738240F9DA0E}" dt="2020-11-26T13:24:33.697" v="0"/>
      <pc:docMkLst>
        <pc:docMk/>
      </pc:docMkLst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2530367245" sldId="382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206100506" sldId="383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166540201" sldId="384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599275820" sldId="385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1099641146" sldId="386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1118155247" sldId="387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3843617753" sldId="388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4270195697" sldId="389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4050802186" sldId="390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1543571841" sldId="395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2528744481" sldId="397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3968611158" sldId="399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982660434" sldId="400"/>
        </pc:sldMkLst>
      </pc:sldChg>
      <pc:sldChg chg="modNotes">
        <pc:chgData name="Rosmorduc Vinca" userId="ad80fc01-cf55-4376-a825-a887c8046f05" providerId="ADAL" clId="{23F6079A-5307-45E4-A9E3-738240F9DA0E}" dt="2020-11-26T13:24:33.697" v="0"/>
        <pc:sldMkLst>
          <pc:docMk/>
          <pc:sldMk cId="1625564364" sldId="401"/>
        </pc:sldMkLst>
      </pc:sldChg>
    </pc:docChg>
  </pc:docChgLst>
  <pc:docChgLst>
    <pc:chgData name="Rosmorduc Vinca" userId="ad80fc01-cf55-4376-a825-a887c8046f05" providerId="ADAL" clId="{7E16D85A-180C-4606-B193-B72C21917702}"/>
    <pc:docChg chg="modSld">
      <pc:chgData name="Rosmorduc Vinca" userId="ad80fc01-cf55-4376-a825-a887c8046f05" providerId="ADAL" clId="{7E16D85A-180C-4606-B193-B72C21917702}" dt="2020-11-17T13:29:02.602" v="8" actId="207"/>
      <pc:docMkLst>
        <pc:docMk/>
      </pc:docMkLst>
      <pc:sldChg chg="addSp modSp mod">
        <pc:chgData name="Rosmorduc Vinca" userId="ad80fc01-cf55-4376-a825-a887c8046f05" providerId="ADAL" clId="{7E16D85A-180C-4606-B193-B72C21917702}" dt="2020-11-17T13:29:02.602" v="8" actId="207"/>
        <pc:sldMkLst>
          <pc:docMk/>
          <pc:sldMk cId="2992258412" sldId="302"/>
        </pc:sldMkLst>
        <pc:spChg chg="mod">
          <ac:chgData name="Rosmorduc Vinca" userId="ad80fc01-cf55-4376-a825-a887c8046f05" providerId="ADAL" clId="{7E16D85A-180C-4606-B193-B72C21917702}" dt="2020-11-17T13:28:59.953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7E16D85A-180C-4606-B193-B72C21917702}" dt="2020-11-17T13:29:02.602" v="8" actId="207"/>
          <ac:spMkLst>
            <pc:docMk/>
            <pc:sldMk cId="2992258412" sldId="302"/>
            <ac:spMk id="5" creationId="{79A467AC-3443-41FE-A47A-8D69BFC3D3B9}"/>
          </ac:spMkLst>
        </pc:spChg>
        <pc:spChg chg="add mod">
          <ac:chgData name="Rosmorduc Vinca" userId="ad80fc01-cf55-4376-a825-a887c8046f05" providerId="ADAL" clId="{7E16D85A-180C-4606-B193-B72C21917702}" dt="2020-11-17T13:28:51.415" v="4" actId="164"/>
          <ac:spMkLst>
            <pc:docMk/>
            <pc:sldMk cId="2992258412" sldId="302"/>
            <ac:spMk id="7" creationId="{47B604DB-99B9-4702-B6C1-87DCF761A946}"/>
          </ac:spMkLst>
        </pc:spChg>
        <pc:spChg chg="mod">
          <ac:chgData name="Rosmorduc Vinca" userId="ad80fc01-cf55-4376-a825-a887c8046f05" providerId="ADAL" clId="{7E16D85A-180C-4606-B193-B72C21917702}" dt="2020-11-17T13:28:45.561" v="3" actId="207"/>
          <ac:spMkLst>
            <pc:docMk/>
            <pc:sldMk cId="2992258412" sldId="302"/>
            <ac:spMk id="10" creationId="{542A5DE6-437C-4FA7-8E97-AE15E4824AA0}"/>
          </ac:spMkLst>
        </pc:spChg>
        <pc:grpChg chg="add mod ord">
          <ac:chgData name="Rosmorduc Vinca" userId="ad80fc01-cf55-4376-a825-a887c8046f05" providerId="ADAL" clId="{7E16D85A-180C-4606-B193-B72C21917702}" dt="2020-11-17T13:28:57.284" v="6" actId="167"/>
          <ac:grpSpMkLst>
            <pc:docMk/>
            <pc:sldMk cId="2992258412" sldId="302"/>
            <ac:grpSpMk id="2" creationId="{8804561C-115A-4EA5-A9D7-68A6E383E621}"/>
          </ac:grpSpMkLst>
        </pc:grpChg>
        <pc:grpChg chg="add">
          <ac:chgData name="Rosmorduc Vinca" userId="ad80fc01-cf55-4376-a825-a887c8046f05" providerId="ADAL" clId="{7E16D85A-180C-4606-B193-B72C21917702}" dt="2020-11-17T13:28:39.626" v="2"/>
          <ac:grpSpMkLst>
            <pc:docMk/>
            <pc:sldMk cId="2992258412" sldId="302"/>
            <ac:grpSpMk id="8" creationId="{5C6DB9BE-4E0D-4B6A-9D72-BD7B07DA6008}"/>
          </ac:grpSpMkLst>
        </pc:grpChg>
        <pc:picChg chg="add mod ord">
          <ac:chgData name="Rosmorduc Vinca" userId="ad80fc01-cf55-4376-a825-a887c8046f05" providerId="ADAL" clId="{7E16D85A-180C-4606-B193-B72C21917702}" dt="2020-11-17T13:28:54.420" v="5" actId="167"/>
          <ac:picMkLst>
            <pc:docMk/>
            <pc:sldMk cId="2992258412" sldId="302"/>
            <ac:picMk id="6" creationId="{B4EB8DF3-6E93-4BB5-BE75-90213EA37AA4}"/>
          </ac:picMkLst>
        </pc:picChg>
      </pc:sldChg>
    </pc:docChg>
  </pc:docChgLst>
  <pc:docChgLst>
    <pc:chgData name="Rosmorduc Vinca" userId="ad80fc01-cf55-4376-a825-a887c8046f05" providerId="ADAL" clId="{7A81EC0E-A829-4706-AA90-0C92ACB632D1}"/>
    <pc:docChg chg="custSel modSld">
      <pc:chgData name="Rosmorduc Vinca" userId="ad80fc01-cf55-4376-a825-a887c8046f05" providerId="ADAL" clId="{7A81EC0E-A829-4706-AA90-0C92ACB632D1}" dt="2020-06-24T09:04:48.506" v="223" actId="20577"/>
      <pc:docMkLst>
        <pc:docMk/>
      </pc:docMkLst>
      <pc:sldChg chg="modSp mod">
        <pc:chgData name="Rosmorduc Vinca" userId="ad80fc01-cf55-4376-a825-a887c8046f05" providerId="ADAL" clId="{7A81EC0E-A829-4706-AA90-0C92ACB632D1}" dt="2020-06-24T09:04:48.506" v="223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7A81EC0E-A829-4706-AA90-0C92ACB632D1}" dt="2020-06-24T09:04:48.506" v="223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7A81EC0E-A829-4706-AA90-0C92ACB632D1}" dt="2020-06-24T08:58:36.498" v="8" actId="5793"/>
        <pc:sldMkLst>
          <pc:docMk/>
          <pc:sldMk cId="1940746028" sldId="307"/>
        </pc:sldMkLst>
        <pc:spChg chg="mod">
          <ac:chgData name="Rosmorduc Vinca" userId="ad80fc01-cf55-4376-a825-a887c8046f05" providerId="ADAL" clId="{7A81EC0E-A829-4706-AA90-0C92ACB632D1}" dt="2020-06-24T08:58:36.498" v="8" actId="5793"/>
          <ac:spMkLst>
            <pc:docMk/>
            <pc:sldMk cId="1940746028" sldId="307"/>
            <ac:spMk id="3" creationId="{24C58956-F971-41FF-853E-DFAE2ED195EE}"/>
          </ac:spMkLst>
        </pc:spChg>
      </pc:sldChg>
    </pc:docChg>
  </pc:docChgLst>
  <pc:docChgLst>
    <pc:chgData name="Rosmorduc Vinca" userId="ad80fc01-cf55-4376-a825-a887c8046f05" providerId="ADAL" clId="{6AD822FF-4C35-4314-9EB6-CE11FAD0F3DC}"/>
  </pc:docChgLst>
  <pc:docChgLst>
    <pc:chgData name="Rosmorduc Vinca" userId="ad80fc01-cf55-4376-a825-a887c8046f05" providerId="ADAL" clId="{B5709AA7-3D18-4A7D-8DB8-CFF8170202F7}"/>
    <pc:docChg chg="undo custSel addSld delSld modSld">
      <pc:chgData name="Rosmorduc Vinca" userId="ad80fc01-cf55-4376-a825-a887c8046f05" providerId="ADAL" clId="{B5709AA7-3D18-4A7D-8DB8-CFF8170202F7}" dt="2020-10-15T09:03:59.215" v="129" actId="47"/>
      <pc:docMkLst>
        <pc:docMk/>
      </pc:docMkLst>
      <pc:sldChg chg="modSp">
        <pc:chgData name="Rosmorduc Vinca" userId="ad80fc01-cf55-4376-a825-a887c8046f05" providerId="ADAL" clId="{B5709AA7-3D18-4A7D-8DB8-CFF8170202F7}" dt="2020-10-15T08:51:57.710" v="4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B5709AA7-3D18-4A7D-8DB8-CFF8170202F7}" dt="2020-10-15T08:51:57.710" v="4" actId="20577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B5709AA7-3D18-4A7D-8DB8-CFF8170202F7}" dt="2020-10-15T08:53:01.418" v="6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B5709AA7-3D18-4A7D-8DB8-CFF8170202F7}" dt="2020-10-15T08:53:01.418" v="6" actId="20577"/>
          <ac:spMkLst>
            <pc:docMk/>
            <pc:sldMk cId="2425913541" sldId="265"/>
            <ac:spMk id="3" creationId="{A2FDE467-E01A-49CA-B7EF-4DD12D75BCC2}"/>
          </ac:spMkLst>
        </pc:spChg>
      </pc:sldChg>
      <pc:sldChg chg="del">
        <pc:chgData name="Rosmorduc Vinca" userId="ad80fc01-cf55-4376-a825-a887c8046f05" providerId="ADAL" clId="{B5709AA7-3D18-4A7D-8DB8-CFF8170202F7}" dt="2020-10-15T09:03:59.215" v="129" actId="47"/>
        <pc:sldMkLst>
          <pc:docMk/>
          <pc:sldMk cId="3638655292" sldId="267"/>
        </pc:sldMkLst>
      </pc:sldChg>
      <pc:sldChg chg="modSp">
        <pc:chgData name="Rosmorduc Vinca" userId="ad80fc01-cf55-4376-a825-a887c8046f05" providerId="ADAL" clId="{B5709AA7-3D18-4A7D-8DB8-CFF8170202F7}" dt="2020-10-15T08:55:07.394" v="7" actId="179"/>
        <pc:sldMkLst>
          <pc:docMk/>
          <pc:sldMk cId="4137805572" sldId="268"/>
        </pc:sldMkLst>
        <pc:spChg chg="mod">
          <ac:chgData name="Rosmorduc Vinca" userId="ad80fc01-cf55-4376-a825-a887c8046f05" providerId="ADAL" clId="{B5709AA7-3D18-4A7D-8DB8-CFF8170202F7}" dt="2020-10-15T08:55:07.394" v="7" actId="179"/>
          <ac:spMkLst>
            <pc:docMk/>
            <pc:sldMk cId="4137805572" sldId="268"/>
            <ac:spMk id="2" creationId="{E4E1E357-9318-494B-AFC2-13817D1A0CC9}"/>
          </ac:spMkLst>
        </pc:spChg>
      </pc:sldChg>
      <pc:sldChg chg="del">
        <pc:chgData name="Rosmorduc Vinca" userId="ad80fc01-cf55-4376-a825-a887c8046f05" providerId="ADAL" clId="{B5709AA7-3D18-4A7D-8DB8-CFF8170202F7}" dt="2020-10-15T08:57:43.356" v="3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B5709AA7-3D18-4A7D-8DB8-CFF8170202F7}" dt="2020-10-15T08:58:04.542" v="38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B5709AA7-3D18-4A7D-8DB8-CFF8170202F7}" dt="2020-10-15T08:58:30.627" v="44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B5709AA7-3D18-4A7D-8DB8-CFF8170202F7}" dt="2020-10-15T08:58:49.723" v="50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B5709AA7-3D18-4A7D-8DB8-CFF8170202F7}" dt="2020-10-15T08:59:16.818" v="6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B5709AA7-3D18-4A7D-8DB8-CFF8170202F7}" dt="2020-10-15T08:59:42.076" v="66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B5709AA7-3D18-4A7D-8DB8-CFF8170202F7}" dt="2020-10-15T09:00:00.572" v="71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B5709AA7-3D18-4A7D-8DB8-CFF8170202F7}" dt="2020-10-15T09:01:00.592" v="82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B5709AA7-3D18-4A7D-8DB8-CFF8170202F7}" dt="2020-10-15T09:01:19.034" v="86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B5709AA7-3D18-4A7D-8DB8-CFF8170202F7}" dt="2020-10-15T09:03:33.655" v="124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B5709AA7-3D18-4A7D-8DB8-CFF8170202F7}" dt="2020-10-15T09:02:02.300" v="94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B5709AA7-3D18-4A7D-8DB8-CFF8170202F7}" dt="2020-10-15T09:01:28.262" v="88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B5709AA7-3D18-4A7D-8DB8-CFF8170202F7}" dt="2020-10-15T09:03:10.452" v="119" actId="47"/>
        <pc:sldMkLst>
          <pc:docMk/>
          <pc:sldMk cId="2339949006" sldId="305"/>
        </pc:sldMkLst>
      </pc:sldChg>
      <pc:sldChg chg="modSp">
        <pc:chgData name="Rosmorduc Vinca" userId="ad80fc01-cf55-4376-a825-a887c8046f05" providerId="ADAL" clId="{B5709AA7-3D18-4A7D-8DB8-CFF8170202F7}" dt="2020-10-15T08:55:52.868" v="11" actId="20577"/>
        <pc:sldMkLst>
          <pc:docMk/>
          <pc:sldMk cId="1940746028" sldId="307"/>
        </pc:sldMkLst>
        <pc:spChg chg="mod">
          <ac:chgData name="Rosmorduc Vinca" userId="ad80fc01-cf55-4376-a825-a887c8046f05" providerId="ADAL" clId="{B5709AA7-3D18-4A7D-8DB8-CFF8170202F7}" dt="2020-10-15T08:55:52.868" v="11" actId="20577"/>
          <ac:spMkLst>
            <pc:docMk/>
            <pc:sldMk cId="1940746028" sldId="307"/>
            <ac:spMk id="3" creationId="{24C58956-F971-41FF-853E-DFAE2ED195EE}"/>
          </ac:spMkLst>
        </pc:spChg>
      </pc:sldChg>
      <pc:sldChg chg="delSp add del mod">
        <pc:chgData name="Rosmorduc Vinca" userId="ad80fc01-cf55-4376-a825-a887c8046f05" providerId="ADAL" clId="{B5709AA7-3D18-4A7D-8DB8-CFF8170202F7}" dt="2020-10-15T08:57:34.898" v="29" actId="47"/>
        <pc:sldMkLst>
          <pc:docMk/>
          <pc:sldMk cId="2530367245" sldId="382"/>
        </pc:sldMkLst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7:13.509" v="27" actId="478"/>
          <ac:spMkLst>
            <pc:docMk/>
            <pc:sldMk cId="2530367245" sldId="382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7:12.606" v="26" actId="478"/>
          <ac:spMkLst>
            <pc:docMk/>
            <pc:sldMk cId="2530367245" sldId="382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7:59.976" v="37" actId="478"/>
        <pc:sldMkLst>
          <pc:docMk/>
          <pc:sldMk cId="206100506" sldId="383"/>
        </pc:sldMkLst>
        <pc:spChg chg="del">
          <ac:chgData name="Rosmorduc Vinca" userId="ad80fc01-cf55-4376-a825-a887c8046f05" providerId="ADAL" clId="{B5709AA7-3D18-4A7D-8DB8-CFF8170202F7}" dt="2020-10-15T08:57:53.901" v="34" actId="478"/>
          <ac:spMkLst>
            <pc:docMk/>
            <pc:sldMk cId="206100506" sldId="383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7:51.680" v="32" actId="478"/>
          <ac:spMkLst>
            <pc:docMk/>
            <pc:sldMk cId="206100506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7:52.698" v="33" actId="478"/>
          <ac:spMkLst>
            <pc:docMk/>
            <pc:sldMk cId="206100506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7:59.174" v="36" actId="478"/>
          <ac:spMkLst>
            <pc:docMk/>
            <pc:sldMk cId="206100506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7:59.976" v="37" actId="478"/>
          <ac:spMkLst>
            <pc:docMk/>
            <pc:sldMk cId="206100506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8:24.224" v="43" actId="478"/>
        <pc:sldMkLst>
          <pc:docMk/>
          <pc:sldMk cId="166540201" sldId="384"/>
        </pc:sldMkLst>
        <pc:spChg chg="del">
          <ac:chgData name="Rosmorduc Vinca" userId="ad80fc01-cf55-4376-a825-a887c8046f05" providerId="ADAL" clId="{B5709AA7-3D18-4A7D-8DB8-CFF8170202F7}" dt="2020-10-15T08:58:18.742" v="42" actId="478"/>
          <ac:spMkLst>
            <pc:docMk/>
            <pc:sldMk cId="16654020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24.224" v="43" actId="478"/>
          <ac:spMkLst>
            <pc:docMk/>
            <pc:sldMk cId="16654020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18.742" v="42" actId="478"/>
          <ac:spMkLst>
            <pc:docMk/>
            <pc:sldMk cId="16654020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12.463" v="40" actId="478"/>
          <ac:spMkLst>
            <pc:docMk/>
            <pc:sldMk cId="166540201" sldId="384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27" creationId="{811BF5C2-94D1-40D4-AADC-FED8E0B19947}"/>
          </ac:spMkLst>
        </pc:spChg>
      </pc:sldChg>
      <pc:sldChg chg="delSp modSp add mod">
        <pc:chgData name="Rosmorduc Vinca" userId="ad80fc01-cf55-4376-a825-a887c8046f05" providerId="ADAL" clId="{B5709AA7-3D18-4A7D-8DB8-CFF8170202F7}" dt="2020-10-15T08:59:10.699" v="59" actId="14100"/>
        <pc:sldMkLst>
          <pc:docMk/>
          <pc:sldMk cId="599275820" sldId="385"/>
        </pc:sldMkLst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8:43.672" v="49" actId="478"/>
          <ac:spMkLst>
            <pc:docMk/>
            <pc:sldMk cId="599275820" sldId="385"/>
            <ac:spMk id="15" creationId="{82C42016-8AFB-443F-B1E7-F316DE2A6F6E}"/>
          </ac:spMkLst>
        </pc:spChg>
        <pc:spChg chg="mod">
          <ac:chgData name="Rosmorduc Vinca" userId="ad80fc01-cf55-4376-a825-a887c8046f05" providerId="ADAL" clId="{B5709AA7-3D18-4A7D-8DB8-CFF8170202F7}" dt="2020-10-15T08:59:10.699" v="59" actId="14100"/>
          <ac:spMkLst>
            <pc:docMk/>
            <pc:sldMk cId="59927582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38.761" v="46" actId="478"/>
          <ac:spMkLst>
            <pc:docMk/>
            <pc:sldMk cId="59927582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39.716" v="47" actId="478"/>
          <ac:spMkLst>
            <pc:docMk/>
            <pc:sldMk cId="59927582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41.605" v="48" actId="478"/>
          <ac:spMkLst>
            <pc:docMk/>
            <pc:sldMk cId="59927582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9:02.470" v="56" actId="478"/>
        <pc:sldMkLst>
          <pc:docMk/>
          <pc:sldMk cId="1099641146" sldId="386"/>
        </pc:sldMkLst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02.470" v="56" actId="478"/>
          <ac:spMkLst>
            <pc:docMk/>
            <pc:sldMk cId="1099641146" sldId="386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00.881" v="55" actId="478"/>
          <ac:spMkLst>
            <pc:docMk/>
            <pc:sldMk cId="1099641146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56.640" v="53" actId="478"/>
          <ac:spMkLst>
            <pc:docMk/>
            <pc:sldMk cId="1099641146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55.816" v="52" actId="478"/>
          <ac:spMkLst>
            <pc:docMk/>
            <pc:sldMk cId="1099641146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8:59:35.486" v="65" actId="478"/>
        <pc:sldMkLst>
          <pc:docMk/>
          <pc:sldMk cId="1118155247" sldId="387"/>
        </pc:sldMkLst>
        <pc:spChg chg="del">
          <ac:chgData name="Rosmorduc Vinca" userId="ad80fc01-cf55-4376-a825-a887c8046f05" providerId="ADAL" clId="{B5709AA7-3D18-4A7D-8DB8-CFF8170202F7}" dt="2020-10-15T08:59:23.473" v="62" actId="478"/>
          <ac:spMkLst>
            <pc:docMk/>
            <pc:sldMk cId="1118155247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B5709AA7-3D18-4A7D-8DB8-CFF8170202F7}" dt="2020-10-15T08:59:35.486" v="65" actId="478"/>
          <ac:spMkLst>
            <pc:docMk/>
            <pc:sldMk cId="1118155247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8:59:54.788" v="70" actId="478"/>
        <pc:sldMkLst>
          <pc:docMk/>
          <pc:sldMk cId="3843617753" sldId="388"/>
        </pc:sldMkLst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B5709AA7-3D18-4A7D-8DB8-CFF8170202F7}" dt="2020-10-15T08:59:50.240" v="69" actId="478"/>
          <ac:picMkLst>
            <pc:docMk/>
            <pc:sldMk cId="3843617753" sldId="388"/>
            <ac:picMk id="7" creationId="{80273A40-85D5-4DE5-98AA-7FAA1587857A}"/>
          </ac:picMkLst>
        </pc:picChg>
      </pc:sldChg>
      <pc:sldChg chg="delSp add mod">
        <pc:chgData name="Rosmorduc Vinca" userId="ad80fc01-cf55-4376-a825-a887c8046f05" providerId="ADAL" clId="{B5709AA7-3D18-4A7D-8DB8-CFF8170202F7}" dt="2020-10-15T09:00:16.542" v="76" actId="478"/>
        <pc:sldMkLst>
          <pc:docMk/>
          <pc:sldMk cId="4270195697" sldId="389"/>
        </pc:sldMkLst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0:03.402" v="72" actId="478"/>
          <ac:spMkLst>
            <pc:docMk/>
            <pc:sldMk cId="4270195697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9:00:16.542" v="76" actId="478"/>
          <ac:spMkLst>
            <pc:docMk/>
            <pc:sldMk cId="4270195697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0:04.752" v="73" actId="478"/>
          <ac:spMkLst>
            <pc:docMk/>
            <pc:sldMk cId="4270195697" sldId="389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9:00:47.160" v="81" actId="478"/>
        <pc:sldMkLst>
          <pc:docMk/>
          <pc:sldMk cId="4050802186" sldId="390"/>
        </pc:sldMkLst>
        <pc:spChg chg="del">
          <ac:chgData name="Rosmorduc Vinca" userId="ad80fc01-cf55-4376-a825-a887c8046f05" providerId="ADAL" clId="{B5709AA7-3D18-4A7D-8DB8-CFF8170202F7}" dt="2020-10-15T09:00:47.160" v="81" actId="478"/>
          <ac:spMkLst>
            <pc:docMk/>
            <pc:sldMk cId="4050802186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0:47.160" v="81" actId="478"/>
          <ac:spMkLst>
            <pc:docMk/>
            <pc:sldMk cId="4050802186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B5709AA7-3D18-4A7D-8DB8-CFF8170202F7}" dt="2020-10-15T09:00:43.082" v="79" actId="478"/>
          <ac:picMkLst>
            <pc:docMk/>
            <pc:sldMk cId="4050802186" sldId="390"/>
            <ac:picMk id="7" creationId="{80273A40-85D5-4DE5-98AA-7FAA1587857A}"/>
          </ac:picMkLst>
        </pc:picChg>
      </pc:sldChg>
      <pc:sldChg chg="add del">
        <pc:chgData name="Rosmorduc Vinca" userId="ad80fc01-cf55-4376-a825-a887c8046f05" providerId="ADAL" clId="{B5709AA7-3D18-4A7D-8DB8-CFF8170202F7}" dt="2020-10-15T09:01:05.555" v="84" actId="47"/>
        <pc:sldMkLst>
          <pc:docMk/>
          <pc:sldMk cId="327407020" sldId="391"/>
        </pc:sldMkLst>
      </pc:sldChg>
      <pc:sldChg chg="add del">
        <pc:chgData name="Rosmorduc Vinca" userId="ad80fc01-cf55-4376-a825-a887c8046f05" providerId="ADAL" clId="{B5709AA7-3D18-4A7D-8DB8-CFF8170202F7}" dt="2020-10-15T09:01:19.034" v="86" actId="47"/>
        <pc:sldMkLst>
          <pc:docMk/>
          <pc:sldMk cId="3514473661" sldId="392"/>
        </pc:sldMkLst>
      </pc:sldChg>
      <pc:sldChg chg="add del">
        <pc:chgData name="Rosmorduc Vinca" userId="ad80fc01-cf55-4376-a825-a887c8046f05" providerId="ADAL" clId="{B5709AA7-3D18-4A7D-8DB8-CFF8170202F7}" dt="2020-10-15T09:01:28.262" v="88" actId="47"/>
        <pc:sldMkLst>
          <pc:docMk/>
          <pc:sldMk cId="4095963453" sldId="393"/>
        </pc:sldMkLst>
      </pc:sldChg>
      <pc:sldChg chg="add del">
        <pc:chgData name="Rosmorduc Vinca" userId="ad80fc01-cf55-4376-a825-a887c8046f05" providerId="ADAL" clId="{B5709AA7-3D18-4A7D-8DB8-CFF8170202F7}" dt="2020-10-15T09:02:03.403" v="95" actId="47"/>
        <pc:sldMkLst>
          <pc:docMk/>
          <pc:sldMk cId="3858557267" sldId="394"/>
        </pc:sldMkLst>
      </pc:sldChg>
      <pc:sldChg chg="delSp modSp add mod">
        <pc:chgData name="Rosmorduc Vinca" userId="ad80fc01-cf55-4376-a825-a887c8046f05" providerId="ADAL" clId="{B5709AA7-3D18-4A7D-8DB8-CFF8170202F7}" dt="2020-10-15T09:03:29.053" v="123" actId="14100"/>
        <pc:sldMkLst>
          <pc:docMk/>
          <pc:sldMk cId="1543571841" sldId="395"/>
        </pc:sldMkLst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9" creationId="{6D50A00A-302E-45AB-AE38-3B4C7E89C90F}"/>
          </ac:spMkLst>
        </pc:spChg>
        <pc:spChg chg="mod">
          <ac:chgData name="Rosmorduc Vinca" userId="ad80fc01-cf55-4376-a825-a887c8046f05" providerId="ADAL" clId="{B5709AA7-3D18-4A7D-8DB8-CFF8170202F7}" dt="2020-10-15T09:03:29.053" v="123" actId="14100"/>
          <ac:spMkLst>
            <pc:docMk/>
            <pc:sldMk cId="1543571841" sldId="395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B5709AA7-3D18-4A7D-8DB8-CFF8170202F7}" dt="2020-10-15T09:03:35.123" v="125" actId="47"/>
        <pc:sldMkLst>
          <pc:docMk/>
          <pc:sldMk cId="3241575553" sldId="396"/>
        </pc:sldMkLst>
      </pc:sldChg>
      <pc:sldChg chg="add">
        <pc:chgData name="Rosmorduc Vinca" userId="ad80fc01-cf55-4376-a825-a887c8046f05" providerId="ADAL" clId="{B5709AA7-3D18-4A7D-8DB8-CFF8170202F7}" dt="2020-10-15T09:01:04.251" v="83"/>
        <pc:sldMkLst>
          <pc:docMk/>
          <pc:sldMk cId="2528744481" sldId="397"/>
        </pc:sldMkLst>
      </pc:sldChg>
      <pc:sldChg chg="add del">
        <pc:chgData name="Rosmorduc Vinca" userId="ad80fc01-cf55-4376-a825-a887c8046f05" providerId="ADAL" clId="{B5709AA7-3D18-4A7D-8DB8-CFF8170202F7}" dt="2020-10-15T09:03:59.215" v="129" actId="47"/>
        <pc:sldMkLst>
          <pc:docMk/>
          <pc:sldMk cId="499519280" sldId="398"/>
        </pc:sldMkLst>
      </pc:sldChg>
      <pc:sldChg chg="modSp add mod">
        <pc:chgData name="Rosmorduc Vinca" userId="ad80fc01-cf55-4376-a825-a887c8046f05" providerId="ADAL" clId="{B5709AA7-3D18-4A7D-8DB8-CFF8170202F7}" dt="2020-10-15T09:01:40.818" v="92" actId="14100"/>
        <pc:sldMkLst>
          <pc:docMk/>
          <pc:sldMk cId="3968611158" sldId="399"/>
        </pc:sldMkLst>
        <pc:spChg chg="mod">
          <ac:chgData name="Rosmorduc Vinca" userId="ad80fc01-cf55-4376-a825-a887c8046f05" providerId="ADAL" clId="{B5709AA7-3D18-4A7D-8DB8-CFF8170202F7}" dt="2020-10-15T09:01:40.818" v="92" actId="14100"/>
          <ac:spMkLst>
            <pc:docMk/>
            <pc:sldMk cId="3968611158" sldId="399"/>
            <ac:spMk id="21" creationId="{4E334B29-18D3-478C-B6B9-814EEEA24913}"/>
          </ac:spMkLst>
        </pc:spChg>
      </pc:sldChg>
      <pc:sldChg chg="addSp modSp add mod">
        <pc:chgData name="Rosmorduc Vinca" userId="ad80fc01-cf55-4376-a825-a887c8046f05" providerId="ADAL" clId="{B5709AA7-3D18-4A7D-8DB8-CFF8170202F7}" dt="2020-10-15T09:02:35.704" v="109" actId="14100"/>
        <pc:sldMkLst>
          <pc:docMk/>
          <pc:sldMk cId="982660434" sldId="400"/>
        </pc:sldMkLst>
        <pc:spChg chg="add mod">
          <ac:chgData name="Rosmorduc Vinca" userId="ad80fc01-cf55-4376-a825-a887c8046f05" providerId="ADAL" clId="{B5709AA7-3D18-4A7D-8DB8-CFF8170202F7}" dt="2020-10-15T09:02:20.332" v="103" actId="1076"/>
          <ac:spMkLst>
            <pc:docMk/>
            <pc:sldMk cId="982660434" sldId="400"/>
            <ac:spMk id="4" creationId="{F9238CD5-53AC-4259-927A-FF8D619E7D12}"/>
          </ac:spMkLst>
        </pc:spChg>
        <pc:spChg chg="add mod">
          <ac:chgData name="Rosmorduc Vinca" userId="ad80fc01-cf55-4376-a825-a887c8046f05" providerId="ADAL" clId="{B5709AA7-3D18-4A7D-8DB8-CFF8170202F7}" dt="2020-10-15T09:02:35.704" v="109" actId="14100"/>
          <ac:spMkLst>
            <pc:docMk/>
            <pc:sldMk cId="982660434" sldId="400"/>
            <ac:spMk id="5" creationId="{4F356815-D1F4-4159-9345-184A09F1745A}"/>
          </ac:spMkLst>
        </pc:spChg>
      </pc:sldChg>
      <pc:sldChg chg="modSp add mod">
        <pc:chgData name="Rosmorduc Vinca" userId="ad80fc01-cf55-4376-a825-a887c8046f05" providerId="ADAL" clId="{B5709AA7-3D18-4A7D-8DB8-CFF8170202F7}" dt="2020-10-15T09:03:44.412" v="128" actId="14100"/>
        <pc:sldMkLst>
          <pc:docMk/>
          <pc:sldMk cId="1625564364" sldId="401"/>
        </pc:sldMkLst>
        <pc:spChg chg="mod">
          <ac:chgData name="Rosmorduc Vinca" userId="ad80fc01-cf55-4376-a825-a887c8046f05" providerId="ADAL" clId="{B5709AA7-3D18-4A7D-8DB8-CFF8170202F7}" dt="2020-10-15T09:03:44.412" v="128" actId="14100"/>
          <ac:spMkLst>
            <pc:docMk/>
            <pc:sldMk cId="1625564364" sldId="401"/>
            <ac:spMk id="11" creationId="{5E2F9BD9-730B-4848-B53F-E398D569D8CE}"/>
          </ac:spMkLst>
        </pc:spChg>
      </pc:sldChg>
    </pc:docChg>
  </pc:docChgLst>
  <pc:docChgLst>
    <pc:chgData name="Rosmorduc Vinca" userId="ad80fc01-cf55-4376-a825-a887c8046f05" providerId="ADAL" clId="{E43AA77E-6E8B-4EBA-A917-3442A8F1B0E6}"/>
    <pc:docChg chg="custSel addSld modSld">
      <pc:chgData name="Rosmorduc Vinca" userId="ad80fc01-cf55-4376-a825-a887c8046f05" providerId="ADAL" clId="{E43AA77E-6E8B-4EBA-A917-3442A8F1B0E6}" dt="2020-06-24T08:51:40" v="122" actId="20577"/>
      <pc:docMkLst>
        <pc:docMk/>
      </pc:docMkLst>
      <pc:sldChg chg="add">
        <pc:chgData name="Rosmorduc Vinca" userId="ad80fc01-cf55-4376-a825-a887c8046f05" providerId="ADAL" clId="{E43AA77E-6E8B-4EBA-A917-3442A8F1B0E6}" dt="2020-06-24T08:34:56.682" v="0"/>
        <pc:sldMkLst>
          <pc:docMk/>
          <pc:sldMk cId="2339949006" sldId="305"/>
        </pc:sldMkLst>
      </pc:sldChg>
      <pc:sldChg chg="modSp add mod">
        <pc:chgData name="Rosmorduc Vinca" userId="ad80fc01-cf55-4376-a825-a887c8046f05" providerId="ADAL" clId="{E43AA77E-6E8B-4EBA-A917-3442A8F1B0E6}" dt="2020-06-24T08:39:40.433" v="103" actId="20577"/>
        <pc:sldMkLst>
          <pc:docMk/>
          <pc:sldMk cId="4064224476" sldId="306"/>
        </pc:sldMkLst>
        <pc:spChg chg="mod">
          <ac:chgData name="Rosmorduc Vinca" userId="ad80fc01-cf55-4376-a825-a887c8046f05" providerId="ADAL" clId="{E43AA77E-6E8B-4EBA-A917-3442A8F1B0E6}" dt="2020-06-24T08:35:03.122" v="10" actId="20577"/>
          <ac:spMkLst>
            <pc:docMk/>
            <pc:sldMk cId="4064224476" sldId="306"/>
            <ac:spMk id="2" creationId="{E4E1E357-9318-494B-AFC2-13817D1A0CC9}"/>
          </ac:spMkLst>
        </pc:spChg>
        <pc:spChg chg="mod">
          <ac:chgData name="Rosmorduc Vinca" userId="ad80fc01-cf55-4376-a825-a887c8046f05" providerId="ADAL" clId="{E43AA77E-6E8B-4EBA-A917-3442A8F1B0E6}" dt="2020-06-24T08:39:40.433" v="103" actId="20577"/>
          <ac:spMkLst>
            <pc:docMk/>
            <pc:sldMk cId="4064224476" sldId="306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E43AA77E-6E8B-4EBA-A917-3442A8F1B0E6}" dt="2020-06-24T08:51:40" v="122" actId="20577"/>
        <pc:sldMkLst>
          <pc:docMk/>
          <pc:sldMk cId="1940746028" sldId="307"/>
        </pc:sldMkLst>
        <pc:spChg chg="mod">
          <ac:chgData name="Rosmorduc Vinca" userId="ad80fc01-cf55-4376-a825-a887c8046f05" providerId="ADAL" clId="{E43AA77E-6E8B-4EBA-A917-3442A8F1B0E6}" dt="2020-06-24T08:49:51.094" v="116" actId="20577"/>
          <ac:spMkLst>
            <pc:docMk/>
            <pc:sldMk cId="1940746028" sldId="307"/>
            <ac:spMk id="2" creationId="{77A0F8D3-CBE7-4C42-A94F-3F92292F4F9B}"/>
          </ac:spMkLst>
        </pc:spChg>
        <pc:spChg chg="mod">
          <ac:chgData name="Rosmorduc Vinca" userId="ad80fc01-cf55-4376-a825-a887c8046f05" providerId="ADAL" clId="{E43AA77E-6E8B-4EBA-A917-3442A8F1B0E6}" dt="2020-06-24T08:51:40" v="122" actId="20577"/>
          <ac:spMkLst>
            <pc:docMk/>
            <pc:sldMk cId="1940746028" sldId="307"/>
            <ac:spMk id="3" creationId="{24C58956-F971-41FF-853E-DFAE2ED195EE}"/>
          </ac:spMkLst>
        </pc:spChg>
      </pc:sldChg>
    </pc:docChg>
  </pc:docChgLst>
  <pc:docChgLst>
    <pc:chgData name="Rosmorduc Vinca" userId="ad80fc01-cf55-4376-a825-a887c8046f05" providerId="ADAL" clId="{5EB0F0DA-19E3-4FF3-A963-E72596B28C82}"/>
    <pc:docChg chg="custSel modSld">
      <pc:chgData name="Rosmorduc Vinca" userId="ad80fc01-cf55-4376-a825-a887c8046f05" providerId="ADAL" clId="{5EB0F0DA-19E3-4FF3-A963-E72596B28C82}" dt="2019-10-14T13:20:15.866" v="144" actId="20577"/>
      <pc:docMkLst>
        <pc:docMk/>
      </pc:docMkLst>
      <pc:sldChg chg="modSp">
        <pc:chgData name="Rosmorduc Vinca" userId="ad80fc01-cf55-4376-a825-a887c8046f05" providerId="ADAL" clId="{5EB0F0DA-19E3-4FF3-A963-E72596B28C82}" dt="2019-10-14T13:11:26.355" v="0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5EB0F0DA-19E3-4FF3-A963-E72596B28C82}" dt="2019-10-14T13:11:26.355" v="0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modSp">
        <pc:chgData name="Rosmorduc Vinca" userId="ad80fc01-cf55-4376-a825-a887c8046f05" providerId="ADAL" clId="{5EB0F0DA-19E3-4FF3-A963-E72596B28C82}" dt="2019-10-14T13:13:00.356" v="18" actId="108"/>
        <pc:sldMkLst>
          <pc:docMk/>
          <pc:sldMk cId="1575152333" sldId="258"/>
        </pc:sldMkLst>
        <pc:spChg chg="mod">
          <ac:chgData name="Rosmorduc Vinca" userId="ad80fc01-cf55-4376-a825-a887c8046f05" providerId="ADAL" clId="{5EB0F0DA-19E3-4FF3-A963-E72596B28C82}" dt="2019-10-14T13:13:00.356" v="18" actId="108"/>
          <ac:spMkLst>
            <pc:docMk/>
            <pc:sldMk cId="1575152333" sldId="258"/>
            <ac:spMk id="3" creationId="{BB6F14E7-F914-4624-840C-3BF425909E40}"/>
          </ac:spMkLst>
        </pc:spChg>
      </pc:sldChg>
      <pc:sldChg chg="modSp">
        <pc:chgData name="Rosmorduc Vinca" userId="ad80fc01-cf55-4376-a825-a887c8046f05" providerId="ADAL" clId="{5EB0F0DA-19E3-4FF3-A963-E72596B28C82}" dt="2019-10-14T13:13:24.687" v="46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5EB0F0DA-19E3-4FF3-A963-E72596B28C82}" dt="2019-10-14T13:13:24.687" v="46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5EB0F0DA-19E3-4FF3-A963-E72596B28C82}" dt="2019-10-14T13:13:31.264" v="51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5EB0F0DA-19E3-4FF3-A963-E72596B28C82}" dt="2019-10-14T13:13:31.264" v="51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5EB0F0DA-19E3-4FF3-A963-E72596B28C82}" dt="2019-10-14T13:15:26.284" v="9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EB0F0DA-19E3-4FF3-A963-E72596B28C82}" dt="2019-10-14T13:15:26.284" v="9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5EB0F0DA-19E3-4FF3-A963-E72596B28C82}" dt="2019-10-14T13:14:08.146" v="65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5EB0F0DA-19E3-4FF3-A963-E72596B28C82}" dt="2019-10-14T13:14:08.146" v="65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5EB0F0DA-19E3-4FF3-A963-E72596B28C82}" dt="2019-10-14T13:18:46.789" v="129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5EB0F0DA-19E3-4FF3-A963-E72596B28C82}" dt="2019-10-14T13:18:46.789" v="129" actId="20577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5EB0F0DA-19E3-4FF3-A963-E72596B28C82}" dt="2019-10-14T13:20:15.866" v="144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5EB0F0DA-19E3-4FF3-A963-E72596B28C82}" dt="2019-10-14T13:20:15.866" v="144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31BBC2F9-9558-4D2A-A1A5-4E2276E3ECF5}"/>
    <pc:docChg chg="custSel delSld modSld">
      <pc:chgData name="Rosmorduc Vinca" userId="ad80fc01-cf55-4376-a825-a887c8046f05" providerId="ADAL" clId="{31BBC2F9-9558-4D2A-A1A5-4E2276E3ECF5}" dt="2019-10-09T12:04:47.380" v="45" actId="478"/>
      <pc:docMkLst>
        <pc:docMk/>
      </pc:docMkLst>
      <pc:sldChg chg="modSp">
        <pc:chgData name="Rosmorduc Vinca" userId="ad80fc01-cf55-4376-a825-a887c8046f05" providerId="ADAL" clId="{31BBC2F9-9558-4D2A-A1A5-4E2276E3ECF5}" dt="2019-08-23T08:40:50.916" v="43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31BBC2F9-9558-4D2A-A1A5-4E2276E3ECF5}" dt="2019-08-23T08:40:50.916" v="43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31BBC2F9-9558-4D2A-A1A5-4E2276E3ECF5}" dt="2019-08-23T08:40:26.283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31BBC2F9-9558-4D2A-A1A5-4E2276E3ECF5}" dt="2019-08-23T08:41:00.687" v="44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31BBC2F9-9558-4D2A-A1A5-4E2276E3ECF5}" dt="2019-08-23T08:40:34.056" v="1" actId="2696"/>
        <pc:sldMkLst>
          <pc:docMk/>
          <pc:sldMk cId="74954644" sldId="284"/>
        </pc:sldMkLst>
      </pc:sldChg>
      <pc:sldChg chg="delSp">
        <pc:chgData name="Rosmorduc Vinca" userId="ad80fc01-cf55-4376-a825-a887c8046f05" providerId="ADAL" clId="{31BBC2F9-9558-4D2A-A1A5-4E2276E3ECF5}" dt="2019-10-09T12:04:47.380" v="45" actId="478"/>
        <pc:sldMkLst>
          <pc:docMk/>
          <pc:sldMk cId="1332273651" sldId="300"/>
        </pc:sldMkLst>
        <pc:spChg chg="del">
          <ac:chgData name="Rosmorduc Vinca" userId="ad80fc01-cf55-4376-a825-a887c8046f05" providerId="ADAL" clId="{31BBC2F9-9558-4D2A-A1A5-4E2276E3ECF5}" dt="2019-10-09T12:04:47.380" v="45" actId="478"/>
          <ac:spMkLst>
            <pc:docMk/>
            <pc:sldMk cId="1332273651" sldId="300"/>
            <ac:spMk id="7" creationId="{6608C87F-1736-48BD-8129-AC4F3BE04590}"/>
          </ac:spMkLst>
        </pc:spChg>
      </pc:sldChg>
    </pc:docChg>
  </pc:docChgLst>
  <pc:docChgLst>
    <pc:chgData name="Rosmorduc Vinca" userId="ad80fc01-cf55-4376-a825-a887c8046f05" providerId="ADAL" clId="{80C4E3B6-00C6-42D4-9E2B-3A715AB722C6}"/>
    <pc:docChg chg="undo custSel addSld delSld modSld">
      <pc:chgData name="Rosmorduc Vinca" userId="ad80fc01-cf55-4376-a825-a887c8046f05" providerId="ADAL" clId="{80C4E3B6-00C6-42D4-9E2B-3A715AB722C6}" dt="2020-11-17T12:16:36.465" v="380"/>
      <pc:docMkLst>
        <pc:docMk/>
      </pc:docMkLst>
      <pc:sldChg chg="addSp delSp modSp mod">
        <pc:chgData name="Rosmorduc Vinca" userId="ad80fc01-cf55-4376-a825-a887c8046f05" providerId="ADAL" clId="{80C4E3B6-00C6-42D4-9E2B-3A715AB722C6}" dt="2020-11-17T12:16:26.617" v="379" actId="5793"/>
        <pc:sldMkLst>
          <pc:docMk/>
          <pc:sldMk cId="2355705892" sldId="257"/>
        </pc:sldMkLst>
        <pc:spChg chg="mod">
          <ac:chgData name="Rosmorduc Vinca" userId="ad80fc01-cf55-4376-a825-a887c8046f05" providerId="ADAL" clId="{80C4E3B6-00C6-42D4-9E2B-3A715AB722C6}" dt="2020-11-17T11:55:31.385" v="78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80C4E3B6-00C6-42D4-9E2B-3A715AB722C6}" dt="2020-11-17T12:16:26.617" v="379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80C4E3B6-00C6-42D4-9E2B-3A715AB722C6}" dt="2020-11-17T12:16:23.806" v="378"/>
          <ac:spMkLst>
            <pc:docMk/>
            <pc:sldMk cId="2355705892" sldId="257"/>
            <ac:spMk id="4" creationId="{32E8C3FC-9AF5-4367-A7C7-A94717D68E92}"/>
          </ac:spMkLst>
        </pc:spChg>
        <pc:spChg chg="add del mod">
          <ac:chgData name="Rosmorduc Vinca" userId="ad80fc01-cf55-4376-a825-a887c8046f05" providerId="ADAL" clId="{80C4E3B6-00C6-42D4-9E2B-3A715AB722C6}" dt="2020-11-17T12:16:23.806" v="378"/>
          <ac:spMkLst>
            <pc:docMk/>
            <pc:sldMk cId="2355705892" sldId="257"/>
            <ac:spMk id="5" creationId="{6DFCA1CF-42EC-4097-9DBB-0AB38AD64E1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6:00.328" v="37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80C4E3B6-00C6-42D4-9E2B-3A715AB722C6}" dt="2020-11-17T11:55:27.398" v="7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80C4E3B6-00C6-42D4-9E2B-3A715AB722C6}" dt="2020-11-17T12:16:00.328" v="377" actId="5793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80C4E3B6-00C6-42D4-9E2B-3A715AB722C6}" dt="2020-11-17T12:15:58.207" v="376"/>
          <ac:spMkLst>
            <pc:docMk/>
            <pc:sldMk cId="1575152333" sldId="258"/>
            <ac:spMk id="4" creationId="{D78F621F-2198-4A14-B37A-040536D1ECBF}"/>
          </ac:spMkLst>
        </pc:spChg>
        <pc:spChg chg="add del mod">
          <ac:chgData name="Rosmorduc Vinca" userId="ad80fc01-cf55-4376-a825-a887c8046f05" providerId="ADAL" clId="{80C4E3B6-00C6-42D4-9E2B-3A715AB722C6}" dt="2020-11-17T12:15:58.207" v="376"/>
          <ac:spMkLst>
            <pc:docMk/>
            <pc:sldMk cId="1575152333" sldId="258"/>
            <ac:spMk id="5" creationId="{B4197744-1569-4CD6-BE5B-BDF0136FEF6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45.817" v="374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80C4E3B6-00C6-42D4-9E2B-3A715AB722C6}" dt="2020-11-17T11:55:23.100" v="75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80C4E3B6-00C6-42D4-9E2B-3A715AB722C6}" dt="2020-11-17T12:15:45.817" v="374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80C4E3B6-00C6-42D4-9E2B-3A715AB722C6}" dt="2020-11-17T12:15:43.081" v="373"/>
          <ac:spMkLst>
            <pc:docMk/>
            <pc:sldMk cId="2995212432" sldId="259"/>
            <ac:spMk id="4" creationId="{35C6800C-99A1-49CC-91CD-EBC24A8CE058}"/>
          </ac:spMkLst>
        </pc:spChg>
        <pc:spChg chg="add del mod">
          <ac:chgData name="Rosmorduc Vinca" userId="ad80fc01-cf55-4376-a825-a887c8046f05" providerId="ADAL" clId="{80C4E3B6-00C6-42D4-9E2B-3A715AB722C6}" dt="2020-11-17T12:15:43.081" v="373"/>
          <ac:spMkLst>
            <pc:docMk/>
            <pc:sldMk cId="2995212432" sldId="259"/>
            <ac:spMk id="5" creationId="{141C521C-D157-43FF-99D5-FC7C9562382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27.585" v="372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80C4E3B6-00C6-42D4-9E2B-3A715AB722C6}" dt="2020-11-17T12:10:54.140" v="322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80C4E3B6-00C6-42D4-9E2B-3A715AB722C6}" dt="2020-11-17T12:15:27.585" v="372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80C4E3B6-00C6-42D4-9E2B-3A715AB722C6}" dt="2020-11-17T12:15:23.856" v="370"/>
          <ac:spMkLst>
            <pc:docMk/>
            <pc:sldMk cId="2496709650" sldId="260"/>
            <ac:spMk id="4" creationId="{016BB3C8-5F07-461E-808D-23BC2734D16A}"/>
          </ac:spMkLst>
        </pc:spChg>
        <pc:spChg chg="add del mod">
          <ac:chgData name="Rosmorduc Vinca" userId="ad80fc01-cf55-4376-a825-a887c8046f05" providerId="ADAL" clId="{80C4E3B6-00C6-42D4-9E2B-3A715AB722C6}" dt="2020-11-17T12:15:23.856" v="370"/>
          <ac:spMkLst>
            <pc:docMk/>
            <pc:sldMk cId="2496709650" sldId="260"/>
            <ac:spMk id="5" creationId="{B3608164-A5EA-40A9-8692-3DB0D7F4C47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20.674" v="369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80C4E3B6-00C6-42D4-9E2B-3A715AB722C6}" dt="2020-11-17T12:10:57.060" v="323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80C4E3B6-00C6-42D4-9E2B-3A715AB722C6}" dt="2020-11-17T12:15:20.674" v="369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80C4E3B6-00C6-42D4-9E2B-3A715AB722C6}" dt="2020-11-17T12:15:15.220" v="367"/>
          <ac:spMkLst>
            <pc:docMk/>
            <pc:sldMk cId="2740819147" sldId="261"/>
            <ac:spMk id="4" creationId="{D2AE54B1-4147-433A-BE49-AC0B59E3303C}"/>
          </ac:spMkLst>
        </pc:spChg>
        <pc:spChg chg="add del mod">
          <ac:chgData name="Rosmorduc Vinca" userId="ad80fc01-cf55-4376-a825-a887c8046f05" providerId="ADAL" clId="{80C4E3B6-00C6-42D4-9E2B-3A715AB722C6}" dt="2020-11-17T12:15:15.220" v="367"/>
          <ac:spMkLst>
            <pc:docMk/>
            <pc:sldMk cId="2740819147" sldId="261"/>
            <ac:spMk id="5" creationId="{0FA7B755-929B-4C4D-BCB4-B3615443483B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59.265" v="365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80C4E3B6-00C6-42D4-9E2B-3A715AB722C6}" dt="2020-11-17T12:11:00.126" v="324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80C4E3B6-00C6-42D4-9E2B-3A715AB722C6}" dt="2020-11-17T12:14:59.265" v="365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80C4E3B6-00C6-42D4-9E2B-3A715AB722C6}" dt="2020-11-17T12:14:57.872" v="364"/>
          <ac:spMkLst>
            <pc:docMk/>
            <pc:sldMk cId="3777714117" sldId="262"/>
            <ac:spMk id="4" creationId="{E47A05DD-F59A-4425-B46D-F9FC94637FA7}"/>
          </ac:spMkLst>
        </pc:spChg>
        <pc:spChg chg="add del mod">
          <ac:chgData name="Rosmorduc Vinca" userId="ad80fc01-cf55-4376-a825-a887c8046f05" providerId="ADAL" clId="{80C4E3B6-00C6-42D4-9E2B-3A715AB722C6}" dt="2020-11-17T12:14:57.872" v="364"/>
          <ac:spMkLst>
            <pc:docMk/>
            <pc:sldMk cId="3777714117" sldId="262"/>
            <ac:spMk id="5" creationId="{66CDD610-4D1E-4D93-BF73-C46A88FF0228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29.174" v="360" actId="5793"/>
        <pc:sldMkLst>
          <pc:docMk/>
          <pc:sldMk cId="799816907" sldId="263"/>
        </pc:sldMkLst>
        <pc:spChg chg="mod">
          <ac:chgData name="Rosmorduc Vinca" userId="ad80fc01-cf55-4376-a825-a887c8046f05" providerId="ADAL" clId="{80C4E3B6-00C6-42D4-9E2B-3A715AB722C6}" dt="2020-11-17T12:11:04.623" v="325" actId="20577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80C4E3B6-00C6-42D4-9E2B-3A715AB722C6}" dt="2020-11-17T12:14:29.174" v="360" actId="5793"/>
          <ac:spMkLst>
            <pc:docMk/>
            <pc:sldMk cId="799816907" sldId="263"/>
            <ac:spMk id="3" creationId="{77F925BF-0B63-4095-A624-3F01637C5F71}"/>
          </ac:spMkLst>
        </pc:spChg>
        <pc:spChg chg="add del mod">
          <ac:chgData name="Rosmorduc Vinca" userId="ad80fc01-cf55-4376-a825-a887c8046f05" providerId="ADAL" clId="{80C4E3B6-00C6-42D4-9E2B-3A715AB722C6}" dt="2020-11-17T12:14:26.591" v="359"/>
          <ac:spMkLst>
            <pc:docMk/>
            <pc:sldMk cId="799816907" sldId="263"/>
            <ac:spMk id="4" creationId="{5905B464-FDC3-4E86-97ED-E4AB12BAAA7C}"/>
          </ac:spMkLst>
        </pc:spChg>
        <pc:spChg chg="add del mod">
          <ac:chgData name="Rosmorduc Vinca" userId="ad80fc01-cf55-4376-a825-a887c8046f05" providerId="ADAL" clId="{80C4E3B6-00C6-42D4-9E2B-3A715AB722C6}" dt="2020-11-17T12:14:26.591" v="359"/>
          <ac:spMkLst>
            <pc:docMk/>
            <pc:sldMk cId="799816907" sldId="263"/>
            <ac:spMk id="5" creationId="{82B65CC4-4807-43E5-ACBE-4F3C47BF26B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13.542" v="358" actId="404"/>
        <pc:sldMkLst>
          <pc:docMk/>
          <pc:sldMk cId="4213596875" sldId="264"/>
        </pc:sldMkLst>
        <pc:spChg chg="mod">
          <ac:chgData name="Rosmorduc Vinca" userId="ad80fc01-cf55-4376-a825-a887c8046f05" providerId="ADAL" clId="{80C4E3B6-00C6-42D4-9E2B-3A715AB722C6}" dt="2020-11-17T12:11:07.815" v="326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80C4E3B6-00C6-42D4-9E2B-3A715AB722C6}" dt="2020-11-17T12:14:13.542" v="358" actId="404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80C4E3B6-00C6-42D4-9E2B-3A715AB722C6}" dt="2020-11-17T12:14:08.462" v="356"/>
          <ac:spMkLst>
            <pc:docMk/>
            <pc:sldMk cId="4213596875" sldId="264"/>
            <ac:spMk id="4" creationId="{4C983D67-2FE4-44E6-BF17-1B344A3E9ADF}"/>
          </ac:spMkLst>
        </pc:spChg>
        <pc:spChg chg="add del mod">
          <ac:chgData name="Rosmorduc Vinca" userId="ad80fc01-cf55-4376-a825-a887c8046f05" providerId="ADAL" clId="{80C4E3B6-00C6-42D4-9E2B-3A715AB722C6}" dt="2020-11-17T12:14:08.462" v="356"/>
          <ac:spMkLst>
            <pc:docMk/>
            <pc:sldMk cId="4213596875" sldId="264"/>
            <ac:spMk id="5" creationId="{4D56C00F-6D0B-4D6D-9C5B-C8D3DDFDC606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3:52.799" v="35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80C4E3B6-00C6-42D4-9E2B-3A715AB722C6}" dt="2020-11-17T12:11:12.442" v="327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80C4E3B6-00C6-42D4-9E2B-3A715AB722C6}" dt="2020-11-17T12:13:52.799" v="35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80C4E3B6-00C6-42D4-9E2B-3A715AB722C6}" dt="2020-11-17T12:13:01.194" v="350"/>
          <ac:spMkLst>
            <pc:docMk/>
            <pc:sldMk cId="2425913541" sldId="265"/>
            <ac:spMk id="4" creationId="{43DCEF8B-BFD3-42F1-B43D-67743C44C699}"/>
          </ac:spMkLst>
        </pc:spChg>
        <pc:spChg chg="add del mod">
          <ac:chgData name="Rosmorduc Vinca" userId="ad80fc01-cf55-4376-a825-a887c8046f05" providerId="ADAL" clId="{80C4E3B6-00C6-42D4-9E2B-3A715AB722C6}" dt="2020-11-17T12:13:01.194" v="350"/>
          <ac:spMkLst>
            <pc:docMk/>
            <pc:sldMk cId="2425913541" sldId="265"/>
            <ac:spMk id="5" creationId="{D103266F-3EB7-4C1E-8989-3453D2B4E264}"/>
          </ac:spMkLst>
        </pc:spChg>
        <pc:spChg chg="add del mod">
          <ac:chgData name="Rosmorduc Vinca" userId="ad80fc01-cf55-4376-a825-a887c8046f05" providerId="ADAL" clId="{80C4E3B6-00C6-42D4-9E2B-3A715AB722C6}" dt="2020-11-17T12:13:50.833" v="354"/>
          <ac:spMkLst>
            <pc:docMk/>
            <pc:sldMk cId="2425913541" sldId="265"/>
            <ac:spMk id="6" creationId="{81FFB190-8C9D-47B3-9BF0-61A4CE81F404}"/>
          </ac:spMkLst>
        </pc:spChg>
        <pc:spChg chg="add del mod">
          <ac:chgData name="Rosmorduc Vinca" userId="ad80fc01-cf55-4376-a825-a887c8046f05" providerId="ADAL" clId="{80C4E3B6-00C6-42D4-9E2B-3A715AB722C6}" dt="2020-11-17T12:13:50.833" v="354"/>
          <ac:spMkLst>
            <pc:docMk/>
            <pc:sldMk cId="2425913541" sldId="265"/>
            <ac:spMk id="7" creationId="{129E2EE2-58A4-4A6C-BA92-CEDEE2CD113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56.144" v="349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80C4E3B6-00C6-42D4-9E2B-3A715AB722C6}" dt="2020-11-17T12:11:15.480" v="328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80C4E3B6-00C6-42D4-9E2B-3A715AB722C6}" dt="2020-11-17T12:12:56.144" v="349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80C4E3B6-00C6-42D4-9E2B-3A715AB722C6}" dt="2020-11-17T12:12:54.617" v="348"/>
          <ac:spMkLst>
            <pc:docMk/>
            <pc:sldMk cId="1882517695" sldId="266"/>
            <ac:spMk id="4" creationId="{D45420A7-D855-4C19-A51D-672E31989F5C}"/>
          </ac:spMkLst>
        </pc:spChg>
        <pc:spChg chg="add del mod">
          <ac:chgData name="Rosmorduc Vinca" userId="ad80fc01-cf55-4376-a825-a887c8046f05" providerId="ADAL" clId="{80C4E3B6-00C6-42D4-9E2B-3A715AB722C6}" dt="2020-11-17T12:12:54.617" v="348"/>
          <ac:spMkLst>
            <pc:docMk/>
            <pc:sldMk cId="1882517695" sldId="266"/>
            <ac:spMk id="5" creationId="{DE775632-D975-4054-B50E-E45A45A339AD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29.853" v="344" actId="5793"/>
        <pc:sldMkLst>
          <pc:docMk/>
          <pc:sldMk cId="4137805572" sldId="268"/>
        </pc:sldMkLst>
        <pc:spChg chg="mod">
          <ac:chgData name="Rosmorduc Vinca" userId="ad80fc01-cf55-4376-a825-a887c8046f05" providerId="ADAL" clId="{80C4E3B6-00C6-42D4-9E2B-3A715AB722C6}" dt="2020-11-17T12:11:33.645" v="333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80C4E3B6-00C6-42D4-9E2B-3A715AB722C6}" dt="2020-11-17T12:12:29.853" v="344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80C4E3B6-00C6-42D4-9E2B-3A715AB722C6}" dt="2020-11-17T12:12:00.086" v="338"/>
          <ac:spMkLst>
            <pc:docMk/>
            <pc:sldMk cId="4137805572" sldId="268"/>
            <ac:spMk id="4" creationId="{87DAED89-C361-4BAC-89A1-75E882839CFD}"/>
          </ac:spMkLst>
        </pc:spChg>
        <pc:spChg chg="add del mod">
          <ac:chgData name="Rosmorduc Vinca" userId="ad80fc01-cf55-4376-a825-a887c8046f05" providerId="ADAL" clId="{80C4E3B6-00C6-42D4-9E2B-3A715AB722C6}" dt="2020-11-17T12:12:00.086" v="338"/>
          <ac:spMkLst>
            <pc:docMk/>
            <pc:sldMk cId="4137805572" sldId="268"/>
            <ac:spMk id="5" creationId="{A329A6AA-1481-4CDB-8789-783EA2C6A6F4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1:49.175" v="337"/>
        <pc:sldMkLst>
          <pc:docMk/>
          <pc:sldMk cId="2452128176" sldId="269"/>
        </pc:sldMkLst>
        <pc:spChg chg="mod">
          <ac:chgData name="Rosmorduc Vinca" userId="ad80fc01-cf55-4376-a825-a887c8046f05" providerId="ADAL" clId="{80C4E3B6-00C6-42D4-9E2B-3A715AB722C6}" dt="2020-11-17T12:11:36.660" v="334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80C4E3B6-00C6-42D4-9E2B-3A715AB722C6}" dt="2020-11-17T12:11:49.175" v="337"/>
          <ac:spMkLst>
            <pc:docMk/>
            <pc:sldMk cId="2452128176" sldId="269"/>
            <ac:spMk id="4" creationId="{A36BD16F-53D5-46F9-8536-18E759AF5DFB}"/>
          </ac:spMkLst>
        </pc:spChg>
        <pc:spChg chg="add del mod">
          <ac:chgData name="Rosmorduc Vinca" userId="ad80fc01-cf55-4376-a825-a887c8046f05" providerId="ADAL" clId="{80C4E3B6-00C6-42D4-9E2B-3A715AB722C6}" dt="2020-11-17T12:11:49.175" v="337"/>
          <ac:spMkLst>
            <pc:docMk/>
            <pc:sldMk cId="2452128176" sldId="269"/>
            <ac:spMk id="5" creationId="{786A2173-3CDD-48DC-B847-CD9800EF4E50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33.478" v="345" actId="5793"/>
        <pc:sldMkLst>
          <pc:docMk/>
          <pc:sldMk cId="2866678128" sldId="270"/>
        </pc:sldMkLst>
        <pc:spChg chg="mod">
          <ac:chgData name="Rosmorduc Vinca" userId="ad80fc01-cf55-4376-a825-a887c8046f05" providerId="ADAL" clId="{80C4E3B6-00C6-42D4-9E2B-3A715AB722C6}" dt="2020-11-17T12:11:23.060" v="330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80C4E3B6-00C6-42D4-9E2B-3A715AB722C6}" dt="2020-11-17T12:12:33.478" v="345" actId="5793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80C4E3B6-00C6-42D4-9E2B-3A715AB722C6}" dt="2020-11-17T12:12:22.802" v="342"/>
          <ac:spMkLst>
            <pc:docMk/>
            <pc:sldMk cId="2866678128" sldId="270"/>
            <ac:spMk id="4" creationId="{58F79E57-AAEB-4FBA-B017-4876C76B62B7}"/>
          </ac:spMkLst>
        </pc:spChg>
        <pc:spChg chg="add del mod">
          <ac:chgData name="Rosmorduc Vinca" userId="ad80fc01-cf55-4376-a825-a887c8046f05" providerId="ADAL" clId="{80C4E3B6-00C6-42D4-9E2B-3A715AB722C6}" dt="2020-11-17T12:12:22.802" v="342"/>
          <ac:spMkLst>
            <pc:docMk/>
            <pc:sldMk cId="2866678128" sldId="270"/>
            <ac:spMk id="5" creationId="{4BEB3BDB-1CA3-4209-9156-CE8FBEBEC83B}"/>
          </ac:spMkLst>
        </pc:spChg>
      </pc:sldChg>
      <pc:sldChg chg="addSp modSp">
        <pc:chgData name="Rosmorduc Vinca" userId="ad80fc01-cf55-4376-a825-a887c8046f05" providerId="ADAL" clId="{80C4E3B6-00C6-42D4-9E2B-3A715AB722C6}" dt="2020-11-17T11:54:16.694" v="66" actId="164"/>
        <pc:sldMkLst>
          <pc:docMk/>
          <pc:sldMk cId="3937987184" sldId="271"/>
        </pc:sldMkLst>
        <pc:spChg chg="mod">
          <ac:chgData name="Rosmorduc Vinca" userId="ad80fc01-cf55-4376-a825-a887c8046f05" providerId="ADAL" clId="{80C4E3B6-00C6-42D4-9E2B-3A715AB722C6}" dt="2020-11-17T11:54:16.694" v="66" actId="164"/>
          <ac:spMkLst>
            <pc:docMk/>
            <pc:sldMk cId="3937987184" sldId="271"/>
            <ac:spMk id="10" creationId="{24B0CECF-4638-4239-A0C2-F7F203F32888}"/>
          </ac:spMkLst>
        </pc:spChg>
        <pc:grpChg chg="add mod">
          <ac:chgData name="Rosmorduc Vinca" userId="ad80fc01-cf55-4376-a825-a887c8046f05" providerId="ADAL" clId="{80C4E3B6-00C6-42D4-9E2B-3A715AB722C6}" dt="2020-11-17T11:54:16.694" v="66" actId="164"/>
          <ac:grpSpMkLst>
            <pc:docMk/>
            <pc:sldMk cId="3937987184" sldId="271"/>
            <ac:grpSpMk id="2" creationId="{ABB9CA6F-1D3A-4648-BD1F-BDE4A191CA91}"/>
          </ac:grpSpMkLst>
        </pc:grpChg>
        <pc:picChg chg="mod">
          <ac:chgData name="Rosmorduc Vinca" userId="ad80fc01-cf55-4376-a825-a887c8046f05" providerId="ADAL" clId="{80C4E3B6-00C6-42D4-9E2B-3A715AB722C6}" dt="2020-11-17T11:54:16.694" v="66" actId="164"/>
          <ac:picMkLst>
            <pc:docMk/>
            <pc:sldMk cId="3937987184" sldId="271"/>
            <ac:picMk id="12" creationId="{251BCD2E-A3C3-49DA-ABB2-66B74A10CDDE}"/>
          </ac:picMkLst>
        </pc:picChg>
      </pc:sldChg>
      <pc:sldChg chg="delSp modSp mod">
        <pc:chgData name="Rosmorduc Vinca" userId="ad80fc01-cf55-4376-a825-a887c8046f05" providerId="ADAL" clId="{80C4E3B6-00C6-42D4-9E2B-3A715AB722C6}" dt="2020-11-17T12:15:53.701" v="375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80C4E3B6-00C6-42D4-9E2B-3A715AB722C6}" dt="2020-11-17T11:15:29.186" v="65" actId="47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80C4E3B6-00C6-42D4-9E2B-3A715AB722C6}" dt="2020-11-17T11:54:56.296" v="74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80C4E3B6-00C6-42D4-9E2B-3A715AB722C6}" dt="2020-11-17T12:15:53.701" v="375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Sp del mod">
        <pc:chgData name="Rosmorduc Vinca" userId="ad80fc01-cf55-4376-a825-a887c8046f05" providerId="ADAL" clId="{80C4E3B6-00C6-42D4-9E2B-3A715AB722C6}" dt="2020-11-17T11:56:50.045" v="81" actId="47"/>
        <pc:sldMkLst>
          <pc:docMk/>
          <pc:sldMk cId="42688863" sldId="273"/>
        </pc:sldMkLst>
        <pc:spChg chg="del">
          <ac:chgData name="Rosmorduc Vinca" userId="ad80fc01-cf55-4376-a825-a887c8046f05" providerId="ADAL" clId="{80C4E3B6-00C6-42D4-9E2B-3A715AB722C6}" dt="2020-11-17T11:15:23.618" v="64" actId="478"/>
          <ac:spMkLst>
            <pc:docMk/>
            <pc:sldMk cId="42688863" sldId="273"/>
            <ac:spMk id="2" creationId="{70816F78-69EF-404A-B5C8-BA46EA76677C}"/>
          </ac:spMkLst>
        </pc:spChg>
      </pc:sldChg>
      <pc:sldChg chg="delSp">
        <pc:chgData name="Rosmorduc Vinca" userId="ad80fc01-cf55-4376-a825-a887c8046f05" providerId="ADAL" clId="{80C4E3B6-00C6-42D4-9E2B-3A715AB722C6}" dt="2020-11-17T12:15:04.580" v="366"/>
        <pc:sldMkLst>
          <pc:docMk/>
          <pc:sldMk cId="2856001701" sldId="275"/>
        </pc:sldMkLst>
        <pc:spChg chg="del">
          <ac:chgData name="Rosmorduc Vinca" userId="ad80fc01-cf55-4376-a825-a887c8046f05" providerId="ADAL" clId="{80C4E3B6-00C6-42D4-9E2B-3A715AB722C6}" dt="2020-11-17T12:15:04.580" v="366"/>
          <ac:spMkLst>
            <pc:docMk/>
            <pc:sldMk cId="2856001701" sldId="275"/>
            <ac:spMk id="2" creationId="{183A0F52-E056-4150-A4CB-4B20B68C7137}"/>
          </ac:spMkLst>
        </pc:spChg>
      </pc:sldChg>
      <pc:sldChg chg="delSp modSp mod">
        <pc:chgData name="Rosmorduc Vinca" userId="ad80fc01-cf55-4376-a825-a887c8046f05" providerId="ADAL" clId="{80C4E3B6-00C6-42D4-9E2B-3A715AB722C6}" dt="2020-11-17T12:14:50.860" v="36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80C4E3B6-00C6-42D4-9E2B-3A715AB722C6}" dt="2020-11-17T12:01:55.055" v="205" actId="478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80C4E3B6-00C6-42D4-9E2B-3A715AB722C6}" dt="2020-11-17T12:14:50.860" v="363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80C4E3B6-00C6-42D4-9E2B-3A715AB722C6}" dt="2020-11-17T12:14:46.036" v="362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 modSp mod">
        <pc:chgData name="Rosmorduc Vinca" userId="ad80fc01-cf55-4376-a825-a887c8046f05" providerId="ADAL" clId="{80C4E3B6-00C6-42D4-9E2B-3A715AB722C6}" dt="2020-11-17T12:13:31.444" v="353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80C4E3B6-00C6-42D4-9E2B-3A715AB722C6}" dt="2020-11-17T12:05:27.289" v="254" actId="478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80C4E3B6-00C6-42D4-9E2B-3A715AB722C6}" dt="2020-11-17T12:05:52.736" v="259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80C4E3B6-00C6-42D4-9E2B-3A715AB722C6}" dt="2020-11-17T12:13:31.444" v="353" actId="1076"/>
          <ac:picMkLst>
            <pc:docMk/>
            <pc:sldMk cId="2412915436" sldId="280"/>
            <ac:picMk id="4" creationId="{546A80A5-9F3F-4093-96C5-2B9896681574}"/>
          </ac:picMkLst>
        </pc:picChg>
      </pc:sldChg>
      <pc:sldChg chg="modSp mod">
        <pc:chgData name="Rosmorduc Vinca" userId="ad80fc01-cf55-4376-a825-a887c8046f05" providerId="ADAL" clId="{80C4E3B6-00C6-42D4-9E2B-3A715AB722C6}" dt="2020-11-17T12:09:57.171" v="321" actId="1076"/>
        <pc:sldMkLst>
          <pc:docMk/>
          <pc:sldMk cId="1261208274" sldId="282"/>
        </pc:sldMkLst>
        <pc:spChg chg="mod">
          <ac:chgData name="Rosmorduc Vinca" userId="ad80fc01-cf55-4376-a825-a887c8046f05" providerId="ADAL" clId="{80C4E3B6-00C6-42D4-9E2B-3A715AB722C6}" dt="2020-11-17T12:09:57.171" v="321" actId="1076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80C4E3B6-00C6-42D4-9E2B-3A715AB722C6}" dt="2020-11-17T12:09:57.171" v="321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50.244" v="347" actId="5793"/>
        <pc:sldMkLst>
          <pc:docMk/>
          <pc:sldMk cId="130432134" sldId="299"/>
        </pc:sldMkLst>
        <pc:spChg chg="mod">
          <ac:chgData name="Rosmorduc Vinca" userId="ad80fc01-cf55-4376-a825-a887c8046f05" providerId="ADAL" clId="{80C4E3B6-00C6-42D4-9E2B-3A715AB722C6}" dt="2020-11-17T12:11:20.044" v="329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80C4E3B6-00C6-42D4-9E2B-3A715AB722C6}" dt="2020-11-17T12:12:50.244" v="347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80C4E3B6-00C6-42D4-9E2B-3A715AB722C6}" dt="2020-11-17T12:12:47.808" v="346"/>
          <ac:spMkLst>
            <pc:docMk/>
            <pc:sldMk cId="130432134" sldId="299"/>
            <ac:spMk id="4" creationId="{6C232E5C-1518-421E-AD72-5E1A8FCC822B}"/>
          </ac:spMkLst>
        </pc:spChg>
        <pc:spChg chg="add del mod">
          <ac:chgData name="Rosmorduc Vinca" userId="ad80fc01-cf55-4376-a825-a887c8046f05" providerId="ADAL" clId="{80C4E3B6-00C6-42D4-9E2B-3A715AB722C6}" dt="2020-11-17T12:12:47.808" v="346"/>
          <ac:spMkLst>
            <pc:docMk/>
            <pc:sldMk cId="130432134" sldId="299"/>
            <ac:spMk id="5" creationId="{97EF260B-0A61-4C46-A6E0-181122844F5E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3:13.058" v="352"/>
        <pc:sldMkLst>
          <pc:docMk/>
          <pc:sldMk cId="1332273651" sldId="300"/>
        </pc:sldMkLst>
        <pc:spChg chg="add del mod">
          <ac:chgData name="Rosmorduc Vinca" userId="ad80fc01-cf55-4376-a825-a887c8046f05" providerId="ADAL" clId="{80C4E3B6-00C6-42D4-9E2B-3A715AB722C6}" dt="2020-11-17T12:13:13.058" v="352"/>
          <ac:spMkLst>
            <pc:docMk/>
            <pc:sldMk cId="1332273651" sldId="300"/>
            <ac:spMk id="3" creationId="{613728B4-3919-4CA4-AB5F-055DD986F017}"/>
          </ac:spMkLst>
        </pc:spChg>
        <pc:spChg chg="del">
          <ac:chgData name="Rosmorduc Vinca" userId="ad80fc01-cf55-4376-a825-a887c8046f05" providerId="ADAL" clId="{80C4E3B6-00C6-42D4-9E2B-3A715AB722C6}" dt="2020-11-17T12:07:02.280" v="267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80C4E3B6-00C6-42D4-9E2B-3A715AB722C6}" dt="2020-11-17T12:07:28.298" v="271" actId="1076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80C4E3B6-00C6-42D4-9E2B-3A715AB722C6}" dt="2020-11-17T12:07:21.067" v="270" actId="1076"/>
          <ac:grpSpMkLst>
            <pc:docMk/>
            <pc:sldMk cId="1332273651" sldId="300"/>
            <ac:grpSpMk id="10" creationId="{E3264F21-567D-40BF-A4B9-84DC1ECA6EFC}"/>
          </ac:grpSpMkLst>
        </pc:grpChg>
        <pc:grpChg chg="add mod">
          <ac:chgData name="Rosmorduc Vinca" userId="ad80fc01-cf55-4376-a825-a887c8046f05" providerId="ADAL" clId="{80C4E3B6-00C6-42D4-9E2B-3A715AB722C6}" dt="2020-11-17T12:07:21.067" v="270" actId="1076"/>
          <ac:grpSpMkLst>
            <pc:docMk/>
            <pc:sldMk cId="1332273651" sldId="300"/>
            <ac:grpSpMk id="15" creationId="{8E809E38-9ADA-4969-8FA3-3BEB19410DA8}"/>
          </ac:grpSpMkLst>
        </pc:grpChg>
        <pc:picChg chg="del mod">
          <ac:chgData name="Rosmorduc Vinca" userId="ad80fc01-cf55-4376-a825-a887c8046f05" providerId="ADAL" clId="{80C4E3B6-00C6-42D4-9E2B-3A715AB722C6}" dt="2020-11-17T12:07:16.215" v="268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80C4E3B6-00C6-42D4-9E2B-3A715AB722C6}" dt="2020-11-17T12:07:16.215" v="268" actId="478"/>
          <ac:picMkLst>
            <pc:docMk/>
            <pc:sldMk cId="1332273651" sldId="300"/>
            <ac:picMk id="13" creationId="{171AF6B2-FF47-4489-B2F3-87FEAEF23AC3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27.544" v="343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80C4E3B6-00C6-42D4-9E2B-3A715AB722C6}" dt="2020-11-17T12:11:25.294" v="331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80C4E3B6-00C6-42D4-9E2B-3A715AB722C6}" dt="2020-11-17T12:12:27.544" v="343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80C4E3B6-00C6-42D4-9E2B-3A715AB722C6}" dt="2020-11-17T12:12:15.267" v="341"/>
          <ac:spMkLst>
            <pc:docMk/>
            <pc:sldMk cId="2467885833" sldId="301"/>
            <ac:spMk id="4" creationId="{37C3A2B1-84D9-481E-A898-6404A099F614}"/>
          </ac:spMkLst>
        </pc:spChg>
        <pc:spChg chg="add del mod">
          <ac:chgData name="Rosmorduc Vinca" userId="ad80fc01-cf55-4376-a825-a887c8046f05" providerId="ADAL" clId="{80C4E3B6-00C6-42D4-9E2B-3A715AB722C6}" dt="2020-11-17T12:12:15.267" v="341"/>
          <ac:spMkLst>
            <pc:docMk/>
            <pc:sldMk cId="2467885833" sldId="301"/>
            <ac:spMk id="5" creationId="{CE3E27A4-571C-497A-A066-A3F78F60496C}"/>
          </ac:spMkLst>
        </pc:spChg>
      </pc:sldChg>
      <pc:sldChg chg="addSp delSp modSp">
        <pc:chgData name="Rosmorduc Vinca" userId="ad80fc01-cf55-4376-a825-a887c8046f05" providerId="ADAL" clId="{80C4E3B6-00C6-42D4-9E2B-3A715AB722C6}" dt="2020-11-17T12:16:36.465" v="380"/>
        <pc:sldMkLst>
          <pc:docMk/>
          <pc:sldMk cId="2992258412" sldId="302"/>
        </pc:sldMkLst>
        <pc:spChg chg="add del mod">
          <ac:chgData name="Rosmorduc Vinca" userId="ad80fc01-cf55-4376-a825-a887c8046f05" providerId="ADAL" clId="{80C4E3B6-00C6-42D4-9E2B-3A715AB722C6}" dt="2020-11-17T12:16:36.465" v="380"/>
          <ac:spMkLst>
            <pc:docMk/>
            <pc:sldMk cId="2992258412" sldId="302"/>
            <ac:spMk id="2" creationId="{A8E4A553-D0AB-4A98-B828-CDD533F8C484}"/>
          </ac:spMkLst>
        </pc:spChg>
        <pc:spChg chg="add del mod">
          <ac:chgData name="Rosmorduc Vinca" userId="ad80fc01-cf55-4376-a825-a887c8046f05" providerId="ADAL" clId="{80C4E3B6-00C6-42D4-9E2B-3A715AB722C6}" dt="2020-11-17T12:16:36.465" v="380"/>
          <ac:spMkLst>
            <pc:docMk/>
            <pc:sldMk cId="2992258412" sldId="302"/>
            <ac:spMk id="3" creationId="{7A7AD2D1-3598-4360-9F65-DE99A4539D3F}"/>
          </ac:spMkLst>
        </pc:spChg>
      </pc:sldChg>
      <pc:sldChg chg="delSp mod">
        <pc:chgData name="Rosmorduc Vinca" userId="ad80fc01-cf55-4376-a825-a887c8046f05" providerId="ADAL" clId="{80C4E3B6-00C6-42D4-9E2B-3A715AB722C6}" dt="2020-11-17T12:03:44.231" v="225" actId="478"/>
        <pc:sldMkLst>
          <pc:docMk/>
          <pc:sldMk cId="774702138" sldId="303"/>
        </pc:sldMkLst>
        <pc:spChg chg="del">
          <ac:chgData name="Rosmorduc Vinca" userId="ad80fc01-cf55-4376-a825-a887c8046f05" providerId="ADAL" clId="{80C4E3B6-00C6-42D4-9E2B-3A715AB722C6}" dt="2020-11-17T12:03:44.231" v="225" actId="478"/>
          <ac:spMkLst>
            <pc:docMk/>
            <pc:sldMk cId="774702138" sldId="303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04:46.496" v="243" actId="1076"/>
        <pc:sldMkLst>
          <pc:docMk/>
          <pc:sldMk cId="95321319" sldId="304"/>
        </pc:sldMkLst>
        <pc:spChg chg="del">
          <ac:chgData name="Rosmorduc Vinca" userId="ad80fc01-cf55-4376-a825-a887c8046f05" providerId="ADAL" clId="{80C4E3B6-00C6-42D4-9E2B-3A715AB722C6}" dt="2020-11-17T12:04:43.520" v="242" actId="478"/>
          <ac:spMkLst>
            <pc:docMk/>
            <pc:sldMk cId="95321319" sldId="304"/>
            <ac:spMk id="2" creationId="{D335B8DF-00BA-448E-948B-87CAB64C73A1}"/>
          </ac:spMkLst>
        </pc:spChg>
        <pc:spChg chg="mod">
          <ac:chgData name="Rosmorduc Vinca" userId="ad80fc01-cf55-4376-a825-a887c8046f05" providerId="ADAL" clId="{80C4E3B6-00C6-42D4-9E2B-3A715AB722C6}" dt="2020-11-17T12:04:40.212" v="241" actId="164"/>
          <ac:spMkLst>
            <pc:docMk/>
            <pc:sldMk cId="95321319" sldId="304"/>
            <ac:spMk id="4" creationId="{8B0F30E7-2ED6-4DEE-8E09-3F1883543541}"/>
          </ac:spMkLst>
        </pc:spChg>
        <pc:grpChg chg="add mod">
          <ac:chgData name="Rosmorduc Vinca" userId="ad80fc01-cf55-4376-a825-a887c8046f05" providerId="ADAL" clId="{80C4E3B6-00C6-42D4-9E2B-3A715AB722C6}" dt="2020-11-17T12:04:46.496" v="243" actId="1076"/>
          <ac:grpSpMkLst>
            <pc:docMk/>
            <pc:sldMk cId="95321319" sldId="304"/>
            <ac:grpSpMk id="3" creationId="{4E6C4829-9D1C-4DBB-903A-21D53995BAAE}"/>
          </ac:grpSpMkLst>
        </pc:grpChg>
        <pc:picChg chg="mod ord">
          <ac:chgData name="Rosmorduc Vinca" userId="ad80fc01-cf55-4376-a825-a887c8046f05" providerId="ADAL" clId="{80C4E3B6-00C6-42D4-9E2B-3A715AB722C6}" dt="2020-11-17T12:04:40.212" v="241" actId="164"/>
          <ac:picMkLst>
            <pc:docMk/>
            <pc:sldMk cId="95321319" sldId="304"/>
            <ac:picMk id="7" creationId="{1B5737F4-28AE-42F3-A5B7-455C73DB6EFF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10.362" v="340"/>
        <pc:sldMkLst>
          <pc:docMk/>
          <pc:sldMk cId="4064224476" sldId="306"/>
        </pc:sldMkLst>
        <pc:spChg chg="mod">
          <ac:chgData name="Rosmorduc Vinca" userId="ad80fc01-cf55-4376-a825-a887c8046f05" providerId="ADAL" clId="{80C4E3B6-00C6-42D4-9E2B-3A715AB722C6}" dt="2020-11-17T12:11:29.740" v="332" actId="20577"/>
          <ac:spMkLst>
            <pc:docMk/>
            <pc:sldMk cId="4064224476" sldId="306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80C4E3B6-00C6-42D4-9E2B-3A715AB722C6}" dt="2020-11-17T12:12:10.362" v="340"/>
          <ac:spMkLst>
            <pc:docMk/>
            <pc:sldMk cId="4064224476" sldId="306"/>
            <ac:spMk id="4" creationId="{9744A181-56F9-4E42-81D6-D4B42D5066A3}"/>
          </ac:spMkLst>
        </pc:spChg>
        <pc:spChg chg="add del mod">
          <ac:chgData name="Rosmorduc Vinca" userId="ad80fc01-cf55-4376-a825-a887c8046f05" providerId="ADAL" clId="{80C4E3B6-00C6-42D4-9E2B-3A715AB722C6}" dt="2020-11-17T12:12:10.362" v="340"/>
          <ac:spMkLst>
            <pc:docMk/>
            <pc:sldMk cId="4064224476" sldId="306"/>
            <ac:spMk id="5" creationId="{A03CABEC-1682-49D8-B853-410341636291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1:46.308" v="336" actId="5793"/>
        <pc:sldMkLst>
          <pc:docMk/>
          <pc:sldMk cId="1940746028" sldId="307"/>
        </pc:sldMkLst>
        <pc:spChg chg="mod">
          <ac:chgData name="Rosmorduc Vinca" userId="ad80fc01-cf55-4376-a825-a887c8046f05" providerId="ADAL" clId="{80C4E3B6-00C6-42D4-9E2B-3A715AB722C6}" dt="2020-11-17T12:11:46.308" v="336" actId="5793"/>
          <ac:spMkLst>
            <pc:docMk/>
            <pc:sldMk cId="1940746028" sldId="307"/>
            <ac:spMk id="3" creationId="{24C58956-F971-41FF-853E-DFAE2ED195EE}"/>
          </ac:spMkLst>
        </pc:spChg>
        <pc:spChg chg="add del mod">
          <ac:chgData name="Rosmorduc Vinca" userId="ad80fc01-cf55-4376-a825-a887c8046f05" providerId="ADAL" clId="{80C4E3B6-00C6-42D4-9E2B-3A715AB722C6}" dt="2020-11-17T12:11:44.129" v="335"/>
          <ac:spMkLst>
            <pc:docMk/>
            <pc:sldMk cId="1940746028" sldId="307"/>
            <ac:spMk id="4" creationId="{A88903DC-0E42-4ABF-AEFC-B1D206EC02DB}"/>
          </ac:spMkLst>
        </pc:spChg>
        <pc:spChg chg="add del mod">
          <ac:chgData name="Rosmorduc Vinca" userId="ad80fc01-cf55-4376-a825-a887c8046f05" providerId="ADAL" clId="{80C4E3B6-00C6-42D4-9E2B-3A715AB722C6}" dt="2020-11-17T12:11:44.129" v="335"/>
          <ac:spMkLst>
            <pc:docMk/>
            <pc:sldMk cId="1940746028" sldId="307"/>
            <ac:spMk id="5" creationId="{E32A643C-654C-45D0-AB14-4023D4516BCF}"/>
          </ac:spMkLst>
        </pc:spChg>
      </pc:sldChg>
      <pc:sldChg chg="addSp delSp modSp add mod modNotesTx">
        <pc:chgData name="Rosmorduc Vinca" userId="ad80fc01-cf55-4376-a825-a887c8046f05" providerId="ADAL" clId="{80C4E3B6-00C6-42D4-9E2B-3A715AB722C6}" dt="2020-11-17T11:59:38.677" v="156" actId="478"/>
        <pc:sldMkLst>
          <pc:docMk/>
          <pc:sldMk cId="1358838140" sldId="358"/>
        </pc:sldMkLst>
        <pc:spChg chg="del">
          <ac:chgData name="Rosmorduc Vinca" userId="ad80fc01-cf55-4376-a825-a887c8046f05" providerId="ADAL" clId="{80C4E3B6-00C6-42D4-9E2B-3A715AB722C6}" dt="2020-11-17T11:56:43.734" v="80" actId="478"/>
          <ac:spMkLst>
            <pc:docMk/>
            <pc:sldMk cId="1358838140" sldId="358"/>
            <ac:spMk id="2" creationId="{B0232446-853E-4FB5-8DCF-B9156A0BB49C}"/>
          </ac:spMkLst>
        </pc:spChg>
        <pc:spChg chg="add del mod">
          <ac:chgData name="Rosmorduc Vinca" userId="ad80fc01-cf55-4376-a825-a887c8046f05" providerId="ADAL" clId="{80C4E3B6-00C6-42D4-9E2B-3A715AB722C6}" dt="2020-11-17T11:59:38.677" v="156" actId="478"/>
          <ac:spMkLst>
            <pc:docMk/>
            <pc:sldMk cId="1358838140" sldId="358"/>
            <ac:spMk id="25" creationId="{9C3E620B-B55B-4253-A4CD-E0A61C89419F}"/>
          </ac:spMkLst>
        </pc:spChg>
      </pc:sldChg>
      <pc:sldChg chg="addSp delSp modSp mod modNotesTx">
        <pc:chgData name="Rosmorduc Vinca" userId="ad80fc01-cf55-4376-a825-a887c8046f05" providerId="ADAL" clId="{80C4E3B6-00C6-42D4-9E2B-3A715AB722C6}" dt="2020-11-17T11:57:38.028" v="131" actId="20577"/>
        <pc:sldMkLst>
          <pc:docMk/>
          <pc:sldMk cId="2530367245" sldId="382"/>
        </pc:sldMkLst>
        <pc:spChg chg="mod topLvl">
          <ac:chgData name="Rosmorduc Vinca" userId="ad80fc01-cf55-4376-a825-a887c8046f05" providerId="ADAL" clId="{80C4E3B6-00C6-42D4-9E2B-3A715AB722C6}" dt="2020-11-17T11:12:52.467" v="30" actId="164"/>
          <ac:spMkLst>
            <pc:docMk/>
            <pc:sldMk cId="2530367245" sldId="382"/>
            <ac:spMk id="9" creationId="{6D50A00A-302E-45AB-AE38-3B4C7E89C90F}"/>
          </ac:spMkLst>
        </pc:spChg>
        <pc:spChg chg="mod topLvl">
          <ac:chgData name="Rosmorduc Vinca" userId="ad80fc01-cf55-4376-a825-a887c8046f05" providerId="ADAL" clId="{80C4E3B6-00C6-42D4-9E2B-3A715AB722C6}" dt="2020-11-17T11:12:52.467" v="30" actId="164"/>
          <ac:spMkLst>
            <pc:docMk/>
            <pc:sldMk cId="2530367245" sldId="382"/>
            <ac:spMk id="11" creationId="{5E2F9BD9-730B-4848-B53F-E398D569D8CE}"/>
          </ac:spMkLst>
        </pc:spChg>
        <pc:grpChg chg="add del mod">
          <ac:chgData name="Rosmorduc Vinca" userId="ad80fc01-cf55-4376-a825-a887c8046f05" providerId="ADAL" clId="{80C4E3B6-00C6-42D4-9E2B-3A715AB722C6}" dt="2020-11-17T11:12:32.859" v="27" actId="165"/>
          <ac:grpSpMkLst>
            <pc:docMk/>
            <pc:sldMk cId="2530367245" sldId="382"/>
            <ac:grpSpMk id="2" creationId="{41FE797D-5EB1-4131-A221-26EEAC769430}"/>
          </ac:grpSpMkLst>
        </pc:grpChg>
        <pc:grpChg chg="add mod">
          <ac:chgData name="Rosmorduc Vinca" userId="ad80fc01-cf55-4376-a825-a887c8046f05" providerId="ADAL" clId="{80C4E3B6-00C6-42D4-9E2B-3A715AB722C6}" dt="2020-11-17T11:12:52.467" v="30" actId="164"/>
          <ac:grpSpMkLst>
            <pc:docMk/>
            <pc:sldMk cId="2530367245" sldId="382"/>
            <ac:grpSpMk id="4" creationId="{95E1147A-85A0-404C-9F56-53CF8171072C}"/>
          </ac:grpSpMkLst>
        </pc:grpChg>
        <pc:picChg chg="mod topLvl modCrop">
          <ac:chgData name="Rosmorduc Vinca" userId="ad80fc01-cf55-4376-a825-a887c8046f05" providerId="ADAL" clId="{80C4E3B6-00C6-42D4-9E2B-3A715AB722C6}" dt="2020-11-17T11:12:52.467" v="30" actId="164"/>
          <ac:picMkLst>
            <pc:docMk/>
            <pc:sldMk cId="2530367245" sldId="382"/>
            <ac:picMk id="3" creationId="{4A40BD55-8FFC-47FF-9A7C-A6A0E394A31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1:57:48.931" v="134" actId="20577"/>
        <pc:sldMkLst>
          <pc:docMk/>
          <pc:sldMk cId="206100506" sldId="383"/>
        </pc:sldMkLst>
        <pc:spChg chg="mod">
          <ac:chgData name="Rosmorduc Vinca" userId="ad80fc01-cf55-4376-a825-a887c8046f05" providerId="ADAL" clId="{80C4E3B6-00C6-42D4-9E2B-3A715AB722C6}" dt="2020-11-17T11:14:09.069" v="51" actId="164"/>
          <ac:spMkLst>
            <pc:docMk/>
            <pc:sldMk cId="206100506" sldId="383"/>
            <ac:spMk id="15" creationId="{82C42016-8AFB-443F-B1E7-F316DE2A6F6E}"/>
          </ac:spMkLst>
        </pc:spChg>
        <pc:spChg chg="mod">
          <ac:chgData name="Rosmorduc Vinca" userId="ad80fc01-cf55-4376-a825-a887c8046f05" providerId="ADAL" clId="{80C4E3B6-00C6-42D4-9E2B-3A715AB722C6}" dt="2020-11-17T11:14:09.069" v="51" actId="164"/>
          <ac:spMkLst>
            <pc:docMk/>
            <pc:sldMk cId="206100506" sldId="383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80C4E3B6-00C6-42D4-9E2B-3A715AB722C6}" dt="2020-11-17T11:14:10.889" v="52" actId="1076"/>
          <ac:grpSpMkLst>
            <pc:docMk/>
            <pc:sldMk cId="206100506" sldId="383"/>
            <ac:grpSpMk id="2" creationId="{6753966B-9290-4F50-8FD1-9F3A539ECB71}"/>
          </ac:grpSpMkLst>
        </pc:grpChg>
        <pc:picChg chg="del">
          <ac:chgData name="Rosmorduc Vinca" userId="ad80fc01-cf55-4376-a825-a887c8046f05" providerId="ADAL" clId="{80C4E3B6-00C6-42D4-9E2B-3A715AB722C6}" dt="2020-11-17T11:13:16.032" v="31" actId="478"/>
          <ac:picMkLst>
            <pc:docMk/>
            <pc:sldMk cId="206100506" sldId="383"/>
            <ac:picMk id="5" creationId="{1A6DEA9A-8DC6-495F-9140-2F376F169E29}"/>
          </ac:picMkLst>
        </pc:picChg>
        <pc:picChg chg="add mod ord">
          <ac:chgData name="Rosmorduc Vinca" userId="ad80fc01-cf55-4376-a825-a887c8046f05" providerId="ADAL" clId="{80C4E3B6-00C6-42D4-9E2B-3A715AB722C6}" dt="2020-11-17T11:14:09.069" v="51" actId="164"/>
          <ac:picMkLst>
            <pc:docMk/>
            <pc:sldMk cId="206100506" sldId="383"/>
            <ac:picMk id="6" creationId="{66400780-B36A-441C-9423-538E20B2CCA2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1:57:58.155" v="137" actId="20577"/>
        <pc:sldMkLst>
          <pc:docMk/>
          <pc:sldMk cId="166540201" sldId="384"/>
        </pc:sldMkLst>
        <pc:spChg chg="mod">
          <ac:chgData name="Rosmorduc Vinca" userId="ad80fc01-cf55-4376-a825-a887c8046f05" providerId="ADAL" clId="{80C4E3B6-00C6-42D4-9E2B-3A715AB722C6}" dt="2020-11-17T11:13:56.021" v="39" actId="164"/>
          <ac:spMkLst>
            <pc:docMk/>
            <pc:sldMk cId="166540201" sldId="384"/>
            <ac:spMk id="21" creationId="{4E334B29-18D3-478C-B6B9-814EEEA24913}"/>
          </ac:spMkLst>
        </pc:spChg>
        <pc:spChg chg="mod">
          <ac:chgData name="Rosmorduc Vinca" userId="ad80fc01-cf55-4376-a825-a887c8046f05" providerId="ADAL" clId="{80C4E3B6-00C6-42D4-9E2B-3A715AB722C6}" dt="2020-11-17T11:13:56.021" v="39" actId="164"/>
          <ac:spMkLst>
            <pc:docMk/>
            <pc:sldMk cId="166540201" sldId="384"/>
            <ac:spMk id="28" creationId="{958B9FB4-075F-4278-BD27-A936DB9257FC}"/>
          </ac:spMkLst>
        </pc:spChg>
        <pc:grpChg chg="add mod">
          <ac:chgData name="Rosmorduc Vinca" userId="ad80fc01-cf55-4376-a825-a887c8046f05" providerId="ADAL" clId="{80C4E3B6-00C6-42D4-9E2B-3A715AB722C6}" dt="2020-11-17T11:14:00.593" v="50" actId="1076"/>
          <ac:grpSpMkLst>
            <pc:docMk/>
            <pc:sldMk cId="166540201" sldId="384"/>
            <ac:grpSpMk id="2" creationId="{54EA9A20-593C-4B3A-A3A7-3D1333B95678}"/>
          </ac:grpSpMkLst>
        </pc:grpChg>
        <pc:picChg chg="del">
          <ac:chgData name="Rosmorduc Vinca" userId="ad80fc01-cf55-4376-a825-a887c8046f05" providerId="ADAL" clId="{80C4E3B6-00C6-42D4-9E2B-3A715AB722C6}" dt="2020-11-17T11:13:39.577" v="35" actId="478"/>
          <ac:picMkLst>
            <pc:docMk/>
            <pc:sldMk cId="166540201" sldId="384"/>
            <ac:picMk id="5" creationId="{D663CE76-2CC9-4624-A484-B9CB51C8EC9A}"/>
          </ac:picMkLst>
        </pc:picChg>
        <pc:picChg chg="add mod ord">
          <ac:chgData name="Rosmorduc Vinca" userId="ad80fc01-cf55-4376-a825-a887c8046f05" providerId="ADAL" clId="{80C4E3B6-00C6-42D4-9E2B-3A715AB722C6}" dt="2020-11-17T11:13:56.021" v="39" actId="164"/>
          <ac:picMkLst>
            <pc:docMk/>
            <pc:sldMk cId="166540201" sldId="384"/>
            <ac:picMk id="6" creationId="{3595AFB5-09B0-4CEF-A100-03BFE310F8D2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0:06.367" v="164" actId="164"/>
        <pc:sldMkLst>
          <pc:docMk/>
          <pc:sldMk cId="599275820" sldId="385"/>
        </pc:sldMkLst>
        <pc:spChg chg="mod">
          <ac:chgData name="Rosmorduc Vinca" userId="ad80fc01-cf55-4376-a825-a887c8046f05" providerId="ADAL" clId="{80C4E3B6-00C6-42D4-9E2B-3A715AB722C6}" dt="2020-11-17T12:00:06.367" v="164" actId="164"/>
          <ac:spMkLst>
            <pc:docMk/>
            <pc:sldMk cId="599275820" sldId="385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80C4E3B6-00C6-42D4-9E2B-3A715AB722C6}" dt="2020-11-17T12:00:06.367" v="164" actId="164"/>
          <ac:grpSpMkLst>
            <pc:docMk/>
            <pc:sldMk cId="599275820" sldId="385"/>
            <ac:grpSpMk id="2" creationId="{2222743C-AA03-4E74-9A4B-40ABA4938A30}"/>
          </ac:grpSpMkLst>
        </pc:grpChg>
        <pc:picChg chg="del">
          <ac:chgData name="Rosmorduc Vinca" userId="ad80fc01-cf55-4376-a825-a887c8046f05" providerId="ADAL" clId="{80C4E3B6-00C6-42D4-9E2B-3A715AB722C6}" dt="2020-11-17T11:59:45.917" v="157" actId="478"/>
          <ac:picMkLst>
            <pc:docMk/>
            <pc:sldMk cId="599275820" sldId="385"/>
            <ac:picMk id="4" creationId="{5DB93B5D-B085-468D-B2C7-9C41CB996A32}"/>
          </ac:picMkLst>
        </pc:picChg>
        <pc:picChg chg="add mod ord">
          <ac:chgData name="Rosmorduc Vinca" userId="ad80fc01-cf55-4376-a825-a887c8046f05" providerId="ADAL" clId="{80C4E3B6-00C6-42D4-9E2B-3A715AB722C6}" dt="2020-11-17T12:00:06.367" v="164" actId="164"/>
          <ac:picMkLst>
            <pc:docMk/>
            <pc:sldMk cId="599275820" sldId="385"/>
            <ac:picMk id="5" creationId="{4E9D59F9-8ED1-49E0-AE78-D0CABD59605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0:52.761" v="182" actId="164"/>
        <pc:sldMkLst>
          <pc:docMk/>
          <pc:sldMk cId="1099641146" sldId="386"/>
        </pc:sldMkLst>
        <pc:spChg chg="mod">
          <ac:chgData name="Rosmorduc Vinca" userId="ad80fc01-cf55-4376-a825-a887c8046f05" providerId="ADAL" clId="{80C4E3B6-00C6-42D4-9E2B-3A715AB722C6}" dt="2020-11-17T12:00:52.761" v="182" actId="164"/>
          <ac:spMkLst>
            <pc:docMk/>
            <pc:sldMk cId="1099641146" sldId="386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80C4E3B6-00C6-42D4-9E2B-3A715AB722C6}" dt="2020-11-17T12:00:52.761" v="182" actId="164"/>
          <ac:grpSpMkLst>
            <pc:docMk/>
            <pc:sldMk cId="1099641146" sldId="386"/>
            <ac:grpSpMk id="2" creationId="{0FD0FF11-0057-4026-8C5D-F74505CC3C21}"/>
          </ac:grpSpMkLst>
        </pc:grpChg>
        <pc:picChg chg="del">
          <ac:chgData name="Rosmorduc Vinca" userId="ad80fc01-cf55-4376-a825-a887c8046f05" providerId="ADAL" clId="{80C4E3B6-00C6-42D4-9E2B-3A715AB722C6}" dt="2020-11-17T12:00:36.805" v="166" actId="478"/>
          <ac:picMkLst>
            <pc:docMk/>
            <pc:sldMk cId="1099641146" sldId="386"/>
            <ac:picMk id="4" creationId="{B2677E31-5346-41CE-98E7-2B372260750F}"/>
          </ac:picMkLst>
        </pc:picChg>
        <pc:picChg chg="add mod ord">
          <ac:chgData name="Rosmorduc Vinca" userId="ad80fc01-cf55-4376-a825-a887c8046f05" providerId="ADAL" clId="{80C4E3B6-00C6-42D4-9E2B-3A715AB722C6}" dt="2020-11-17T12:00:52.761" v="182" actId="164"/>
          <ac:picMkLst>
            <pc:docMk/>
            <pc:sldMk cId="1099641146" sldId="386"/>
            <ac:picMk id="5" creationId="{A853FBE2-63D0-437D-A7D7-1B4B429E48FD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1:34.943" v="202" actId="164"/>
        <pc:sldMkLst>
          <pc:docMk/>
          <pc:sldMk cId="1118155247" sldId="387"/>
        </pc:sldMkLst>
        <pc:spChg chg="mod">
          <ac:chgData name="Rosmorduc Vinca" userId="ad80fc01-cf55-4376-a825-a887c8046f05" providerId="ADAL" clId="{80C4E3B6-00C6-42D4-9E2B-3A715AB722C6}" dt="2020-11-17T12:01:34.943" v="202" actId="164"/>
          <ac:spMkLst>
            <pc:docMk/>
            <pc:sldMk cId="1118155247" sldId="387"/>
            <ac:spMk id="12" creationId="{638B429E-635B-4652-982A-45C05B54C6D7}"/>
          </ac:spMkLst>
        </pc:spChg>
        <pc:spChg chg="mod">
          <ac:chgData name="Rosmorduc Vinca" userId="ad80fc01-cf55-4376-a825-a887c8046f05" providerId="ADAL" clId="{80C4E3B6-00C6-42D4-9E2B-3A715AB722C6}" dt="2020-11-17T12:01:34.943" v="202" actId="164"/>
          <ac:spMkLst>
            <pc:docMk/>
            <pc:sldMk cId="1118155247" sldId="387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80C4E3B6-00C6-42D4-9E2B-3A715AB722C6}" dt="2020-11-17T12:01:34.943" v="202" actId="164"/>
          <ac:grpSpMkLst>
            <pc:docMk/>
            <pc:sldMk cId="1118155247" sldId="387"/>
            <ac:grpSpMk id="2" creationId="{9BEACD6E-27E4-4B2C-809F-1F6504282C01}"/>
          </ac:grpSpMkLst>
        </pc:grpChg>
        <pc:picChg chg="del">
          <ac:chgData name="Rosmorduc Vinca" userId="ad80fc01-cf55-4376-a825-a887c8046f05" providerId="ADAL" clId="{80C4E3B6-00C6-42D4-9E2B-3A715AB722C6}" dt="2020-11-17T12:01:16.709" v="184" actId="478"/>
          <ac:picMkLst>
            <pc:docMk/>
            <pc:sldMk cId="1118155247" sldId="387"/>
            <ac:picMk id="5" creationId="{97087892-103E-4153-8FEE-4486C6F59757}"/>
          </ac:picMkLst>
        </pc:picChg>
        <pc:picChg chg="add mod ord">
          <ac:chgData name="Rosmorduc Vinca" userId="ad80fc01-cf55-4376-a825-a887c8046f05" providerId="ADAL" clId="{80C4E3B6-00C6-42D4-9E2B-3A715AB722C6}" dt="2020-11-17T12:01:34.943" v="202" actId="164"/>
          <ac:picMkLst>
            <pc:docMk/>
            <pc:sldMk cId="1118155247" sldId="387"/>
            <ac:picMk id="6" creationId="{BAD6AF85-911A-4D0F-A172-8E5918CD6785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2:29.839" v="218" actId="164"/>
        <pc:sldMkLst>
          <pc:docMk/>
          <pc:sldMk cId="3843617753" sldId="388"/>
        </pc:sldMkLst>
        <pc:spChg chg="mod">
          <ac:chgData name="Rosmorduc Vinca" userId="ad80fc01-cf55-4376-a825-a887c8046f05" providerId="ADAL" clId="{80C4E3B6-00C6-42D4-9E2B-3A715AB722C6}" dt="2020-11-17T12:02:29.839" v="218" actId="164"/>
          <ac:spMkLst>
            <pc:docMk/>
            <pc:sldMk cId="3843617753" sldId="388"/>
            <ac:spMk id="5" creationId="{1FC6076C-4141-4C92-856E-02D308255EF1}"/>
          </ac:spMkLst>
        </pc:spChg>
        <pc:grpChg chg="add mod">
          <ac:chgData name="Rosmorduc Vinca" userId="ad80fc01-cf55-4376-a825-a887c8046f05" providerId="ADAL" clId="{80C4E3B6-00C6-42D4-9E2B-3A715AB722C6}" dt="2020-11-17T12:02:29.839" v="218" actId="164"/>
          <ac:grpSpMkLst>
            <pc:docMk/>
            <pc:sldMk cId="3843617753" sldId="388"/>
            <ac:grpSpMk id="2" creationId="{6AD75CBB-446D-4ECD-8353-290802C9DEBE}"/>
          </ac:grpSpMkLst>
        </pc:grpChg>
        <pc:picChg chg="del">
          <ac:chgData name="Rosmorduc Vinca" userId="ad80fc01-cf55-4376-a825-a887c8046f05" providerId="ADAL" clId="{80C4E3B6-00C6-42D4-9E2B-3A715AB722C6}" dt="2020-11-17T12:02:09.311" v="206" actId="478"/>
          <ac:picMkLst>
            <pc:docMk/>
            <pc:sldMk cId="3843617753" sldId="388"/>
            <ac:picMk id="4" creationId="{58065B5F-0719-47AD-8FF3-B6C4C1312601}"/>
          </ac:picMkLst>
        </pc:picChg>
        <pc:picChg chg="add mod ord">
          <ac:chgData name="Rosmorduc Vinca" userId="ad80fc01-cf55-4376-a825-a887c8046f05" providerId="ADAL" clId="{80C4E3B6-00C6-42D4-9E2B-3A715AB722C6}" dt="2020-11-17T12:02:29.839" v="218" actId="164"/>
          <ac:picMkLst>
            <pc:docMk/>
            <pc:sldMk cId="3843617753" sldId="388"/>
            <ac:picMk id="6" creationId="{0DA4F270-5452-4394-BF46-172E6C22BE2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3:23.073" v="224" actId="164"/>
        <pc:sldMkLst>
          <pc:docMk/>
          <pc:sldMk cId="4270195697" sldId="389"/>
        </pc:sldMkLst>
        <pc:spChg chg="mod">
          <ac:chgData name="Rosmorduc Vinca" userId="ad80fc01-cf55-4376-a825-a887c8046f05" providerId="ADAL" clId="{80C4E3B6-00C6-42D4-9E2B-3A715AB722C6}" dt="2020-11-17T12:03:23.073" v="224" actId="164"/>
          <ac:spMkLst>
            <pc:docMk/>
            <pc:sldMk cId="4270195697" sldId="389"/>
            <ac:spMk id="14" creationId="{4749A463-39D7-40FD-BCB4-DD293255D759}"/>
          </ac:spMkLst>
        </pc:spChg>
        <pc:spChg chg="mod">
          <ac:chgData name="Rosmorduc Vinca" userId="ad80fc01-cf55-4376-a825-a887c8046f05" providerId="ADAL" clId="{80C4E3B6-00C6-42D4-9E2B-3A715AB722C6}" dt="2020-11-17T12:03:23.073" v="224" actId="164"/>
          <ac:spMkLst>
            <pc:docMk/>
            <pc:sldMk cId="4270195697" sldId="389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80C4E3B6-00C6-42D4-9E2B-3A715AB722C6}" dt="2020-11-17T12:03:23.073" v="224" actId="164"/>
          <ac:grpSpMkLst>
            <pc:docMk/>
            <pc:sldMk cId="4270195697" sldId="389"/>
            <ac:grpSpMk id="2" creationId="{DC62FA7F-F006-4B39-A04C-DD51692411A5}"/>
          </ac:grpSpMkLst>
        </pc:grpChg>
        <pc:picChg chg="del">
          <ac:chgData name="Rosmorduc Vinca" userId="ad80fc01-cf55-4376-a825-a887c8046f05" providerId="ADAL" clId="{80C4E3B6-00C6-42D4-9E2B-3A715AB722C6}" dt="2020-11-17T12:03:07.663" v="220" actId="478"/>
          <ac:picMkLst>
            <pc:docMk/>
            <pc:sldMk cId="4270195697" sldId="389"/>
            <ac:picMk id="5" creationId="{E8937FB4-3774-46F4-BCFD-E88FD801D5B5}"/>
          </ac:picMkLst>
        </pc:picChg>
        <pc:picChg chg="add mod ord">
          <ac:chgData name="Rosmorduc Vinca" userId="ad80fc01-cf55-4376-a825-a887c8046f05" providerId="ADAL" clId="{80C4E3B6-00C6-42D4-9E2B-3A715AB722C6}" dt="2020-11-17T12:03:23.073" v="224" actId="164"/>
          <ac:picMkLst>
            <pc:docMk/>
            <pc:sldMk cId="4270195697" sldId="389"/>
            <ac:picMk id="6" creationId="{8B706C73-41A4-49E5-AF15-39F2E35AF5C8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4:12.955" v="237" actId="164"/>
        <pc:sldMkLst>
          <pc:docMk/>
          <pc:sldMk cId="4050802186" sldId="390"/>
        </pc:sldMkLst>
        <pc:spChg chg="mod">
          <ac:chgData name="Rosmorduc Vinca" userId="ad80fc01-cf55-4376-a825-a887c8046f05" providerId="ADAL" clId="{80C4E3B6-00C6-42D4-9E2B-3A715AB722C6}" dt="2020-11-17T12:04:12.955" v="237" actId="164"/>
          <ac:spMkLst>
            <pc:docMk/>
            <pc:sldMk cId="4050802186" sldId="39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4:12.955" v="237" actId="164"/>
          <ac:grpSpMkLst>
            <pc:docMk/>
            <pc:sldMk cId="4050802186" sldId="390"/>
            <ac:grpSpMk id="2" creationId="{046EEDBF-4DAC-47DE-BA25-AB79D80E1F7E}"/>
          </ac:grpSpMkLst>
        </pc:grpChg>
        <pc:picChg chg="del">
          <ac:chgData name="Rosmorduc Vinca" userId="ad80fc01-cf55-4376-a825-a887c8046f05" providerId="ADAL" clId="{80C4E3B6-00C6-42D4-9E2B-3A715AB722C6}" dt="2020-11-17T12:03:54.007" v="227" actId="478"/>
          <ac:picMkLst>
            <pc:docMk/>
            <pc:sldMk cId="4050802186" sldId="390"/>
            <ac:picMk id="4" creationId="{505B5926-2D6D-4EA8-BC40-A891189674B8}"/>
          </ac:picMkLst>
        </pc:picChg>
        <pc:picChg chg="add mod ord">
          <ac:chgData name="Rosmorduc Vinca" userId="ad80fc01-cf55-4376-a825-a887c8046f05" providerId="ADAL" clId="{80C4E3B6-00C6-42D4-9E2B-3A715AB722C6}" dt="2020-11-17T12:04:12.955" v="237" actId="164"/>
          <ac:picMkLst>
            <pc:docMk/>
            <pc:sldMk cId="4050802186" sldId="390"/>
            <ac:picMk id="5" creationId="{75823E9F-F0B3-44B4-88E2-A0EF846277E9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8:53.318" v="312" actId="164"/>
        <pc:sldMkLst>
          <pc:docMk/>
          <pc:sldMk cId="1543571841" sldId="395"/>
        </pc:sldMkLst>
        <pc:spChg chg="mod">
          <ac:chgData name="Rosmorduc Vinca" userId="ad80fc01-cf55-4376-a825-a887c8046f05" providerId="ADAL" clId="{80C4E3B6-00C6-42D4-9E2B-3A715AB722C6}" dt="2020-11-17T12:08:53.318" v="312" actId="164"/>
          <ac:spMkLst>
            <pc:docMk/>
            <pc:sldMk cId="1543571841" sldId="395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80C4E3B6-00C6-42D4-9E2B-3A715AB722C6}" dt="2020-11-17T12:08:53.318" v="312" actId="164"/>
          <ac:grpSpMkLst>
            <pc:docMk/>
            <pc:sldMk cId="1543571841" sldId="395"/>
            <ac:grpSpMk id="2" creationId="{B50E1EDF-7CEE-464B-88E8-5A2CFF5A689F}"/>
          </ac:grpSpMkLst>
        </pc:grpChg>
        <pc:picChg chg="del">
          <ac:chgData name="Rosmorduc Vinca" userId="ad80fc01-cf55-4376-a825-a887c8046f05" providerId="ADAL" clId="{80C4E3B6-00C6-42D4-9E2B-3A715AB722C6}" dt="2020-11-17T12:08:39.681" v="309" actId="478"/>
          <ac:picMkLst>
            <pc:docMk/>
            <pc:sldMk cId="1543571841" sldId="395"/>
            <ac:picMk id="4" creationId="{05F57D11-5A77-4146-AA65-FA742A10381B}"/>
          </ac:picMkLst>
        </pc:picChg>
        <pc:picChg chg="add mod ord">
          <ac:chgData name="Rosmorduc Vinca" userId="ad80fc01-cf55-4376-a825-a887c8046f05" providerId="ADAL" clId="{80C4E3B6-00C6-42D4-9E2B-3A715AB722C6}" dt="2020-11-17T12:08:53.318" v="312" actId="164"/>
          <ac:picMkLst>
            <pc:docMk/>
            <pc:sldMk cId="1543571841" sldId="395"/>
            <ac:picMk id="5" creationId="{9F030E5D-D641-4BB7-A78C-A2C7AE041F74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5:15.009" v="252" actId="164"/>
        <pc:sldMkLst>
          <pc:docMk/>
          <pc:sldMk cId="2528744481" sldId="397"/>
        </pc:sldMkLst>
        <pc:spChg chg="mod">
          <ac:chgData name="Rosmorduc Vinca" userId="ad80fc01-cf55-4376-a825-a887c8046f05" providerId="ADAL" clId="{80C4E3B6-00C6-42D4-9E2B-3A715AB722C6}" dt="2020-11-17T12:05:15.009" v="252" actId="164"/>
          <ac:spMkLst>
            <pc:docMk/>
            <pc:sldMk cId="2528744481" sldId="397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5:15.009" v="252" actId="164"/>
          <ac:grpSpMkLst>
            <pc:docMk/>
            <pc:sldMk cId="2528744481" sldId="397"/>
            <ac:grpSpMk id="2" creationId="{9904ED22-C083-4E72-94A8-D739F2629428}"/>
          </ac:grpSpMkLst>
        </pc:grpChg>
        <pc:picChg chg="del">
          <ac:chgData name="Rosmorduc Vinca" userId="ad80fc01-cf55-4376-a825-a887c8046f05" providerId="ADAL" clId="{80C4E3B6-00C6-42D4-9E2B-3A715AB722C6}" dt="2020-11-17T12:05:03.871" v="245" actId="478"/>
          <ac:picMkLst>
            <pc:docMk/>
            <pc:sldMk cId="2528744481" sldId="397"/>
            <ac:picMk id="4" creationId="{D651181C-91C1-4803-B291-EB31A986482E}"/>
          </ac:picMkLst>
        </pc:picChg>
        <pc:picChg chg="add mod ord">
          <ac:chgData name="Rosmorduc Vinca" userId="ad80fc01-cf55-4376-a825-a887c8046f05" providerId="ADAL" clId="{80C4E3B6-00C6-42D4-9E2B-3A715AB722C6}" dt="2020-11-17T12:05:15.009" v="252" actId="164"/>
          <ac:picMkLst>
            <pc:docMk/>
            <pc:sldMk cId="2528744481" sldId="397"/>
            <ac:picMk id="5" creationId="{B7214A17-CB2E-429D-BCAF-18D59269DB57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6:36.499" v="264" actId="164"/>
        <pc:sldMkLst>
          <pc:docMk/>
          <pc:sldMk cId="3968611158" sldId="399"/>
        </pc:sldMkLst>
        <pc:spChg chg="mod">
          <ac:chgData name="Rosmorduc Vinca" userId="ad80fc01-cf55-4376-a825-a887c8046f05" providerId="ADAL" clId="{80C4E3B6-00C6-42D4-9E2B-3A715AB722C6}" dt="2020-11-17T12:06:36.499" v="264" actId="164"/>
          <ac:spMkLst>
            <pc:docMk/>
            <pc:sldMk cId="3968611158" sldId="399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6:36.499" v="264" actId="164"/>
          <ac:grpSpMkLst>
            <pc:docMk/>
            <pc:sldMk cId="3968611158" sldId="399"/>
            <ac:grpSpMk id="2" creationId="{E1FAF13D-4DB9-474B-B114-60AF8553550F}"/>
          </ac:grpSpMkLst>
        </pc:grpChg>
        <pc:picChg chg="del">
          <ac:chgData name="Rosmorduc Vinca" userId="ad80fc01-cf55-4376-a825-a887c8046f05" providerId="ADAL" clId="{80C4E3B6-00C6-42D4-9E2B-3A715AB722C6}" dt="2020-11-17T12:06:18.513" v="261" actId="478"/>
          <ac:picMkLst>
            <pc:docMk/>
            <pc:sldMk cId="3968611158" sldId="399"/>
            <ac:picMk id="4" creationId="{0FA86BE5-C145-4117-A614-7857B0B508C1}"/>
          </ac:picMkLst>
        </pc:picChg>
        <pc:picChg chg="add mod ord">
          <ac:chgData name="Rosmorduc Vinca" userId="ad80fc01-cf55-4376-a825-a887c8046f05" providerId="ADAL" clId="{80C4E3B6-00C6-42D4-9E2B-3A715AB722C6}" dt="2020-11-17T12:06:36.499" v="264" actId="164"/>
          <ac:picMkLst>
            <pc:docMk/>
            <pc:sldMk cId="3968611158" sldId="399"/>
            <ac:picMk id="5" creationId="{EA502C0C-677B-405D-8D45-4B65873745E6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8:21.093" v="307" actId="164"/>
        <pc:sldMkLst>
          <pc:docMk/>
          <pc:sldMk cId="982660434" sldId="400"/>
        </pc:sldMkLst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4" creationId="{F9238CD5-53AC-4259-927A-FF8D619E7D12}"/>
          </ac:spMkLst>
        </pc:spChg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5" creationId="{4F356815-D1F4-4159-9345-184A09F1745A}"/>
          </ac:spMkLst>
        </pc:spChg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8:21.093" v="307" actId="164"/>
          <ac:grpSpMkLst>
            <pc:docMk/>
            <pc:sldMk cId="982660434" sldId="400"/>
            <ac:grpSpMk id="2" creationId="{CE7DE458-4198-4ABD-9170-6DF456AF3956}"/>
          </ac:grpSpMkLst>
        </pc:grpChg>
        <pc:picChg chg="del">
          <ac:chgData name="Rosmorduc Vinca" userId="ad80fc01-cf55-4376-a825-a887c8046f05" providerId="ADAL" clId="{80C4E3B6-00C6-42D4-9E2B-3A715AB722C6}" dt="2020-11-17T12:07:40.242" v="273" actId="478"/>
          <ac:picMkLst>
            <pc:docMk/>
            <pc:sldMk cId="982660434" sldId="400"/>
            <ac:picMk id="6" creationId="{1F87C8B0-31B6-4F8B-810B-8A7A7B678E4E}"/>
          </ac:picMkLst>
        </pc:picChg>
        <pc:picChg chg="add mod ord">
          <ac:chgData name="Rosmorduc Vinca" userId="ad80fc01-cf55-4376-a825-a887c8046f05" providerId="ADAL" clId="{80C4E3B6-00C6-42D4-9E2B-3A715AB722C6}" dt="2020-11-17T12:08:21.093" v="307" actId="164"/>
          <ac:picMkLst>
            <pc:docMk/>
            <pc:sldMk cId="982660434" sldId="400"/>
            <ac:picMk id="7" creationId="{0EFABE3F-9EE0-4AA1-AE0E-0BDA251210CE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9:24.381" v="316" actId="164"/>
        <pc:sldMkLst>
          <pc:docMk/>
          <pc:sldMk cId="1625564364" sldId="401"/>
        </pc:sldMkLst>
        <pc:spChg chg="mod">
          <ac:chgData name="Rosmorduc Vinca" userId="ad80fc01-cf55-4376-a825-a887c8046f05" providerId="ADAL" clId="{80C4E3B6-00C6-42D4-9E2B-3A715AB722C6}" dt="2020-11-17T12:09:24.381" v="316" actId="164"/>
          <ac:spMkLst>
            <pc:docMk/>
            <pc:sldMk cId="1625564364" sldId="401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80C4E3B6-00C6-42D4-9E2B-3A715AB722C6}" dt="2020-11-17T12:09:24.381" v="316" actId="164"/>
          <ac:grpSpMkLst>
            <pc:docMk/>
            <pc:sldMk cId="1625564364" sldId="401"/>
            <ac:grpSpMk id="2" creationId="{32E7D9AD-1813-4144-99FC-3778A1CAD057}"/>
          </ac:grpSpMkLst>
        </pc:grpChg>
        <pc:picChg chg="del">
          <ac:chgData name="Rosmorduc Vinca" userId="ad80fc01-cf55-4376-a825-a887c8046f05" providerId="ADAL" clId="{80C4E3B6-00C6-42D4-9E2B-3A715AB722C6}" dt="2020-11-17T12:09:13.666" v="314" actId="478"/>
          <ac:picMkLst>
            <pc:docMk/>
            <pc:sldMk cId="1625564364" sldId="401"/>
            <ac:picMk id="4" creationId="{DCF10E2F-C9FF-4475-8794-F413C64CA8C6}"/>
          </ac:picMkLst>
        </pc:picChg>
        <pc:picChg chg="add mod ord">
          <ac:chgData name="Rosmorduc Vinca" userId="ad80fc01-cf55-4376-a825-a887c8046f05" providerId="ADAL" clId="{80C4E3B6-00C6-42D4-9E2B-3A715AB722C6}" dt="2020-11-17T12:09:24.381" v="316" actId="164"/>
          <ac:picMkLst>
            <pc:docMk/>
            <pc:sldMk cId="1625564364" sldId="401"/>
            <ac:picMk id="5" creationId="{4AC18CD8-900C-4811-8462-5142A3ABB25E}"/>
          </ac:picMkLst>
        </pc:picChg>
      </pc:sldChg>
    </pc:docChg>
  </pc:docChgLst>
  <pc:docChgLst>
    <pc:chgData name="Rosmorduc Vinca" userId="ad80fc01-cf55-4376-a825-a887c8046f05" providerId="ADAL" clId="{88589977-9B00-4D3D-A2C0-68A3E3F56937}"/>
  </pc:docChgLst>
  <pc:docChgLst>
    <pc:chgData name="Rosmorduc Vinca" userId="ad80fc01-cf55-4376-a825-a887c8046f05" providerId="ADAL" clId="{1ABE7980-66FB-444D-8A35-8A0A8AACE3F5}"/>
    <pc:docChg chg="custSel addSld delSld modSld">
      <pc:chgData name="Rosmorduc Vinca" userId="ad80fc01-cf55-4376-a825-a887c8046f05" providerId="ADAL" clId="{1ABE7980-66FB-444D-8A35-8A0A8AACE3F5}" dt="2020-11-04T10:21:18.398" v="56" actId="167"/>
      <pc:docMkLst>
        <pc:docMk/>
      </pc:docMkLst>
      <pc:sldChg chg="addSp delSp modSp del mod">
        <pc:chgData name="Rosmorduc Vinca" userId="ad80fc01-cf55-4376-a825-a887c8046f05" providerId="ADAL" clId="{1ABE7980-66FB-444D-8A35-8A0A8AACE3F5}" dt="2020-11-04T10:19:10.510" v="19" actId="47"/>
        <pc:sldMkLst>
          <pc:docMk/>
          <pc:sldMk cId="3118407564" sldId="285"/>
        </pc:sldMkLst>
        <pc:spChg chg="mod">
          <ac:chgData name="Rosmorduc Vinca" userId="ad80fc01-cf55-4376-a825-a887c8046f05" providerId="ADAL" clId="{1ABE7980-66FB-444D-8A35-8A0A8AACE3F5}" dt="2020-11-04T10:17:39.956" v="4" actId="1076"/>
          <ac:spMkLst>
            <pc:docMk/>
            <pc:sldMk cId="3118407564" sldId="285"/>
            <ac:spMk id="6" creationId="{B69DBBFC-6426-4823-83D5-B9905998E0DA}"/>
          </ac:spMkLst>
        </pc:spChg>
        <pc:picChg chg="add del">
          <ac:chgData name="Rosmorduc Vinca" userId="ad80fc01-cf55-4376-a825-a887c8046f05" providerId="ADAL" clId="{1ABE7980-66FB-444D-8A35-8A0A8AACE3F5}" dt="2020-11-04T10:18:11.225" v="6" actId="478"/>
          <ac:picMkLst>
            <pc:docMk/>
            <pc:sldMk cId="3118407564" sldId="285"/>
            <ac:picMk id="9" creationId="{1ADB867D-3670-4882-B811-485E1E099DE1}"/>
          </ac:picMkLst>
        </pc:picChg>
      </pc:sldChg>
      <pc:sldChg chg="del">
        <pc:chgData name="Rosmorduc Vinca" userId="ad80fc01-cf55-4376-a825-a887c8046f05" providerId="ADAL" clId="{1ABE7980-66FB-444D-8A35-8A0A8AACE3F5}" dt="2020-11-04T10:20:42.993" v="38" actId="47"/>
        <pc:sldMkLst>
          <pc:docMk/>
          <pc:sldMk cId="3012134665" sldId="293"/>
        </pc:sldMkLst>
      </pc:sldChg>
      <pc:sldChg chg="delSp modSp add mod">
        <pc:chgData name="Rosmorduc Vinca" userId="ad80fc01-cf55-4376-a825-a887c8046f05" providerId="ADAL" clId="{1ABE7980-66FB-444D-8A35-8A0A8AACE3F5}" dt="2020-11-04T10:18:57.338" v="18" actId="1037"/>
        <pc:sldMkLst>
          <pc:docMk/>
          <pc:sldMk cId="2530367245" sldId="382"/>
        </pc:sldMkLst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5" creationId="{1FC6076C-4141-4C92-856E-02D308255EF1}"/>
          </ac:spMkLst>
        </pc:spChg>
        <pc:spChg chg="mod">
          <ac:chgData name="Rosmorduc Vinca" userId="ad80fc01-cf55-4376-a825-a887c8046f05" providerId="ADAL" clId="{1ABE7980-66FB-444D-8A35-8A0A8AACE3F5}" dt="2020-11-04T10:18:57.338" v="18" actId="1037"/>
          <ac:spMkLst>
            <pc:docMk/>
            <pc:sldMk cId="2530367245" sldId="382"/>
            <ac:spMk id="11" creationId="{5E2F9BD9-730B-4848-B53F-E398D569D8CE}"/>
          </ac:spMkLst>
        </pc:spChg>
        <pc:spChg chg="del">
          <ac:chgData name="Rosmorduc Vinca" userId="ad80fc01-cf55-4376-a825-a887c8046f05" providerId="ADAL" clId="{1ABE7980-66FB-444D-8A35-8A0A8AACE3F5}" dt="2020-11-04T10:18:40.122" v="11" actId="478"/>
          <ac:spMkLst>
            <pc:docMk/>
            <pc:sldMk cId="2530367245" sldId="382"/>
            <ac:spMk id="12" creationId="{638B429E-635B-4652-982A-45C05B54C6D7}"/>
          </ac:spMkLst>
        </pc:spChg>
        <pc:spChg chg="del">
          <ac:chgData name="Rosmorduc Vinca" userId="ad80fc01-cf55-4376-a825-a887c8046f05" providerId="ADAL" clId="{1ABE7980-66FB-444D-8A35-8A0A8AACE3F5}" dt="2020-11-04T10:18:33.083" v="9" actId="478"/>
          <ac:spMkLst>
            <pc:docMk/>
            <pc:sldMk cId="2530367245" sldId="382"/>
            <ac:spMk id="14" creationId="{4749A463-39D7-40FD-BCB4-DD293255D759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15" creationId="{82C42016-8AFB-443F-B1E7-F316DE2A6F6E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18" creationId="{142F466B-4397-4484-A220-B8D173A8A182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0" creationId="{04991ACF-2F0A-4BE7-8818-1B240EE4A054}"/>
          </ac:spMkLst>
        </pc:spChg>
        <pc:spChg chg="del">
          <ac:chgData name="Rosmorduc Vinca" userId="ad80fc01-cf55-4376-a825-a887c8046f05" providerId="ADAL" clId="{1ABE7980-66FB-444D-8A35-8A0A8AACE3F5}" dt="2020-11-04T10:18:36.579" v="10" actId="478"/>
          <ac:spMkLst>
            <pc:docMk/>
            <pc:sldMk cId="2530367245" sldId="382"/>
            <ac:spMk id="21" creationId="{4E334B29-18D3-478C-B6B9-814EEEA24913}"/>
          </ac:spMkLst>
        </pc:spChg>
        <pc:spChg chg="del">
          <ac:chgData name="Rosmorduc Vinca" userId="ad80fc01-cf55-4376-a825-a887c8046f05" providerId="ADAL" clId="{1ABE7980-66FB-444D-8A35-8A0A8AACE3F5}" dt="2020-11-04T10:18:31.259" v="8" actId="478"/>
          <ac:spMkLst>
            <pc:docMk/>
            <pc:sldMk cId="2530367245" sldId="382"/>
            <ac:spMk id="22" creationId="{25F903FE-BFD3-4978-9222-43785965F7C8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5" creationId="{D0397D0F-ED7F-403C-BFFD-420CBA9CFB3A}"/>
          </ac:spMkLst>
        </pc:spChg>
        <pc:spChg chg="del">
          <ac:chgData name="Rosmorduc Vinca" userId="ad80fc01-cf55-4376-a825-a887c8046f05" providerId="ADAL" clId="{1ABE7980-66FB-444D-8A35-8A0A8AACE3F5}" dt="2020-11-04T10:18:48.466" v="13" actId="478"/>
          <ac:spMkLst>
            <pc:docMk/>
            <pc:sldMk cId="2530367245" sldId="382"/>
            <ac:spMk id="26" creationId="{68B84343-22EA-43B7-AB2A-4924032DECF5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7" creationId="{811BF5C2-94D1-40D4-AADC-FED8E0B19947}"/>
          </ac:spMkLst>
        </pc:spChg>
        <pc:spChg chg="del">
          <ac:chgData name="Rosmorduc Vinca" userId="ad80fc01-cf55-4376-a825-a887c8046f05" providerId="ADAL" clId="{1ABE7980-66FB-444D-8A35-8A0A8AACE3F5}" dt="2020-11-04T10:18:29.172" v="7" actId="478"/>
          <ac:spMkLst>
            <pc:docMk/>
            <pc:sldMk cId="2530367245" sldId="382"/>
            <ac:spMk id="28" creationId="{958B9FB4-075F-4278-BD27-A936DB9257FC}"/>
          </ac:spMkLst>
        </pc:spChg>
      </pc:sldChg>
      <pc:sldChg chg="addSp delSp modSp mod">
        <pc:chgData name="Rosmorduc Vinca" userId="ad80fc01-cf55-4376-a825-a887c8046f05" providerId="ADAL" clId="{1ABE7980-66FB-444D-8A35-8A0A8AACE3F5}" dt="2020-11-04T10:17:29.201" v="2" actId="478"/>
        <pc:sldMkLst>
          <pc:docMk/>
          <pc:sldMk cId="206100506" sldId="383"/>
        </pc:sldMkLst>
        <pc:picChg chg="add ord">
          <ac:chgData name="Rosmorduc Vinca" userId="ad80fc01-cf55-4376-a825-a887c8046f05" providerId="ADAL" clId="{1ABE7980-66FB-444D-8A35-8A0A8AACE3F5}" dt="2020-11-04T10:17:27.891" v="1" actId="167"/>
          <ac:picMkLst>
            <pc:docMk/>
            <pc:sldMk cId="206100506" sldId="383"/>
            <ac:picMk id="5" creationId="{1A6DEA9A-8DC6-495F-9140-2F376F169E29}"/>
          </ac:picMkLst>
        </pc:picChg>
        <pc:picChg chg="del">
          <ac:chgData name="Rosmorduc Vinca" userId="ad80fc01-cf55-4376-a825-a887c8046f05" providerId="ADAL" clId="{1ABE7980-66FB-444D-8A35-8A0A8AACE3F5}" dt="2020-11-04T10:17:29.201" v="2" actId="478"/>
          <ac:picMkLst>
            <pc:docMk/>
            <pc:sldMk cId="206100506" sldId="383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19:53.889" v="22" actId="478"/>
        <pc:sldMkLst>
          <pc:docMk/>
          <pc:sldMk cId="166540201" sldId="384"/>
        </pc:sldMkLst>
        <pc:picChg chg="add ord">
          <ac:chgData name="Rosmorduc Vinca" userId="ad80fc01-cf55-4376-a825-a887c8046f05" providerId="ADAL" clId="{1ABE7980-66FB-444D-8A35-8A0A8AACE3F5}" dt="2020-11-04T10:19:49.934" v="21" actId="167"/>
          <ac:picMkLst>
            <pc:docMk/>
            <pc:sldMk cId="166540201" sldId="384"/>
            <ac:picMk id="5" creationId="{D663CE76-2CC9-4624-A484-B9CB51C8EC9A}"/>
          </ac:picMkLst>
        </pc:picChg>
        <pc:picChg chg="del">
          <ac:chgData name="Rosmorduc Vinca" userId="ad80fc01-cf55-4376-a825-a887c8046f05" providerId="ADAL" clId="{1ABE7980-66FB-444D-8A35-8A0A8AACE3F5}" dt="2020-11-04T10:19:53.889" v="22" actId="478"/>
          <ac:picMkLst>
            <pc:docMk/>
            <pc:sldMk cId="166540201" sldId="384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04.972" v="25" actId="167"/>
        <pc:sldMkLst>
          <pc:docMk/>
          <pc:sldMk cId="599275820" sldId="385"/>
        </pc:sldMkLst>
        <pc:picChg chg="add ord">
          <ac:chgData name="Rosmorduc Vinca" userId="ad80fc01-cf55-4376-a825-a887c8046f05" providerId="ADAL" clId="{1ABE7980-66FB-444D-8A35-8A0A8AACE3F5}" dt="2020-11-04T10:20:04.972" v="25" actId="167"/>
          <ac:picMkLst>
            <pc:docMk/>
            <pc:sldMk cId="599275820" sldId="385"/>
            <ac:picMk id="4" creationId="{5DB93B5D-B085-468D-B2C7-9C41CB996A32}"/>
          </ac:picMkLst>
        </pc:picChg>
        <pc:picChg chg="del">
          <ac:chgData name="Rosmorduc Vinca" userId="ad80fc01-cf55-4376-a825-a887c8046f05" providerId="ADAL" clId="{1ABE7980-66FB-444D-8A35-8A0A8AACE3F5}" dt="2020-11-04T10:20:00.890" v="23" actId="478"/>
          <ac:picMkLst>
            <pc:docMk/>
            <pc:sldMk cId="599275820" sldId="385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11.352" v="28" actId="167"/>
        <pc:sldMkLst>
          <pc:docMk/>
          <pc:sldMk cId="1099641146" sldId="386"/>
        </pc:sldMkLst>
        <pc:picChg chg="add ord">
          <ac:chgData name="Rosmorduc Vinca" userId="ad80fc01-cf55-4376-a825-a887c8046f05" providerId="ADAL" clId="{1ABE7980-66FB-444D-8A35-8A0A8AACE3F5}" dt="2020-11-04T10:20:11.352" v="28" actId="167"/>
          <ac:picMkLst>
            <pc:docMk/>
            <pc:sldMk cId="1099641146" sldId="386"/>
            <ac:picMk id="4" creationId="{B2677E31-5346-41CE-98E7-2B372260750F}"/>
          </ac:picMkLst>
        </pc:picChg>
        <pc:picChg chg="del">
          <ac:chgData name="Rosmorduc Vinca" userId="ad80fc01-cf55-4376-a825-a887c8046f05" providerId="ADAL" clId="{1ABE7980-66FB-444D-8A35-8A0A8AACE3F5}" dt="2020-11-04T10:20:08.514" v="26" actId="478"/>
          <ac:picMkLst>
            <pc:docMk/>
            <pc:sldMk cId="1099641146" sldId="386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19.269" v="31" actId="167"/>
        <pc:sldMkLst>
          <pc:docMk/>
          <pc:sldMk cId="1118155247" sldId="387"/>
        </pc:sldMkLst>
        <pc:picChg chg="add ord">
          <ac:chgData name="Rosmorduc Vinca" userId="ad80fc01-cf55-4376-a825-a887c8046f05" providerId="ADAL" clId="{1ABE7980-66FB-444D-8A35-8A0A8AACE3F5}" dt="2020-11-04T10:20:19.269" v="31" actId="167"/>
          <ac:picMkLst>
            <pc:docMk/>
            <pc:sldMk cId="1118155247" sldId="387"/>
            <ac:picMk id="5" creationId="{97087892-103E-4153-8FEE-4486C6F59757}"/>
          </ac:picMkLst>
        </pc:picChg>
        <pc:picChg chg="del">
          <ac:chgData name="Rosmorduc Vinca" userId="ad80fc01-cf55-4376-a825-a887c8046f05" providerId="ADAL" clId="{1ABE7980-66FB-444D-8A35-8A0A8AACE3F5}" dt="2020-11-04T10:20:15.625" v="29" actId="478"/>
          <ac:picMkLst>
            <pc:docMk/>
            <pc:sldMk cId="1118155247" sldId="387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28.597" v="34" actId="167"/>
        <pc:sldMkLst>
          <pc:docMk/>
          <pc:sldMk cId="3843617753" sldId="388"/>
        </pc:sldMkLst>
        <pc:picChg chg="add ord">
          <ac:chgData name="Rosmorduc Vinca" userId="ad80fc01-cf55-4376-a825-a887c8046f05" providerId="ADAL" clId="{1ABE7980-66FB-444D-8A35-8A0A8AACE3F5}" dt="2020-11-04T10:20:28.597" v="34" actId="167"/>
          <ac:picMkLst>
            <pc:docMk/>
            <pc:sldMk cId="3843617753" sldId="388"/>
            <ac:picMk id="4" creationId="{58065B5F-0719-47AD-8FF3-B6C4C1312601}"/>
          </ac:picMkLst>
        </pc:picChg>
        <pc:picChg chg="del">
          <ac:chgData name="Rosmorduc Vinca" userId="ad80fc01-cf55-4376-a825-a887c8046f05" providerId="ADAL" clId="{1ABE7980-66FB-444D-8A35-8A0A8AACE3F5}" dt="2020-11-04T10:20:25.562" v="32" actId="478"/>
          <ac:picMkLst>
            <pc:docMk/>
            <pc:sldMk cId="3843617753" sldId="388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35.735" v="37" actId="167"/>
        <pc:sldMkLst>
          <pc:docMk/>
          <pc:sldMk cId="4270195697" sldId="389"/>
        </pc:sldMkLst>
        <pc:picChg chg="add ord">
          <ac:chgData name="Rosmorduc Vinca" userId="ad80fc01-cf55-4376-a825-a887c8046f05" providerId="ADAL" clId="{1ABE7980-66FB-444D-8A35-8A0A8AACE3F5}" dt="2020-11-04T10:20:35.735" v="37" actId="167"/>
          <ac:picMkLst>
            <pc:docMk/>
            <pc:sldMk cId="4270195697" sldId="389"/>
            <ac:picMk id="5" creationId="{E8937FB4-3774-46F4-BCFD-E88FD801D5B5}"/>
          </ac:picMkLst>
        </pc:picChg>
        <pc:picChg chg="del">
          <ac:chgData name="Rosmorduc Vinca" userId="ad80fc01-cf55-4376-a825-a887c8046f05" providerId="ADAL" clId="{1ABE7980-66FB-444D-8A35-8A0A8AACE3F5}" dt="2020-11-04T10:20:32.906" v="35" actId="478"/>
          <ac:picMkLst>
            <pc:docMk/>
            <pc:sldMk cId="4270195697" sldId="389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48.671" v="41" actId="167"/>
        <pc:sldMkLst>
          <pc:docMk/>
          <pc:sldMk cId="4050802186" sldId="390"/>
        </pc:sldMkLst>
        <pc:picChg chg="add ord">
          <ac:chgData name="Rosmorduc Vinca" userId="ad80fc01-cf55-4376-a825-a887c8046f05" providerId="ADAL" clId="{1ABE7980-66FB-444D-8A35-8A0A8AACE3F5}" dt="2020-11-04T10:20:48.671" v="41" actId="167"/>
          <ac:picMkLst>
            <pc:docMk/>
            <pc:sldMk cId="4050802186" sldId="390"/>
            <ac:picMk id="4" creationId="{505B5926-2D6D-4EA8-BC40-A891189674B8}"/>
          </ac:picMkLst>
        </pc:picChg>
        <pc:picChg chg="del">
          <ac:chgData name="Rosmorduc Vinca" userId="ad80fc01-cf55-4376-a825-a887c8046f05" providerId="ADAL" clId="{1ABE7980-66FB-444D-8A35-8A0A8AACE3F5}" dt="2020-11-04T10:20:45.819" v="39" actId="478"/>
          <ac:picMkLst>
            <pc:docMk/>
            <pc:sldMk cId="4050802186" sldId="390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12.763" v="53" actId="167"/>
        <pc:sldMkLst>
          <pc:docMk/>
          <pc:sldMk cId="1543571841" sldId="395"/>
        </pc:sldMkLst>
        <pc:picChg chg="add ord">
          <ac:chgData name="Rosmorduc Vinca" userId="ad80fc01-cf55-4376-a825-a887c8046f05" providerId="ADAL" clId="{1ABE7980-66FB-444D-8A35-8A0A8AACE3F5}" dt="2020-11-04T10:21:12.763" v="53" actId="167"/>
          <ac:picMkLst>
            <pc:docMk/>
            <pc:sldMk cId="1543571841" sldId="395"/>
            <ac:picMk id="4" creationId="{05F57D11-5A77-4146-AA65-FA742A10381B}"/>
          </ac:picMkLst>
        </pc:picChg>
        <pc:picChg chg="del">
          <ac:chgData name="Rosmorduc Vinca" userId="ad80fc01-cf55-4376-a825-a887c8046f05" providerId="ADAL" clId="{1ABE7980-66FB-444D-8A35-8A0A8AACE3F5}" dt="2020-11-04T10:21:10.291" v="51" actId="478"/>
          <ac:picMkLst>
            <pc:docMk/>
            <pc:sldMk cId="1543571841" sldId="395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54.975" v="44" actId="167"/>
        <pc:sldMkLst>
          <pc:docMk/>
          <pc:sldMk cId="2528744481" sldId="397"/>
        </pc:sldMkLst>
        <pc:picChg chg="add ord">
          <ac:chgData name="Rosmorduc Vinca" userId="ad80fc01-cf55-4376-a825-a887c8046f05" providerId="ADAL" clId="{1ABE7980-66FB-444D-8A35-8A0A8AACE3F5}" dt="2020-11-04T10:20:54.975" v="44" actId="167"/>
          <ac:picMkLst>
            <pc:docMk/>
            <pc:sldMk cId="2528744481" sldId="397"/>
            <ac:picMk id="4" creationId="{D651181C-91C1-4803-B291-EB31A986482E}"/>
          </ac:picMkLst>
        </pc:picChg>
        <pc:picChg chg="del">
          <ac:chgData name="Rosmorduc Vinca" userId="ad80fc01-cf55-4376-a825-a887c8046f05" providerId="ADAL" clId="{1ABE7980-66FB-444D-8A35-8A0A8AACE3F5}" dt="2020-11-04T10:20:52.635" v="42" actId="478"/>
          <ac:picMkLst>
            <pc:docMk/>
            <pc:sldMk cId="2528744481" sldId="397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01.120" v="47" actId="167"/>
        <pc:sldMkLst>
          <pc:docMk/>
          <pc:sldMk cId="3968611158" sldId="399"/>
        </pc:sldMkLst>
        <pc:picChg chg="add ord">
          <ac:chgData name="Rosmorduc Vinca" userId="ad80fc01-cf55-4376-a825-a887c8046f05" providerId="ADAL" clId="{1ABE7980-66FB-444D-8A35-8A0A8AACE3F5}" dt="2020-11-04T10:21:01.120" v="47" actId="167"/>
          <ac:picMkLst>
            <pc:docMk/>
            <pc:sldMk cId="3968611158" sldId="399"/>
            <ac:picMk id="4" creationId="{0FA86BE5-C145-4117-A614-7857B0B508C1}"/>
          </ac:picMkLst>
        </pc:picChg>
        <pc:picChg chg="del">
          <ac:chgData name="Rosmorduc Vinca" userId="ad80fc01-cf55-4376-a825-a887c8046f05" providerId="ADAL" clId="{1ABE7980-66FB-444D-8A35-8A0A8AACE3F5}" dt="2020-11-04T10:20:58.380" v="45" actId="478"/>
          <ac:picMkLst>
            <pc:docMk/>
            <pc:sldMk cId="3968611158" sldId="399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07.600" v="50" actId="167"/>
        <pc:sldMkLst>
          <pc:docMk/>
          <pc:sldMk cId="982660434" sldId="400"/>
        </pc:sldMkLst>
        <pc:picChg chg="add ord">
          <ac:chgData name="Rosmorduc Vinca" userId="ad80fc01-cf55-4376-a825-a887c8046f05" providerId="ADAL" clId="{1ABE7980-66FB-444D-8A35-8A0A8AACE3F5}" dt="2020-11-04T10:21:07.600" v="50" actId="167"/>
          <ac:picMkLst>
            <pc:docMk/>
            <pc:sldMk cId="982660434" sldId="400"/>
            <ac:picMk id="6" creationId="{1F87C8B0-31B6-4F8B-810B-8A7A7B678E4E}"/>
          </ac:picMkLst>
        </pc:picChg>
        <pc:picChg chg="del">
          <ac:chgData name="Rosmorduc Vinca" userId="ad80fc01-cf55-4376-a825-a887c8046f05" providerId="ADAL" clId="{1ABE7980-66FB-444D-8A35-8A0A8AACE3F5}" dt="2020-11-04T10:21:05.012" v="48" actId="478"/>
          <ac:picMkLst>
            <pc:docMk/>
            <pc:sldMk cId="982660434" sldId="400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18.398" v="56" actId="167"/>
        <pc:sldMkLst>
          <pc:docMk/>
          <pc:sldMk cId="1625564364" sldId="401"/>
        </pc:sldMkLst>
        <pc:picChg chg="add ord">
          <ac:chgData name="Rosmorduc Vinca" userId="ad80fc01-cf55-4376-a825-a887c8046f05" providerId="ADAL" clId="{1ABE7980-66FB-444D-8A35-8A0A8AACE3F5}" dt="2020-11-04T10:21:18.398" v="56" actId="167"/>
          <ac:picMkLst>
            <pc:docMk/>
            <pc:sldMk cId="1625564364" sldId="401"/>
            <ac:picMk id="4" creationId="{DCF10E2F-C9FF-4475-8794-F413C64CA8C6}"/>
          </ac:picMkLst>
        </pc:picChg>
        <pc:picChg chg="del">
          <ac:chgData name="Rosmorduc Vinca" userId="ad80fc01-cf55-4376-a825-a887c8046f05" providerId="ADAL" clId="{1ABE7980-66FB-444D-8A35-8A0A8AACE3F5}" dt="2020-11-04T10:21:15.701" v="54" actId="478"/>
          <ac:picMkLst>
            <pc:docMk/>
            <pc:sldMk cId="1625564364" sldId="401"/>
            <ac:picMk id="7" creationId="{80273A40-85D5-4DE5-98AA-7FAA1587857A}"/>
          </ac:picMkLst>
        </pc:picChg>
      </pc:sldChg>
    </pc:docChg>
  </pc:docChgLst>
  <pc:docChgLst>
    <pc:chgData name="Rosmorduc Vinca" userId="ad80fc01-cf55-4376-a825-a887c8046f05" providerId="ADAL" clId="{3E3712C0-417E-4920-8F0A-5191CB3969E3}"/>
    <pc:docChg chg="custSel delSld modSld">
      <pc:chgData name="Rosmorduc Vinca" userId="ad80fc01-cf55-4376-a825-a887c8046f05" providerId="ADAL" clId="{3E3712C0-417E-4920-8F0A-5191CB3969E3}" dt="2019-08-22T14:31:26.426" v="121" actId="2696"/>
      <pc:docMkLst>
        <pc:docMk/>
      </pc:docMkLst>
      <pc:sldChg chg="addSp delSp modSp">
        <pc:chgData name="Rosmorduc Vinca" userId="ad80fc01-cf55-4376-a825-a887c8046f05" providerId="ADAL" clId="{3E3712C0-417E-4920-8F0A-5191CB3969E3}" dt="2019-08-22T14:29:07.329" v="112" actId="1076"/>
        <pc:sldMkLst>
          <pc:docMk/>
          <pc:sldMk cId="3937987184" sldId="271"/>
        </pc:sldMkLst>
        <pc:spChg chg="del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2" creationId="{2AB5FA0A-1CC7-45F7-9395-7231611D9A60}"/>
          </ac:spMkLst>
        </pc:spChg>
        <pc:spChg chg="del mod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7" creationId="{C905ADDA-8EFB-4086-8C2E-24944B6F76EC}"/>
          </ac:spMkLst>
        </pc:spChg>
        <pc:spChg chg="add mod">
          <ac:chgData name="Rosmorduc Vinca" userId="ad80fc01-cf55-4376-a825-a887c8046f05" providerId="ADAL" clId="{3E3712C0-417E-4920-8F0A-5191CB3969E3}" dt="2019-08-22T14:29:07.329" v="112" actId="1076"/>
          <ac:spMkLst>
            <pc:docMk/>
            <pc:sldMk cId="3937987184" sldId="271"/>
            <ac:spMk id="10" creationId="{24B0CECF-4638-4239-A0C2-F7F203F32888}"/>
          </ac:spMkLst>
        </pc:spChg>
        <pc:picChg chg="del">
          <ac:chgData name="Rosmorduc Vinca" userId="ad80fc01-cf55-4376-a825-a887c8046f05" providerId="ADAL" clId="{3E3712C0-417E-4920-8F0A-5191CB3969E3}" dt="2019-08-22T14:26:27.365" v="5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3E3712C0-417E-4920-8F0A-5191CB3969E3}" dt="2019-08-22T14:25:38.212" v="1" actId="478"/>
          <ac:picMkLst>
            <pc:docMk/>
            <pc:sldMk cId="3937987184" sldId="271"/>
            <ac:picMk id="5" creationId="{07FE498D-D1EC-41F9-9A78-7A1530E30AA9}"/>
          </ac:picMkLst>
        </pc:picChg>
        <pc:picChg chg="add del mod">
          <ac:chgData name="Rosmorduc Vinca" userId="ad80fc01-cf55-4376-a825-a887c8046f05" providerId="ADAL" clId="{3E3712C0-417E-4920-8F0A-5191CB3969E3}" dt="2019-08-22T14:28:42.799" v="108" actId="478"/>
          <ac:picMkLst>
            <pc:docMk/>
            <pc:sldMk cId="3937987184" sldId="271"/>
            <ac:picMk id="9" creationId="{4139ADAD-B6C8-4F3C-9F0D-E193545BE590}"/>
          </ac:picMkLst>
        </pc:picChg>
        <pc:picChg chg="add mod ord">
          <ac:chgData name="Rosmorduc Vinca" userId="ad80fc01-cf55-4376-a825-a887c8046f05" providerId="ADAL" clId="{3E3712C0-417E-4920-8F0A-5191CB3969E3}" dt="2019-08-22T14:28:55.689" v="110" actId="167"/>
          <ac:picMkLst>
            <pc:docMk/>
            <pc:sldMk cId="3937987184" sldId="271"/>
            <ac:picMk id="12" creationId="{251BCD2E-A3C3-49DA-ABB2-66B74A10CDDE}"/>
          </ac:picMkLst>
        </pc:picChg>
      </pc:sldChg>
      <pc:sldChg chg="delSp">
        <pc:chgData name="Rosmorduc Vinca" userId="ad80fc01-cf55-4376-a825-a887c8046f05" providerId="ADAL" clId="{3E3712C0-417E-4920-8F0A-5191CB3969E3}" dt="2019-08-22T14:30:40.970" v="113" actId="478"/>
        <pc:sldMkLst>
          <pc:docMk/>
          <pc:sldMk cId="966420952" sldId="277"/>
        </pc:sldMkLst>
        <pc:spChg chg="del">
          <ac:chgData name="Rosmorduc Vinca" userId="ad80fc01-cf55-4376-a825-a887c8046f05" providerId="ADAL" clId="{3E3712C0-417E-4920-8F0A-5191CB3969E3}" dt="2019-08-22T14:30:40.970" v="113" actId="478"/>
          <ac:spMkLst>
            <pc:docMk/>
            <pc:sldMk cId="966420952" sldId="277"/>
            <ac:spMk id="2" creationId="{672F8CEB-3C2A-478B-8D4D-DA1796B94745}"/>
          </ac:spMkLst>
        </pc:spChg>
      </pc:sldChg>
      <pc:sldChg chg="del">
        <pc:chgData name="Rosmorduc Vinca" userId="ad80fc01-cf55-4376-a825-a887c8046f05" providerId="ADAL" clId="{3E3712C0-417E-4920-8F0A-5191CB3969E3}" dt="2019-08-22T14:31:05.515" v="115" actId="2696"/>
        <pc:sldMkLst>
          <pc:docMk/>
          <pc:sldMk cId="193784716" sldId="279"/>
        </pc:sldMkLst>
      </pc:sldChg>
      <pc:sldChg chg="addSp delSp modSp">
        <pc:chgData name="Rosmorduc Vinca" userId="ad80fc01-cf55-4376-a825-a887c8046f05" providerId="ADAL" clId="{3E3712C0-417E-4920-8F0A-5191CB3969E3}" dt="2019-08-22T14:31:21.145" v="120" actId="478"/>
        <pc:sldMkLst>
          <pc:docMk/>
          <pc:sldMk cId="2412915436" sldId="280"/>
        </pc:sldMkLst>
        <pc:spChg chg="del">
          <ac:chgData name="Rosmorduc Vinca" userId="ad80fc01-cf55-4376-a825-a887c8046f05" providerId="ADAL" clId="{3E3712C0-417E-4920-8F0A-5191CB3969E3}" dt="2019-08-22T14:31:14.861" v="117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3E3712C0-417E-4920-8F0A-5191CB3969E3}" dt="2019-08-22T14:31:21.145" v="120" actId="478"/>
          <ac:spMkLst>
            <pc:docMk/>
            <pc:sldMk cId="2412915436" sldId="280"/>
            <ac:spMk id="6" creationId="{5B2268A4-04EC-4327-825A-70E3FE3F7FE8}"/>
          </ac:spMkLst>
        </pc:spChg>
        <pc:spChg chg="mod">
          <ac:chgData name="Rosmorduc Vinca" userId="ad80fc01-cf55-4376-a825-a887c8046f05" providerId="ADAL" clId="{3E3712C0-417E-4920-8F0A-5191CB3969E3}" dt="2019-08-22T14:31:12.439" v="116" actId="6549"/>
          <ac:spMkLst>
            <pc:docMk/>
            <pc:sldMk cId="2412915436" sldId="280"/>
            <ac:spMk id="7" creationId="{03889FAD-0216-4632-AB35-BDF5FD5BDC01}"/>
          </ac:spMkLst>
        </pc:spChg>
        <pc:spChg chg="add del mod">
          <ac:chgData name="Rosmorduc Vinca" userId="ad80fc01-cf55-4376-a825-a887c8046f05" providerId="ADAL" clId="{3E3712C0-417E-4920-8F0A-5191CB3969E3}" dt="2019-08-22T14:31:19.208" v="119" actId="478"/>
          <ac:spMkLst>
            <pc:docMk/>
            <pc:sldMk cId="2412915436" sldId="280"/>
            <ac:spMk id="8" creationId="{4E9F9C1A-0E90-47B6-8B06-307972EB23AF}"/>
          </ac:spMkLst>
        </pc:spChg>
        <pc:picChg chg="del">
          <ac:chgData name="Rosmorduc Vinca" userId="ad80fc01-cf55-4376-a825-a887c8046f05" providerId="ADAL" clId="{3E3712C0-417E-4920-8F0A-5191CB3969E3}" dt="2019-08-22T14:31:17.942" v="118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3E3712C0-417E-4920-8F0A-5191CB3969E3}" dt="2019-08-22T14:31:26.426" v="121" actId="2696"/>
        <pc:sldMkLst>
          <pc:docMk/>
          <pc:sldMk cId="538861640" sldId="281"/>
        </pc:sldMkLst>
      </pc:sldChg>
      <pc:sldChg chg="addSp">
        <pc:chgData name="Rosmorduc Vinca" userId="ad80fc01-cf55-4376-a825-a887c8046f05" providerId="ADAL" clId="{3E3712C0-417E-4920-8F0A-5191CB3969E3}" dt="2019-08-22T14:30:56.328" v="114"/>
        <pc:sldMkLst>
          <pc:docMk/>
          <pc:sldMk cId="95321319" sldId="304"/>
        </pc:sldMkLst>
        <pc:spChg chg="add">
          <ac:chgData name="Rosmorduc Vinca" userId="ad80fc01-cf55-4376-a825-a887c8046f05" providerId="ADAL" clId="{3E3712C0-417E-4920-8F0A-5191CB3969E3}" dt="2019-08-22T14:30:56.328" v="114"/>
          <ac:spMkLst>
            <pc:docMk/>
            <pc:sldMk cId="95321319" sldId="304"/>
            <ac:spMk id="4" creationId="{8B0F30E7-2ED6-4DEE-8E09-3F1883543541}"/>
          </ac:spMkLst>
        </pc:spChg>
      </pc:sldChg>
    </pc:docChg>
  </pc:docChgLst>
  <pc:docChgLst>
    <pc:chgData name="Rosmorduc Vinca" userId="ad80fc01-cf55-4376-a825-a887c8046f05" providerId="ADAL" clId="{B6DC98BA-74E0-4D4C-AA9C-FB3E19773341}"/>
  </pc:docChgLst>
  <pc:docChgLst>
    <pc:chgData name="Rosmorduc Vinca" userId="ad80fc01-cf55-4376-a825-a887c8046f05" providerId="ADAL" clId="{5AB67AB8-0883-452B-9EA2-1D4BB396266C}"/>
    <pc:docChg chg="custSel modSld">
      <pc:chgData name="Rosmorduc Vinca" userId="ad80fc01-cf55-4376-a825-a887c8046f05" providerId="ADAL" clId="{5AB67AB8-0883-452B-9EA2-1D4BB396266C}" dt="2020-11-26T12:18:10.166" v="3" actId="478"/>
      <pc:docMkLst>
        <pc:docMk/>
      </pc:docMkLst>
      <pc:sldChg chg="delSp modSp mod">
        <pc:chgData name="Rosmorduc Vinca" userId="ad80fc01-cf55-4376-a825-a887c8046f05" providerId="ADAL" clId="{5AB67AB8-0883-452B-9EA2-1D4BB396266C}" dt="2020-11-26T12:18:10.166" v="3" actId="478"/>
        <pc:sldMkLst>
          <pc:docMk/>
          <pc:sldMk cId="2992258412" sldId="302"/>
        </pc:sldMkLst>
        <pc:spChg chg="mod">
          <ac:chgData name="Rosmorduc Vinca" userId="ad80fc01-cf55-4376-a825-a887c8046f05" providerId="ADAL" clId="{5AB67AB8-0883-452B-9EA2-1D4BB396266C}" dt="2020-11-26T12:18:04.199" v="0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5AB67AB8-0883-452B-9EA2-1D4BB396266C}" dt="2020-11-26T12:18:06.151" v="1" actId="207"/>
          <ac:spMkLst>
            <pc:docMk/>
            <pc:sldMk cId="2992258412" sldId="302"/>
            <ac:spMk id="5" creationId="{79A467AC-3443-41FE-A47A-8D69BFC3D3B9}"/>
          </ac:spMkLst>
        </pc:spChg>
        <pc:grpChg chg="del">
          <ac:chgData name="Rosmorduc Vinca" userId="ad80fc01-cf55-4376-a825-a887c8046f05" providerId="ADAL" clId="{5AB67AB8-0883-452B-9EA2-1D4BB396266C}" dt="2020-11-26T12:18:08.237" v="2" actId="478"/>
          <ac:grpSpMkLst>
            <pc:docMk/>
            <pc:sldMk cId="2992258412" sldId="302"/>
            <ac:grpSpMk id="2" creationId="{8804561C-115A-4EA5-A9D7-68A6E383E621}"/>
          </ac:grpSpMkLst>
        </pc:grpChg>
        <pc:grpChg chg="del">
          <ac:chgData name="Rosmorduc Vinca" userId="ad80fc01-cf55-4376-a825-a887c8046f05" providerId="ADAL" clId="{5AB67AB8-0883-452B-9EA2-1D4BB396266C}" dt="2020-11-26T12:18:10.166" v="3" actId="478"/>
          <ac:grpSpMkLst>
            <pc:docMk/>
            <pc:sldMk cId="2992258412" sldId="302"/>
            <ac:grpSpMk id="8" creationId="{5C6DB9BE-4E0D-4B6A-9D72-BD7B07DA6008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DC056B-4C90-400A-91F1-C60FD9D05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705D3-6AFF-4723-B029-CB851B699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2B8B-5BDE-4E31-8034-0602D3BDC54F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BC8EE8-7CC7-4956-9244-066AE226F5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4A69CE-27A3-418C-8125-A4051F5966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50FA-40F2-47CC-BD91-614842626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1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: https://earthobservatory.nasa.gov/world-of-change/AralSea</a:t>
            </a:r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L_aral_sud?lang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L_aral_nord?lang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L_aral_ouest?lang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L_aral_est?lang</a:t>
            </a:r>
            <a:r>
              <a:rPr lang="fr-FR" dirty="0"/>
              <a:t>=en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7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2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4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70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1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0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51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58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00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001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6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1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320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2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85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8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27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28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26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8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704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26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135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83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10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816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30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14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88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20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8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073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49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400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15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3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20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0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13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96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69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69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5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79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9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115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8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99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0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oodobservatory.colorad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en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Hydrology from 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What can be measured?</a:t>
            </a:r>
          </a:p>
        </p:txBody>
      </p: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A943BF7-921A-460F-B8ED-4D38E25145DF}"/>
              </a:ext>
            </a:extLst>
          </p:cNvPr>
          <p:cNvGrpSpPr/>
          <p:nvPr/>
        </p:nvGrpSpPr>
        <p:grpSpPr>
          <a:xfrm>
            <a:off x="4042428" y="1509168"/>
            <a:ext cx="4594820" cy="4628071"/>
            <a:chOff x="4042428" y="1509168"/>
            <a:chExt cx="4594820" cy="4628071"/>
          </a:xfrm>
        </p:grpSpPr>
        <p:pic>
          <p:nvPicPr>
            <p:cNvPr id="6" name="Image 5" descr="Une image contenant terrain&#10;&#10;Description générée automatiquement">
              <a:extLst>
                <a:ext uri="{FF2B5EF4-FFF2-40B4-BE49-F238E27FC236}">
                  <a16:creationId xmlns:a16="http://schemas.microsoft.com/office/drawing/2014/main" id="{070E8EB3-9FF3-4CF8-B187-41F2BBA1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28" y="1509168"/>
              <a:ext cx="4594820" cy="45948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A644305-D22C-4076-97EC-440564055B5D}"/>
                </a:ext>
              </a:extLst>
            </p:cNvPr>
            <p:cNvSpPr txBox="1"/>
            <p:nvPr/>
          </p:nvSpPr>
          <p:spPr>
            <a:xfrm>
              <a:off x="6443158" y="5860240"/>
              <a:ext cx="1319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(</a:t>
              </a:r>
              <a:r>
                <a:rPr lang="fr-FR" sz="1200" dirty="0" err="1"/>
                <a:t>Credits</a:t>
              </a:r>
              <a:r>
                <a:rPr lang="fr-FR" sz="1200" dirty="0"/>
                <a:t> </a:t>
              </a:r>
              <a:r>
                <a:rPr lang="fr-FR" sz="1200" i="1" dirty="0"/>
                <a:t>Nasa</a:t>
              </a:r>
              <a:r>
                <a:rPr lang="fr-FR" sz="1200" dirty="0"/>
                <a:t>/</a:t>
              </a:r>
              <a:r>
                <a:rPr lang="fr-FR" sz="1200" i="1" dirty="0"/>
                <a:t>JPL</a:t>
              </a:r>
              <a:r>
                <a:rPr lang="fr-FR" sz="1200" dirty="0"/>
                <a:t>)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65BB360-B0C7-442C-A824-F4C0F2838312}"/>
              </a:ext>
            </a:extLst>
          </p:cNvPr>
          <p:cNvSpPr txBox="1"/>
          <p:nvPr/>
        </p:nvSpPr>
        <p:spPr>
          <a:xfrm>
            <a:off x="4763852" y="6152898"/>
            <a:ext cx="300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Aral sea on August 21, 2018. </a:t>
            </a:r>
            <a:br>
              <a:rPr lang="en-US" sz="1400" i="1" dirty="0"/>
            </a:br>
            <a:r>
              <a:rPr lang="en-US" sz="1400" i="1" dirty="0"/>
              <a:t>In yellow, 1960 approximate shorelines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58518B-8BB1-4CF8-96D4-DF9EAB79765F}"/>
              </a:ext>
            </a:extLst>
          </p:cNvPr>
          <p:cNvCxnSpPr>
            <a:stCxn id="11" idx="3"/>
          </p:cNvCxnSpPr>
          <p:nvPr/>
        </p:nvCxnSpPr>
        <p:spPr>
          <a:xfrm>
            <a:off x="4511824" y="1892660"/>
            <a:ext cx="504056" cy="1607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87D928E0-445E-4556-9CB5-CE61C92EB8F3}"/>
              </a:ext>
            </a:extLst>
          </p:cNvPr>
          <p:cNvSpPr/>
          <p:nvPr/>
        </p:nvSpPr>
        <p:spPr>
          <a:xfrm>
            <a:off x="4511824" y="2564904"/>
            <a:ext cx="2232248" cy="27839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B4D63A7-D03F-412B-AB43-BA9AF2B12942}"/>
              </a:ext>
            </a:extLst>
          </p:cNvPr>
          <p:cNvCxnSpPr>
            <a:cxnSpLocks/>
          </p:cNvCxnSpPr>
          <p:nvPr/>
        </p:nvCxnSpPr>
        <p:spPr>
          <a:xfrm flipV="1">
            <a:off x="4511824" y="5085184"/>
            <a:ext cx="469398" cy="283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CCC245E-E267-4173-A7F8-84B288DD8C11}"/>
              </a:ext>
            </a:extLst>
          </p:cNvPr>
          <p:cNvCxnSpPr/>
          <p:nvPr/>
        </p:nvCxnSpPr>
        <p:spPr>
          <a:xfrm flipH="1" flipV="1">
            <a:off x="6096000" y="3819995"/>
            <a:ext cx="1584174" cy="1049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BC00C03-D3FD-4EE8-80D8-2E07FD9DE246}"/>
              </a:ext>
            </a:extLst>
          </p:cNvPr>
          <p:cNvCxnSpPr/>
          <p:nvPr/>
        </p:nvCxnSpPr>
        <p:spPr>
          <a:xfrm flipV="1">
            <a:off x="6888088" y="1892660"/>
            <a:ext cx="1008112" cy="304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EFB120-3A9E-4574-B52C-502ADEDCD325}"/>
              </a:ext>
            </a:extLst>
          </p:cNvPr>
          <p:cNvGrpSpPr/>
          <p:nvPr/>
        </p:nvGrpSpPr>
        <p:grpSpPr>
          <a:xfrm>
            <a:off x="0" y="4105791"/>
            <a:ext cx="4511826" cy="2255913"/>
            <a:chOff x="0" y="4105791"/>
            <a:chExt cx="4511826" cy="2255913"/>
          </a:xfrm>
        </p:grpSpPr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790FF50-E355-4B39-B952-5BF3734C6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05791"/>
              <a:ext cx="4511826" cy="225591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C14ADB-7BEC-45CE-85C5-54E11E791138}"/>
                </a:ext>
              </a:extLst>
            </p:cNvPr>
            <p:cNvSpPr/>
            <p:nvPr/>
          </p:nvSpPr>
          <p:spPr>
            <a:xfrm>
              <a:off x="175517" y="5721740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F893E70-41F1-4D13-B494-D5C4F6312852}"/>
              </a:ext>
            </a:extLst>
          </p:cNvPr>
          <p:cNvGrpSpPr/>
          <p:nvPr/>
        </p:nvGrpSpPr>
        <p:grpSpPr>
          <a:xfrm>
            <a:off x="7680174" y="3757507"/>
            <a:ext cx="4511826" cy="2255913"/>
            <a:chOff x="7680174" y="3757507"/>
            <a:chExt cx="4511826" cy="2255913"/>
          </a:xfrm>
        </p:grpSpPr>
        <p:pic>
          <p:nvPicPr>
            <p:cNvPr id="15" name="Image 14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61F412FF-EEF8-4EF8-B934-9EF5AF16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4" y="3757507"/>
              <a:ext cx="4511826" cy="22559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0A04D4-4814-43A4-90A3-6A19FD295833}"/>
                </a:ext>
              </a:extLst>
            </p:cNvPr>
            <p:cNvSpPr/>
            <p:nvPr/>
          </p:nvSpPr>
          <p:spPr>
            <a:xfrm>
              <a:off x="7896200" y="5348832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DDFF623-345D-451B-824A-80A1F7064BB3}"/>
              </a:ext>
            </a:extLst>
          </p:cNvPr>
          <p:cNvGrpSpPr/>
          <p:nvPr/>
        </p:nvGrpSpPr>
        <p:grpSpPr>
          <a:xfrm>
            <a:off x="7680176" y="764704"/>
            <a:ext cx="4511824" cy="2255912"/>
            <a:chOff x="7680176" y="764704"/>
            <a:chExt cx="4511824" cy="2255912"/>
          </a:xfrm>
        </p:grpSpPr>
        <p:pic>
          <p:nvPicPr>
            <p:cNvPr id="9" name="Image 8" descr="Une image contenant carte, ciel&#10;&#10;Description générée automatiquement">
              <a:extLst>
                <a:ext uri="{FF2B5EF4-FFF2-40B4-BE49-F238E27FC236}">
                  <a16:creationId xmlns:a16="http://schemas.microsoft.com/office/drawing/2014/main" id="{34ADEF43-76B7-4710-94B4-FF582121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6" y="764704"/>
              <a:ext cx="4511824" cy="22559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A5B71C-3E0A-447B-AABE-DCC82EA06679}"/>
                </a:ext>
              </a:extLst>
            </p:cNvPr>
            <p:cNvSpPr/>
            <p:nvPr/>
          </p:nvSpPr>
          <p:spPr>
            <a:xfrm>
              <a:off x="7907595" y="2355566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8F5059E-68E7-4261-ADAD-B705DB76C55E}"/>
              </a:ext>
            </a:extLst>
          </p:cNvPr>
          <p:cNvGrpSpPr/>
          <p:nvPr/>
        </p:nvGrpSpPr>
        <p:grpSpPr>
          <a:xfrm>
            <a:off x="0" y="764704"/>
            <a:ext cx="4511824" cy="2255912"/>
            <a:chOff x="0" y="764704"/>
            <a:chExt cx="4511824" cy="2255912"/>
          </a:xfrm>
        </p:grpSpPr>
        <p:pic>
          <p:nvPicPr>
            <p:cNvPr id="11" name="Image 10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9C65EB77-4607-49F6-8117-86DDD565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704"/>
              <a:ext cx="4511824" cy="225591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51B718-648E-403D-B662-3361BE354C99}"/>
                </a:ext>
              </a:extLst>
            </p:cNvPr>
            <p:cNvSpPr/>
            <p:nvPr/>
          </p:nvSpPr>
          <p:spPr>
            <a:xfrm>
              <a:off x="198693" y="2355566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8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B92D799-A274-4D93-B58A-ADAF7E2DFD41}"/>
              </a:ext>
            </a:extLst>
          </p:cNvPr>
          <p:cNvGrpSpPr/>
          <p:nvPr/>
        </p:nvGrpSpPr>
        <p:grpSpPr>
          <a:xfrm>
            <a:off x="960878" y="-13252"/>
            <a:ext cx="10299675" cy="6891131"/>
            <a:chOff x="960878" y="-13252"/>
            <a:chExt cx="10299675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222743C-AA03-4E74-9A4B-40ABA4938A30}"/>
                </a:ext>
              </a:extLst>
            </p:cNvPr>
            <p:cNvGrpSpPr/>
            <p:nvPr/>
          </p:nvGrpSpPr>
          <p:grpSpPr>
            <a:xfrm>
              <a:off x="984455" y="-13252"/>
              <a:ext cx="10276098" cy="6891131"/>
              <a:chOff x="984455" y="-13252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E9D59F9-8ED1-49E0-AE78-D0CABD596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4455" y="-13252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42F466B-4397-4484-A220-B8D173A8A182}"/>
                  </a:ext>
                </a:extLst>
              </p:cNvPr>
              <p:cNvSpPr/>
              <p:nvPr/>
            </p:nvSpPr>
            <p:spPr>
              <a:xfrm>
                <a:off x="4107050" y="3701846"/>
                <a:ext cx="960895" cy="57185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71EE50-671F-4D99-A086-21C97EBCBB6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27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4BC5F-4378-46BA-99B5-0B38D316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current velocity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902E-125F-4F81-9D1F-AC9C67A67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velocity at the surface of a river or lake (in m/s)</a:t>
            </a:r>
          </a:p>
          <a:p>
            <a:pPr marL="0" indent="0">
              <a:buNone/>
            </a:pPr>
            <a:r>
              <a:rPr lang="en-US" dirty="0"/>
              <a:t>(NB. Wind can  alter surface currents, 	and surface currents often differ from overall flow velocities)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Utility: estimates of free surface runoff, navigation, estimation of risk areas during floods, ecosystem monitoring, flow estimates </a:t>
            </a:r>
          </a:p>
          <a:p>
            <a:r>
              <a:rPr lang="en-US" dirty="0"/>
              <a:t>Quantity to be measured/estimated: variations in current velocity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Synthetic Aperture Radar (SAR) (Sentinel-1): instantaneous measurement of the component in the axis of the current radar on a liquid</a:t>
            </a:r>
          </a:p>
          <a:p>
            <a:pPr lvl="1"/>
            <a:r>
              <a:rPr lang="en-US" dirty="0"/>
              <a:t>SWOT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70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FD0FF11-0057-4026-8C5D-F74505CC3C21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853FBE2-63D0-437D-A7D7-1B4B429E4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951" y="0"/>
              <a:ext cx="10276098" cy="6891131"/>
            </a:xfrm>
            <a:prstGeom prst="rect">
              <a:avLst/>
            </a:prstGeom>
          </p:spPr>
        </p:pic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11BF5C2-94D1-40D4-AADC-FED8E0B19947}"/>
                </a:ext>
              </a:extLst>
            </p:cNvPr>
            <p:cNvSpPr/>
            <p:nvPr/>
          </p:nvSpPr>
          <p:spPr>
            <a:xfrm>
              <a:off x="6800503" y="4440919"/>
              <a:ext cx="1807504" cy="56749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64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A075D-7AD1-495D-94D0-8BFA1454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0890F-474F-4C33-AE8D-93557FE0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 volume of water flowing through a straight section of a watercourse for one unit of time </a:t>
            </a:r>
          </a:p>
          <a:p>
            <a:pPr marL="0" indent="0">
              <a:buNone/>
            </a:pPr>
            <a:r>
              <a:rPr lang="en-US" dirty="0"/>
              <a:t>(runoff: total discharge during a given time)</a:t>
            </a:r>
          </a:p>
          <a:p>
            <a:endParaRPr lang="en-US" dirty="0"/>
          </a:p>
          <a:p>
            <a:r>
              <a:rPr lang="en-US" dirty="0"/>
              <a:t>Utility: estimation of water resources, sizing of structures, calibration/validation of models</a:t>
            </a:r>
          </a:p>
          <a:p>
            <a:r>
              <a:rPr lang="en-US" dirty="0"/>
              <a:t>Quantity to be measured/estimated: flow variations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radar altimeter + in situ (use of calibration curves from in situ measurement campaigns to estimate the flow with respect to a measured height). </a:t>
            </a:r>
          </a:p>
          <a:p>
            <a:pPr lvl="1"/>
            <a:r>
              <a:rPr lang="en-US" dirty="0"/>
              <a:t>Or satellite-based width + in situ (id. With a measured width)</a:t>
            </a:r>
          </a:p>
          <a:p>
            <a:pPr lvl="1"/>
            <a:r>
              <a:rPr lang="en-US" dirty="0"/>
              <a:t>Or observations with model (the model is used to compute the flow by assimilating the measurements)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81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CE37997-A9D8-4D16-AA7E-B4F0432B7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538"/>
            <a:ext cx="11922125" cy="35607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9FEE1B-9B1D-4F42-8A8C-C9FB5F2990B1}"/>
              </a:ext>
            </a:extLst>
          </p:cNvPr>
          <p:cNvSpPr txBox="1"/>
          <p:nvPr/>
        </p:nvSpPr>
        <p:spPr>
          <a:xfrm>
            <a:off x="326169" y="5568043"/>
            <a:ext cx="1128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http://floodobservatory.colorado.edu</a:t>
            </a:r>
            <a:br>
              <a:rPr lang="fr-FR" dirty="0"/>
            </a:br>
            <a:r>
              <a:rPr lang="fr-FR" b="1" dirty="0"/>
              <a:t>#    </a:t>
            </a:r>
            <a:r>
              <a:rPr lang="fr-FR" b="1" dirty="0" err="1"/>
              <a:t>USGS</a:t>
            </a:r>
            <a:r>
              <a:rPr lang="fr-FR" b="1" dirty="0"/>
              <a:t> 07374000 Mississippi River at </a:t>
            </a:r>
            <a:r>
              <a:rPr lang="fr-FR" b="1" dirty="0" err="1"/>
              <a:t>Baton</a:t>
            </a:r>
            <a:r>
              <a:rPr lang="fr-FR" b="1" dirty="0"/>
              <a:t> Rouge, LA</a:t>
            </a:r>
            <a:br>
              <a:rPr lang="fr-FR" b="1" dirty="0"/>
            </a:br>
            <a:r>
              <a:rPr lang="en-US" dirty="0"/>
              <a:t>Experimental Satellite-Based River Discharge Measurements using passive microwave radiometry (width measurement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60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F37EF50-8AA8-4C56-B7C1-DCB900056B2A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BEACD6E-27E4-4B2C-809F-1F6504282C01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BAD6AF85-911A-4D0F-A172-8E5918CD6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638B429E-635B-4652-982A-45C05B54C6D7}"/>
                  </a:ext>
                </a:extLst>
              </p:cNvPr>
              <p:cNvSpPr/>
              <p:nvPr/>
            </p:nvSpPr>
            <p:spPr>
              <a:xfrm>
                <a:off x="3603472" y="4147727"/>
                <a:ext cx="1999240" cy="61448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991ACF-2F0A-4BE7-8818-1B240EE4A054}"/>
                  </a:ext>
                </a:extLst>
              </p:cNvPr>
              <p:cNvSpPr/>
              <p:nvPr/>
            </p:nvSpPr>
            <p:spPr>
              <a:xfrm>
                <a:off x="2872635" y="5193110"/>
                <a:ext cx="1485901" cy="61045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1E7A01-12D0-4FCF-85FB-308614F88F5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5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A3F96-CA28-46FE-AEAF-AF08282A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resources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B9E82-D679-4473-A063-D603C8E7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quantity in groundwater and aquifers</a:t>
            </a:r>
          </a:p>
          <a:p>
            <a:endParaRPr lang="en-US" dirty="0"/>
          </a:p>
          <a:p>
            <a:r>
              <a:rPr lang="en-US" dirty="0"/>
              <a:t>Utility: water resource management, water cycle modelling </a:t>
            </a:r>
          </a:p>
          <a:p>
            <a:r>
              <a:rPr lang="en-US" dirty="0"/>
              <a:t>Quantity to be measured/estimated: variations in the gravity field, and therefore in the mass. By "subtraction" of surface water, we obtain the variations in groundwater volume.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space gravimetry (GRACE satellites)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1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F8FA28-4D32-462D-85BC-C75DE79D2A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235" y="0"/>
            <a:ext cx="8602663" cy="685006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51BB80-AB53-491D-A646-CC4962AD1975}"/>
              </a:ext>
            </a:extLst>
          </p:cNvPr>
          <p:cNvSpPr txBox="1"/>
          <p:nvPr/>
        </p:nvSpPr>
        <p:spPr>
          <a:xfrm>
            <a:off x="1595710" y="1566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© Nasa</a:t>
            </a:r>
          </a:p>
        </p:txBody>
      </p:sp>
    </p:spTree>
    <p:extLst>
      <p:ext uri="{BB962C8B-B14F-4D97-AF65-F5344CB8AC3E}">
        <p14:creationId xmlns:p14="http://schemas.microsoft.com/office/powerpoint/2010/main" val="202394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B769DD19-3BE0-4AF9-900A-D28B00DC0CE6}"/>
              </a:ext>
            </a:extLst>
          </p:cNvPr>
          <p:cNvGrpSpPr/>
          <p:nvPr/>
        </p:nvGrpSpPr>
        <p:grpSpPr>
          <a:xfrm>
            <a:off x="957951" y="-19879"/>
            <a:ext cx="10276098" cy="6891131"/>
            <a:chOff x="957951" y="-19879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AD75CBB-446D-4ECD-8353-290802C9DEBE}"/>
                </a:ext>
              </a:extLst>
            </p:cNvPr>
            <p:cNvGrpSpPr/>
            <p:nvPr/>
          </p:nvGrpSpPr>
          <p:grpSpPr>
            <a:xfrm>
              <a:off x="957951" y="-19879"/>
              <a:ext cx="10276098" cy="6891131"/>
              <a:chOff x="957951" y="-19879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DA4F270-5452-4394-BF46-172E6C22BE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9879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FC6076C-4141-4C92-856E-02D308255EF1}"/>
                  </a:ext>
                </a:extLst>
              </p:cNvPr>
              <p:cNvSpPr/>
              <p:nvPr/>
            </p:nvSpPr>
            <p:spPr>
              <a:xfrm>
                <a:off x="1275778" y="4746225"/>
                <a:ext cx="1745915" cy="564816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56845A1-2846-4C2B-81D1-4A8DC09E5DF8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61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12F743E-2B16-4F7A-A2F0-E387A393F6B3}"/>
              </a:ext>
            </a:extLst>
          </p:cNvPr>
          <p:cNvGrpSpPr/>
          <p:nvPr/>
        </p:nvGrpSpPr>
        <p:grpSpPr>
          <a:xfrm>
            <a:off x="957951" y="-6627"/>
            <a:ext cx="10276098" cy="6891131"/>
            <a:chOff x="957951" y="-6627"/>
            <a:chExt cx="10276098" cy="689113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5E1147A-85A0-404C-9F56-53CF8171072C}"/>
                </a:ext>
              </a:extLst>
            </p:cNvPr>
            <p:cNvGrpSpPr/>
            <p:nvPr/>
          </p:nvGrpSpPr>
          <p:grpSpPr>
            <a:xfrm>
              <a:off x="957951" y="-6627"/>
              <a:ext cx="10276098" cy="6891131"/>
              <a:chOff x="957951" y="-6627"/>
              <a:chExt cx="10276098" cy="6891131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4A40BD55-8FFC-47FF-9A7C-A6A0E394A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6627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D50A00A-302E-45AB-AE38-3B4C7E89C90F}"/>
                  </a:ext>
                </a:extLst>
              </p:cNvPr>
              <p:cNvSpPr/>
              <p:nvPr/>
            </p:nvSpPr>
            <p:spPr>
              <a:xfrm>
                <a:off x="1486563" y="1780324"/>
                <a:ext cx="1382486" cy="72484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4964941" y="1041296"/>
                <a:ext cx="1382486" cy="108857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7ACCCB-443E-4CB1-9925-89E92252F6D0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36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86DEB-5506-4DF3-936E-0E84A27F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moisture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925BF-0B63-4095-A624-3F01637C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content and therefore soil saturation state, on the surface (the first 4-5 cm) and deeper, in the root zone and below. </a:t>
            </a:r>
          </a:p>
          <a:p>
            <a:r>
              <a:rPr lang="en-US" dirty="0"/>
              <a:t>Tendency of the soil to run off more or less (and therefore produce floods), impact the mechanisms of evaporation, infiltration of water into the soil. </a:t>
            </a:r>
          </a:p>
          <a:p>
            <a:r>
              <a:rPr lang="en-US" dirty="0"/>
              <a:t>The water content in the root zone can influence the water stress of vegetation, and therefore irrigation needs </a:t>
            </a:r>
          </a:p>
          <a:p>
            <a:r>
              <a:rPr lang="en-US" dirty="0"/>
              <a:t>Utility: Water resources management, irrigation management, flood forecasting, water cycle modelling </a:t>
            </a:r>
          </a:p>
          <a:p>
            <a:r>
              <a:rPr lang="en-US" dirty="0"/>
              <a:t>Quantity to be measured/estimated: changes in humidity over time</a:t>
            </a:r>
          </a:p>
          <a:p>
            <a:r>
              <a:rPr lang="en-US" dirty="0"/>
              <a:t>Space techniques (surface humidity):</a:t>
            </a:r>
          </a:p>
          <a:p>
            <a:pPr lvl="1"/>
            <a:r>
              <a:rPr lang="en-US" dirty="0"/>
              <a:t>Microwave imaging radiometer (SMOS, Aquarius, SMAP) </a:t>
            </a:r>
          </a:p>
          <a:p>
            <a:pPr lvl="1"/>
            <a:r>
              <a:rPr lang="en-US" dirty="0"/>
              <a:t>Microwave imaging radar (METOP </a:t>
            </a:r>
            <a:r>
              <a:rPr lang="en-US" dirty="0" err="1"/>
              <a:t>scatterometer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Synthetic Aperture Radar (SAR)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13966B-C869-4566-8C25-7AEB939B6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9334500" cy="22669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24600-7127-45E5-A406-BFB450776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325" y="3429000"/>
            <a:ext cx="5695950" cy="3028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2044E8-45CE-452C-A3CB-A5F4F19163B7}"/>
              </a:ext>
            </a:extLst>
          </p:cNvPr>
          <p:cNvSpPr txBox="1"/>
          <p:nvPr/>
        </p:nvSpPr>
        <p:spPr>
          <a:xfrm>
            <a:off x="6325496" y="6457950"/>
            <a:ext cx="5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SWI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555BF-E2D7-4429-A1A5-67B075A5BF5F}"/>
              </a:ext>
            </a:extLst>
          </p:cNvPr>
          <p:cNvSpPr txBox="1"/>
          <p:nvPr/>
        </p:nvSpPr>
        <p:spPr>
          <a:xfrm>
            <a:off x="1527586" y="2216075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SMOS</a:t>
            </a:r>
            <a:r>
              <a:rPr lang="fr-FR" dirty="0"/>
              <a:t> (</a:t>
            </a:r>
            <a:r>
              <a:rPr lang="fr-FR" dirty="0" err="1"/>
              <a:t>CATDS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42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83F21AC-1934-4FEE-B1CE-147AF73AFEDA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C62FA7F-F006-4B39-A04C-DD51692411A5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B706C73-41A4-49E5-AF15-39F2E35AF5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749A463-39D7-40FD-BCB4-DD293255D759}"/>
                  </a:ext>
                </a:extLst>
              </p:cNvPr>
              <p:cNvSpPr/>
              <p:nvPr/>
            </p:nvSpPr>
            <p:spPr>
              <a:xfrm>
                <a:off x="4494231" y="2727926"/>
                <a:ext cx="1382486" cy="55594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5F903FE-BFD3-4978-9222-43785965F7C8}"/>
                  </a:ext>
                </a:extLst>
              </p:cNvPr>
              <p:cNvSpPr/>
              <p:nvPr/>
            </p:nvSpPr>
            <p:spPr>
              <a:xfrm>
                <a:off x="3738127" y="1439603"/>
                <a:ext cx="1382486" cy="60960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154E368-2A51-4BF0-B98E-7646640BA741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19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9386C-D194-485F-80F1-68E04B8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resources in snowpack and ice	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1B67D-8D45-4992-9722-D055738F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Amount of water contained in ice and snow cover, and its evolution over the seasons increases flows and flood risks during periods of intensive melting; reduces low water levels in rivers during dry periods. </a:t>
            </a:r>
          </a:p>
          <a:p>
            <a:endParaRPr lang="en-US" sz="2400" dirty="0"/>
          </a:p>
          <a:p>
            <a:r>
              <a:rPr lang="en-US" sz="2400" dirty="0"/>
              <a:t>Utility: Water resource management, Water cycle modelling, Navigation and breakup forecasting for frozen water bodies </a:t>
            </a:r>
          </a:p>
          <a:p>
            <a:r>
              <a:rPr lang="en-US" sz="2400" dirty="0"/>
              <a:t>Quantity to be measured/estimated: snow depth, ice depth, variations in depth, extension of snow cover or ice. Water equivalent.</a:t>
            </a:r>
          </a:p>
          <a:p>
            <a:r>
              <a:rPr lang="en-US" sz="2400" dirty="0"/>
              <a:t>Space technology (depending on the measurement):</a:t>
            </a:r>
          </a:p>
          <a:p>
            <a:pPr lvl="1"/>
            <a:r>
              <a:rPr lang="en-US" sz="2000" dirty="0"/>
              <a:t>Radar altimeter: sea ice thickness</a:t>
            </a:r>
          </a:p>
          <a:p>
            <a:pPr lvl="1"/>
            <a:r>
              <a:rPr lang="en-US" sz="2000" dirty="0"/>
              <a:t>Microwave imaging radiometer: Snow thickness on large moderate relief plains (SSM/I </a:t>
            </a:r>
            <a:r>
              <a:rPr lang="en-US" sz="2000" dirty="0" err="1"/>
              <a:t>Amsr</a:t>
            </a:r>
            <a:r>
              <a:rPr lang="en-US" sz="2000" dirty="0"/>
              <a:t>-e)</a:t>
            </a:r>
          </a:p>
          <a:p>
            <a:pPr lvl="1"/>
            <a:r>
              <a:rPr lang="en-US" sz="2000" dirty="0"/>
              <a:t>High-resolution optical imaging radiometer: variations in glacier height: stereographic processing based on high-resolution images </a:t>
            </a:r>
          </a:p>
          <a:p>
            <a:pPr lvl="1"/>
            <a:r>
              <a:rPr lang="en-US" sz="2000" dirty="0"/>
              <a:t>Optical/Infrared Imaging Radiometer: extension (2D) of the snow cover or glaciers obtained by the different imaging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21359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3EF817-85BF-41E5-B518-05C10146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14" y="2434280"/>
            <a:ext cx="5666638" cy="4423719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3DC50B-270E-432D-ABB8-04F151B1E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575"/>
            <a:ext cx="6203950" cy="316547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9E5323-8BA3-434C-BA02-225978FE6F62}"/>
              </a:ext>
            </a:extLst>
          </p:cNvPr>
          <p:cNvSpPr txBox="1"/>
          <p:nvPr/>
        </p:nvSpPr>
        <p:spPr>
          <a:xfrm>
            <a:off x="4534930" y="6030097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Snow water </a:t>
            </a:r>
            <a:r>
              <a:rPr lang="fr-FR" i="1" dirty="0" err="1"/>
              <a:t>equivalent</a:t>
            </a:r>
            <a:r>
              <a:rPr lang="fr-FR" i="1" dirty="0"/>
              <a:t>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Copernicus</a:t>
            </a:r>
            <a:r>
              <a:rPr lang="fr-FR" i="1" dirty="0"/>
              <a:t> Global Land)</a:t>
            </a:r>
          </a:p>
        </p:txBody>
      </p:sp>
    </p:spTree>
    <p:extLst>
      <p:ext uri="{BB962C8B-B14F-4D97-AF65-F5344CB8AC3E}">
        <p14:creationId xmlns:p14="http://schemas.microsoft.com/office/powerpoint/2010/main" val="77470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583AC65-A87D-486E-BE23-CD2336D5905E}"/>
              </a:ext>
            </a:extLst>
          </p:cNvPr>
          <p:cNvGrpSpPr/>
          <p:nvPr/>
        </p:nvGrpSpPr>
        <p:grpSpPr>
          <a:xfrm>
            <a:off x="957951" y="-33131"/>
            <a:ext cx="10276098" cy="6891131"/>
            <a:chOff x="957951" y="-3313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46EEDBF-4DAC-47DE-BA25-AB79D80E1F7E}"/>
                </a:ext>
              </a:extLst>
            </p:cNvPr>
            <p:cNvGrpSpPr/>
            <p:nvPr/>
          </p:nvGrpSpPr>
          <p:grpSpPr>
            <a:xfrm>
              <a:off x="957951" y="-33131"/>
              <a:ext cx="10276098" cy="6891131"/>
              <a:chOff x="957951" y="-33131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5823E9F-F0B3-44B4-88E2-A0EF846277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3313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31254" y="348493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C5BF3C-9C46-4286-AC68-C67603E5839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80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1C6E-1062-4E4E-A7F9-4057B4EC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DE467-E01A-49CA-B7EF-4DD12D75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turbidity (and especially its variations) is a characterization of the suspended matter load.</a:t>
            </a:r>
          </a:p>
          <a:p>
            <a:r>
              <a:rPr lang="en-US" dirty="0"/>
              <a:t>Utility: Water resource and environmental quality, pollution monitoring, recreational water use, sediment transports (silting of structures)</a:t>
            </a:r>
          </a:p>
          <a:p>
            <a:r>
              <a:rPr lang="en-US" dirty="0"/>
              <a:t>Quantity to be measured/estimated: Total suspended solids represent all suspended particles in water (mineral, organic and colloidal). This can also be an indicator of bacteriological pollution.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High resolution optical imaging radiometer, </a:t>
            </a:r>
          </a:p>
          <a:p>
            <a:pPr lvl="1"/>
            <a:r>
              <a:rPr lang="en-US" dirty="0"/>
              <a:t>Optical imaging radiometer "water color"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Instrument with multiple polarization and direction (visible/infrared or microwave) &lt;-Terra (MISR)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91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E6C4829-9D1C-4DBB-903A-21D53995BAAE}"/>
              </a:ext>
            </a:extLst>
          </p:cNvPr>
          <p:cNvGrpSpPr/>
          <p:nvPr/>
        </p:nvGrpSpPr>
        <p:grpSpPr>
          <a:xfrm>
            <a:off x="1475622" y="456942"/>
            <a:ext cx="9583743" cy="5944115"/>
            <a:chOff x="190162" y="136526"/>
            <a:chExt cx="9583743" cy="594411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B5737F4-28AE-42F3-A5B7-455C73DB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62" y="136526"/>
              <a:ext cx="9583743" cy="5944115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B0F30E7-2ED6-4DEE-8E09-3F1883543541}"/>
                </a:ext>
              </a:extLst>
            </p:cNvPr>
            <p:cNvSpPr txBox="1"/>
            <p:nvPr/>
          </p:nvSpPr>
          <p:spPr>
            <a:xfrm>
              <a:off x="6096000" y="5563806"/>
              <a:ext cx="239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Copernicus Global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2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92D0A09-8EAB-4245-84EF-65FD2A5836D4}"/>
              </a:ext>
            </a:extLst>
          </p:cNvPr>
          <p:cNvGrpSpPr/>
          <p:nvPr/>
        </p:nvGrpSpPr>
        <p:grpSpPr>
          <a:xfrm>
            <a:off x="856214" y="0"/>
            <a:ext cx="10276098" cy="6891131"/>
            <a:chOff x="856214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904ED22-C083-4E72-94A8-D739F2629428}"/>
                </a:ext>
              </a:extLst>
            </p:cNvPr>
            <p:cNvGrpSpPr/>
            <p:nvPr/>
          </p:nvGrpSpPr>
          <p:grpSpPr>
            <a:xfrm>
              <a:off x="856214" y="0"/>
              <a:ext cx="10276098" cy="6891131"/>
              <a:chOff x="856214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B7214A17-CB2E-429D-BCAF-18D59269DB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214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04750" y="351806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B6AB55-AF96-46A4-B80D-9915CB89AE8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744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1E72E-E39D-41DA-B64B-2B178C5D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temperature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73CD-E939-46F0-9F5A-141B9272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Temperature of the water at its surface</a:t>
            </a:r>
          </a:p>
          <a:p>
            <a:endParaRPr lang="en-US" dirty="0"/>
          </a:p>
          <a:p>
            <a:r>
              <a:rPr lang="en-US" dirty="0"/>
              <a:t>Utility: Water resource and environmental quality, Characterization of exchanges between surface waters and aquifers in catchment basins</a:t>
            </a:r>
          </a:p>
          <a:p>
            <a:r>
              <a:rPr lang="en-US" dirty="0"/>
              <a:t>Quantity to be measured/estimated: temperature variations over time</a:t>
            </a:r>
          </a:p>
          <a:p>
            <a:r>
              <a:rPr lang="en-US" dirty="0"/>
              <a:t>Space technology: measurement of thermal emission from the water surface </a:t>
            </a:r>
          </a:p>
          <a:p>
            <a:pPr lvl="1"/>
            <a:r>
              <a:rPr lang="en-US" dirty="0"/>
              <a:t>Microwave imaging radiometer</a:t>
            </a:r>
          </a:p>
          <a:p>
            <a:pPr lvl="1"/>
            <a:r>
              <a:rPr lang="en-US" dirty="0"/>
              <a:t>Multi-spectral imaging radiometer (optical/infrared)</a:t>
            </a:r>
          </a:p>
          <a:p>
            <a:pPr lvl="1"/>
            <a:r>
              <a:rPr lang="en-US" dirty="0"/>
              <a:t>Atmospheric depth sounder temperature and humidity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51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39F8-37B9-45B6-9D73-7677C8EA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F3308-85B0-45C5-9024-E39D82C7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Crystals or water droplets that, when they become too heavy to remain suspended in the air, fall to the ground. </a:t>
            </a:r>
          </a:p>
          <a:p>
            <a:endParaRPr lang="en-US" dirty="0"/>
          </a:p>
          <a:p>
            <a:r>
              <a:rPr lang="en-US" dirty="0"/>
              <a:t>Utility: Precipitation is the key element of the water cycle in its terrestrial phase.</a:t>
            </a:r>
          </a:p>
          <a:p>
            <a:r>
              <a:rPr lang="en-US" dirty="0"/>
              <a:t>Quantity to be measured/estimated: Distribution, multi-year variations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Microwave imaging radiometer</a:t>
            </a:r>
          </a:p>
          <a:p>
            <a:pPr lvl="1"/>
            <a:r>
              <a:rPr lang="en-US" dirty="0"/>
              <a:t>Atmospheric depth sounder temperature and humidity</a:t>
            </a:r>
          </a:p>
        </p:txBody>
      </p:sp>
    </p:spTree>
    <p:extLst>
      <p:ext uri="{BB962C8B-B14F-4D97-AF65-F5344CB8AC3E}">
        <p14:creationId xmlns:p14="http://schemas.microsoft.com/office/powerpoint/2010/main" val="235570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46A80A5-9F3F-4093-96C5-2B98966815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87" y="745331"/>
            <a:ext cx="8582025" cy="536733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889FAD-0216-4632-AB35-BDF5FD5BDC01}"/>
              </a:ext>
            </a:extLst>
          </p:cNvPr>
          <p:cNvSpPr txBox="1"/>
          <p:nvPr/>
        </p:nvSpPr>
        <p:spPr>
          <a:xfrm>
            <a:off x="6891131" y="553050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Copernicus Global Land</a:t>
            </a:r>
          </a:p>
        </p:txBody>
      </p:sp>
    </p:spTree>
    <p:extLst>
      <p:ext uri="{BB962C8B-B14F-4D97-AF65-F5344CB8AC3E}">
        <p14:creationId xmlns:p14="http://schemas.microsoft.com/office/powerpoint/2010/main" val="241291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18C688B-B1CB-4AD3-818B-105358737B07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1FAF13D-4DB9-474B-B114-60AF8553550F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EA502C0C-677B-405D-8D45-4B6587374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010264" y="3429000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5107C49-B8E3-422A-A140-F60742E424C0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611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extent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Area occupied by water (surface)</a:t>
            </a:r>
          </a:p>
          <a:p>
            <a:endParaRPr lang="en-US" dirty="0"/>
          </a:p>
          <a:p>
            <a:r>
              <a:rPr lang="en-US" dirty="0"/>
              <a:t>Utility: water resource study, water cycle modelling, surface reservoir monitoring, water stock estimation, wetland monitoring, flood studies </a:t>
            </a:r>
          </a:p>
          <a:p>
            <a:r>
              <a:rPr lang="en-US" dirty="0"/>
              <a:t>Quantity to be measured/estimated: contours of the water-covered area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 imaging radiometer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Synthetic Aperture Radar (SAR)</a:t>
            </a:r>
          </a:p>
        </p:txBody>
      </p:sp>
    </p:spTree>
    <p:extLst>
      <p:ext uri="{BB962C8B-B14F-4D97-AF65-F5344CB8AC3E}">
        <p14:creationId xmlns:p14="http://schemas.microsoft.com/office/powerpoint/2010/main" val="13043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3EFE282-BE4A-48E7-B9BB-9B10460C1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897" y="2553241"/>
            <a:ext cx="5995469" cy="42395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E22B2E-0B8E-49D4-BB5F-E920362AA2C2}"/>
              </a:ext>
            </a:extLst>
          </p:cNvPr>
          <p:cNvSpPr txBox="1"/>
          <p:nvPr/>
        </p:nvSpPr>
        <p:spPr>
          <a:xfrm>
            <a:off x="5518795" y="42345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Sentinel-2 optical image over the Poyang for 2016-02-17 (top): the lake is then at its lowest and presenting a myriad of small water bodies and sub lakes, and for 2016-08-15 (bottom), at its </a:t>
            </a:r>
            <a:r>
              <a:rPr lang="en-US" sz="1400" dirty="0" err="1"/>
              <a:t>highes</a:t>
            </a:r>
            <a:r>
              <a:rPr lang="en-US" sz="1400" dirty="0"/>
              <a:t>, forming a single “continental sea”; in the central part the clearer corridor highlights the suspended sediments, mostly linked with sand extraction activities. Both images cover a 75x130 km area (Credits </a:t>
            </a:r>
            <a:r>
              <a:rPr lang="en-US" sz="1400" dirty="0" err="1"/>
              <a:t>Sertit</a:t>
            </a:r>
            <a:r>
              <a:rPr lang="en-US" sz="1400" dirty="0"/>
              <a:t>/</a:t>
            </a:r>
            <a:r>
              <a:rPr lang="en-US" sz="1400" dirty="0" err="1"/>
              <a:t>ICube</a:t>
            </a:r>
            <a:r>
              <a:rPr lang="en-US" sz="1400" dirty="0"/>
              <a:t>)</a:t>
            </a:r>
            <a:endParaRPr lang="fr-FR" sz="1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3264F21-567D-40BF-A4B9-84DC1ECA6EFC}"/>
              </a:ext>
            </a:extLst>
          </p:cNvPr>
          <p:cNvGrpSpPr/>
          <p:nvPr/>
        </p:nvGrpSpPr>
        <p:grpSpPr>
          <a:xfrm>
            <a:off x="142875" y="3429000"/>
            <a:ext cx="5520730" cy="3058179"/>
            <a:chOff x="119336" y="3823512"/>
            <a:chExt cx="5520730" cy="3058179"/>
          </a:xfrm>
        </p:grpSpPr>
        <p:pic>
          <p:nvPicPr>
            <p:cNvPr id="11" name="Image 10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2BA8B9E2-89BE-441E-9448-9BD725500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3823512"/>
              <a:ext cx="5375920" cy="29970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0F279-BF34-403D-9399-539CBE9BE9A2}"/>
                </a:ext>
              </a:extLst>
            </p:cNvPr>
            <p:cNvSpPr/>
            <p:nvPr/>
          </p:nvSpPr>
          <p:spPr>
            <a:xfrm>
              <a:off x="1154543" y="6620081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E809E38-9ADA-4969-8FA3-3BEB19410DA8}"/>
              </a:ext>
            </a:extLst>
          </p:cNvPr>
          <p:cNvGrpSpPr/>
          <p:nvPr/>
        </p:nvGrpSpPr>
        <p:grpSpPr>
          <a:xfrm>
            <a:off x="142875" y="423450"/>
            <a:ext cx="5472608" cy="3035502"/>
            <a:chOff x="119336" y="817962"/>
            <a:chExt cx="5472608" cy="303550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70E31D9-E34D-445A-B19D-7B9892B6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817962"/>
              <a:ext cx="5375920" cy="298363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DFEF54-2DD7-4F4F-A630-6D075A052364}"/>
                </a:ext>
              </a:extLst>
            </p:cNvPr>
            <p:cNvSpPr/>
            <p:nvPr/>
          </p:nvSpPr>
          <p:spPr>
            <a:xfrm>
              <a:off x="1106421" y="3591854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27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7ECD61C-0A15-42AE-8012-A058B1AE600C}"/>
              </a:ext>
            </a:extLst>
          </p:cNvPr>
          <p:cNvGrpSpPr/>
          <p:nvPr/>
        </p:nvGrpSpPr>
        <p:grpSpPr>
          <a:xfrm>
            <a:off x="960878" y="0"/>
            <a:ext cx="10374908" cy="6891131"/>
            <a:chOff x="960878" y="0"/>
            <a:chExt cx="1037490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CE7DE458-4198-4ABD-9170-6DF456AF3956}"/>
                </a:ext>
              </a:extLst>
            </p:cNvPr>
            <p:cNvGrpSpPr/>
            <p:nvPr/>
          </p:nvGrpSpPr>
          <p:grpSpPr>
            <a:xfrm>
              <a:off x="1059688" y="0"/>
              <a:ext cx="10276098" cy="6891131"/>
              <a:chOff x="1059688" y="0"/>
              <a:chExt cx="10276098" cy="6891131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EFABE3F-9EE0-4AA1-AE0E-0BDA25121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9688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2997014" y="3531318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F9238CD5-53AC-4259-927A-FF8D619E7D12}"/>
                  </a:ext>
                </a:extLst>
              </p:cNvPr>
              <p:cNvSpPr/>
              <p:nvPr/>
            </p:nvSpPr>
            <p:spPr>
              <a:xfrm rot="785470">
                <a:off x="5350173" y="3770273"/>
                <a:ext cx="1704814" cy="23247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F356815-D1F4-4159-9345-184A09F1745A}"/>
                  </a:ext>
                </a:extLst>
              </p:cNvPr>
              <p:cNvSpPr/>
              <p:nvPr/>
            </p:nvSpPr>
            <p:spPr>
              <a:xfrm>
                <a:off x="7703332" y="3886510"/>
                <a:ext cx="1477505" cy="6125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7375BCF-BC83-41C0-8FF6-4DD2828D91A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66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Bathymetry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bathymetry of rivers and water bodies</a:t>
            </a:r>
          </a:p>
          <a:p>
            <a:endParaRPr lang="en-US" dirty="0"/>
          </a:p>
          <a:p>
            <a:r>
              <a:rPr lang="en-US" dirty="0"/>
              <a:t>Utility: necessary for accurate flow calculation, modelling, Determination of water stock, draught, determination of flows, water storage options, stream operation </a:t>
            </a:r>
          </a:p>
          <a:p>
            <a:r>
              <a:rPr lang="en-US" dirty="0"/>
              <a:t>Quantity to be measured/estimated: </a:t>
            </a:r>
          </a:p>
          <a:p>
            <a:r>
              <a:rPr lang="en-US" dirty="0"/>
              <a:t>Space technology :</a:t>
            </a:r>
            <a:br>
              <a:rPr lang="en-US" dirty="0"/>
            </a:br>
            <a:r>
              <a:rPr lang="en-US" dirty="0"/>
              <a:t>(only for shallow and clear waters)</a:t>
            </a:r>
          </a:p>
          <a:p>
            <a:pPr lvl="1"/>
            <a:r>
              <a:rPr lang="en-US" dirty="0"/>
              <a:t>High resolution optical imaging radiometer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Lidar (</a:t>
            </a:r>
            <a:r>
              <a:rPr lang="en-US" dirty="0" err="1"/>
              <a:t>Icesat</a:t>
            </a:r>
            <a:r>
              <a:rPr lang="en-US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67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Topography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topography of the watershed, then that of the rivers</a:t>
            </a:r>
          </a:p>
          <a:p>
            <a:endParaRPr lang="en-US" dirty="0"/>
          </a:p>
          <a:p>
            <a:r>
              <a:rPr lang="en-US" dirty="0"/>
              <a:t>Utility: determine flows, water storage options, stream operation </a:t>
            </a:r>
          </a:p>
          <a:p>
            <a:pPr lvl="1"/>
            <a:r>
              <a:rPr lang="en-US" dirty="0"/>
              <a:t>Determination of the hydrological network </a:t>
            </a:r>
          </a:p>
          <a:p>
            <a:pPr lvl="1"/>
            <a:r>
              <a:rPr lang="en-US" dirty="0"/>
              <a:t>Determination of the reactivity of the basin </a:t>
            </a:r>
          </a:p>
          <a:p>
            <a:pPr lvl="1"/>
            <a:r>
              <a:rPr lang="en-US" dirty="0"/>
              <a:t>Determination of flood risk areas </a:t>
            </a:r>
          </a:p>
          <a:p>
            <a:r>
              <a:rPr lang="en-US" dirty="0"/>
              <a:t>Quantity to be measured/estimated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High resolution optical imaging radiometer</a:t>
            </a:r>
          </a:p>
          <a:p>
            <a:pPr lvl="1"/>
            <a:r>
              <a:rPr lang="en-US" dirty="0"/>
              <a:t>Synthetic Aperture Radar (SAR)</a:t>
            </a:r>
          </a:p>
          <a:p>
            <a:pPr lvl="1"/>
            <a:r>
              <a:rPr lang="en-US" dirty="0"/>
              <a:t>altimetric radar, interesting in "Z", but spatial resolution of 100 meters at best </a:t>
            </a:r>
          </a:p>
          <a:p>
            <a:pPr lvl="1"/>
            <a:r>
              <a:rPr lang="en-US" dirty="0"/>
              <a:t>Optical/Infrared Imaging Radiometer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88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63F862C-8EE8-4899-B299-6961E4D621E2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50E1EDF-7CEE-464B-88E8-5A2CFF5A689F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9F030E5D-D641-4BB7-A78C-A2C7AE041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1772423" y="2852363"/>
                <a:ext cx="5935850" cy="173581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853C157-EBFD-44FD-B46A-0A761A441B08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571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Land cover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Utility: describe what cover the soils... </a:t>
            </a:r>
          </a:p>
          <a:p>
            <a:pPr lvl="1"/>
            <a:r>
              <a:rPr lang="en-US" dirty="0"/>
              <a:t>Wetland monitoring </a:t>
            </a:r>
          </a:p>
          <a:p>
            <a:pPr lvl="1"/>
            <a:r>
              <a:rPr lang="en-US" dirty="0"/>
              <a:t>Agricultural monitoring: crop conditions, estimation of water stress, water needs, water pressures, etc.</a:t>
            </a:r>
          </a:p>
          <a:p>
            <a:pPr lvl="1"/>
            <a:r>
              <a:rPr lang="en-US" dirty="0"/>
              <a:t>Health studies </a:t>
            </a:r>
            <a:r>
              <a:rPr lang="en-US" dirty="0" err="1"/>
              <a:t>wrt</a:t>
            </a:r>
            <a:r>
              <a:rPr lang="en-US" dirty="0"/>
              <a:t> environment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HR Optical Imager</a:t>
            </a:r>
          </a:p>
          <a:p>
            <a:pPr lvl="1"/>
            <a:r>
              <a:rPr lang="en-US" dirty="0"/>
              <a:t>Multi-spectral imaging radiometers (Screw/IR)</a:t>
            </a:r>
          </a:p>
          <a:p>
            <a:pPr lvl="1"/>
            <a:r>
              <a:rPr lang="en-US" dirty="0"/>
              <a:t>SAR radar imagers provide information on soil "roughness" and are frequently used to study forest cover.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24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C8143EC-67B0-4BA6-98D2-504F0B716933}"/>
              </a:ext>
            </a:extLst>
          </p:cNvPr>
          <p:cNvGrpSpPr/>
          <p:nvPr/>
        </p:nvGrpSpPr>
        <p:grpSpPr>
          <a:xfrm>
            <a:off x="957951" y="-1"/>
            <a:ext cx="10276098" cy="6891131"/>
            <a:chOff x="957951" y="-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2E7D9AD-1813-4144-99FC-3778A1CAD057}"/>
                </a:ext>
              </a:extLst>
            </p:cNvPr>
            <p:cNvGrpSpPr/>
            <p:nvPr/>
          </p:nvGrpSpPr>
          <p:grpSpPr>
            <a:xfrm>
              <a:off x="957951" y="-1"/>
              <a:ext cx="10276098" cy="6891131"/>
              <a:chOff x="957951" y="-1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AC18CD8-900C-4811-8462-5142A3ABB2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2712203" y="3285641"/>
                <a:ext cx="4417017" cy="158082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88EDB95-5486-4C41-A9E2-C75C3551FF39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56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B9CA6F-1D3A-4648-BD1F-BDE4A191CA91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2192000" cy="68834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51BCD2E-A3C3-49DA-ABB2-66B74A10C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B0CECF-4638-4239-A0C2-F7F203F32888}"/>
                </a:ext>
              </a:extLst>
            </p:cNvPr>
            <p:cNvSpPr txBox="1"/>
            <p:nvPr/>
          </p:nvSpPr>
          <p:spPr>
            <a:xfrm>
              <a:off x="0" y="6514068"/>
              <a:ext cx="600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Global Precipitation Measurement constellation (image: Nasa)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987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mapping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Integration of all previous information over a watershed</a:t>
            </a:r>
          </a:p>
          <a:p>
            <a:endParaRPr lang="en-US" sz="2400" dirty="0"/>
          </a:p>
          <a:p>
            <a:r>
              <a:rPr lang="en-US" sz="2400" dirty="0"/>
              <a:t>Utility: describe the hydrological processes that govern the water cycle: distribution of infiltration into groundwater and runoff to rivers, reactivity of the watershed to a shower, possibility of water recovery in the ground by evapotranspiration... </a:t>
            </a:r>
          </a:p>
          <a:p>
            <a:pPr lvl="1"/>
            <a:r>
              <a:rPr lang="en-US" sz="2000" dirty="0"/>
              <a:t>Water resource study </a:t>
            </a:r>
          </a:p>
          <a:p>
            <a:pPr lvl="1"/>
            <a:r>
              <a:rPr lang="en-US" sz="2000" dirty="0"/>
              <a:t>Modeling the water cycle (estimation of groundwater recharge, runoff, etc.) </a:t>
            </a:r>
          </a:p>
          <a:p>
            <a:pPr lvl="1"/>
            <a:r>
              <a:rPr lang="en-US" sz="2000" dirty="0"/>
              <a:t>Monitoring of surface reservoirs, estimation of water stocks, </a:t>
            </a:r>
          </a:p>
          <a:p>
            <a:pPr lvl="1"/>
            <a:r>
              <a:rPr lang="en-US" sz="2000" dirty="0"/>
              <a:t>Wetland monitoring </a:t>
            </a:r>
          </a:p>
          <a:p>
            <a:pPr lvl="1"/>
            <a:r>
              <a:rPr lang="en-US" sz="2000" dirty="0"/>
              <a:t>Flood studies </a:t>
            </a:r>
          </a:p>
          <a:p>
            <a:pPr lvl="1"/>
            <a:r>
              <a:rPr lang="en-US" sz="2000" dirty="0"/>
              <a:t>Agricultural monitoring: crop conditions, estimation of water stress, water needs, water pressures, etc.</a:t>
            </a:r>
          </a:p>
          <a:p>
            <a:r>
              <a:rPr lang="en-US" sz="2400" dirty="0"/>
              <a:t>Space technology :</a:t>
            </a:r>
          </a:p>
          <a:p>
            <a:pPr lvl="1"/>
            <a:r>
              <a:rPr lang="en-US" sz="2000" dirty="0"/>
              <a:t>HR Optical Imager</a:t>
            </a:r>
          </a:p>
          <a:p>
            <a:pPr lvl="1"/>
            <a:r>
              <a:rPr lang="en-US" sz="2000" dirty="0"/>
              <a:t>Multi-spectral imaging radiometers (Screw/IR)</a:t>
            </a:r>
          </a:p>
          <a:p>
            <a:pPr lvl="1"/>
            <a:r>
              <a:rPr lang="en-US" sz="2000" dirty="0"/>
              <a:t>SAR radar imagers provide information on soil "roughness" and are frequently used to study forest cover.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3780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7F7AB-9950-49EC-844C-2896C76A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noProof="0" dirty="0"/>
          </a:p>
        </p:txBody>
      </p:sp>
      <p:pic>
        <p:nvPicPr>
          <p:cNvPr id="5" name="Espace réservé du contenu 4" descr="Une image contenant nature&#10;&#10;Description générée avec un niveau de confiance élevé">
            <a:extLst>
              <a:ext uri="{FF2B5EF4-FFF2-40B4-BE49-F238E27FC236}">
                <a16:creationId xmlns:a16="http://schemas.microsoft.com/office/drawing/2014/main" id="{49B00468-D965-408D-9DEC-558667056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" y="136526"/>
            <a:ext cx="12170230" cy="608511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E29717-90B5-4A75-85BC-5ED97BA01BC3}"/>
              </a:ext>
            </a:extLst>
          </p:cNvPr>
          <p:cNvSpPr txBox="1"/>
          <p:nvPr/>
        </p:nvSpPr>
        <p:spPr>
          <a:xfrm>
            <a:off x="14968" y="5902969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© Nasa / </a:t>
            </a:r>
            <a:r>
              <a:rPr lang="fr-FR" sz="1400" dirty="0" err="1"/>
              <a:t>GSFC</a:t>
            </a:r>
            <a:r>
              <a:rPr lang="fr-FR" sz="1400" dirty="0"/>
              <a:t> / </a:t>
            </a:r>
            <a:r>
              <a:rPr lang="fr-FR" sz="1400" dirty="0" err="1"/>
              <a:t>SVS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6120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2F1F-46BC-4B0C-838B-E6FEDEB5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mapping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C7955-6F90-4B6B-A13F-C53F8676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of water bodies by SAR imaging</a:t>
            </a:r>
          </a:p>
          <a:p>
            <a:r>
              <a:rPr lang="en-US" dirty="0"/>
              <a:t>Land use by high-resolution optical imaging</a:t>
            </a:r>
          </a:p>
          <a:p>
            <a:r>
              <a:rPr lang="en-US" dirty="0"/>
              <a:t>Mapping of water bodies by optical imaging </a:t>
            </a:r>
          </a:p>
          <a:p>
            <a:r>
              <a:rPr lang="en-US" dirty="0"/>
              <a:t>Soil type by high resolution optical imaging</a:t>
            </a:r>
          </a:p>
          <a:p>
            <a:r>
              <a:rPr lang="en-US" dirty="0"/>
              <a:t>Determination of the dimension line and vegetation cover by high resolution optics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12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0F8D3-CBE7-4C42-A94F-3F92292F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Access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58956-F971-41FF-853E-DFAE2ED1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Theia Data and Services center for continental surfaces</a:t>
            </a:r>
          </a:p>
          <a:p>
            <a:pPr lvl="1"/>
            <a:r>
              <a:rPr lang="en-US" dirty="0"/>
              <a:t>Soil Moisture</a:t>
            </a:r>
          </a:p>
          <a:p>
            <a:pPr lvl="1"/>
            <a:r>
              <a:rPr lang="en-US" dirty="0"/>
              <a:t>Snow</a:t>
            </a:r>
          </a:p>
          <a:p>
            <a:pPr lvl="1"/>
            <a:r>
              <a:rPr lang="en-US" dirty="0"/>
              <a:t>Water levels of rivers and lakes </a:t>
            </a:r>
          </a:p>
          <a:p>
            <a:pPr lvl="1"/>
            <a:r>
              <a:rPr lang="en-US" dirty="0"/>
              <a:t>Land Cover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https://www.theia-land.fr/en/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7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E65AB9F-E54B-4DA3-AA85-89D800036A31}"/>
              </a:ext>
            </a:extLst>
          </p:cNvPr>
          <p:cNvGrpSpPr/>
          <p:nvPr/>
        </p:nvGrpSpPr>
        <p:grpSpPr>
          <a:xfrm>
            <a:off x="957951" y="-33131"/>
            <a:ext cx="10276098" cy="6891131"/>
            <a:chOff x="957951" y="-3313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753966B-9290-4F50-8FD1-9F3A539ECB71}"/>
                </a:ext>
              </a:extLst>
            </p:cNvPr>
            <p:cNvGrpSpPr/>
            <p:nvPr/>
          </p:nvGrpSpPr>
          <p:grpSpPr>
            <a:xfrm>
              <a:off x="957951" y="-33131"/>
              <a:ext cx="10276098" cy="6891131"/>
              <a:chOff x="957951" y="-16566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66400780-B36A-441C-9423-538E20B2C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6566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2C42016-8AFB-443F-B1E7-F316DE2A6F6E}"/>
                  </a:ext>
                </a:extLst>
              </p:cNvPr>
              <p:cNvSpPr/>
              <p:nvPr/>
            </p:nvSpPr>
            <p:spPr>
              <a:xfrm>
                <a:off x="8771304" y="4529314"/>
                <a:ext cx="1485900" cy="52443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68B84343-22EA-43B7-AB2A-4924032DECF5}"/>
                  </a:ext>
                </a:extLst>
              </p:cNvPr>
              <p:cNvSpPr/>
              <p:nvPr/>
            </p:nvSpPr>
            <p:spPr>
              <a:xfrm>
                <a:off x="6537113" y="3083633"/>
                <a:ext cx="2106144" cy="59032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EC93C47-E1D7-4BD7-9E4E-6826EDFEA77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0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7856-E9DC-4F99-9C5D-33BD59B1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– evapotranspiration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F14E7-F914-4624-840C-3BF4259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amount of water transferred from the soil to the atmosphere by surface evaporation and plant transpiration. </a:t>
            </a:r>
          </a:p>
          <a:p>
            <a:endParaRPr lang="en-US" dirty="0"/>
          </a:p>
          <a:p>
            <a:r>
              <a:rPr lang="en-US" dirty="0"/>
              <a:t>Utility: variations in surface reservoirs, influence of vegetation cover on the water vapor content of the atmosphere</a:t>
            </a:r>
          </a:p>
          <a:p>
            <a:r>
              <a:rPr lang="en-US" dirty="0"/>
              <a:t>Quantity to be measured/estimated: evaporation is a function of the relative temperatures of the water body and air, and of the surface agitation of this water body and therefore of the wind force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optical/imaging infrared radiometer (geostationary and polar-orbiting)</a:t>
            </a:r>
          </a:p>
          <a:p>
            <a:pPr lvl="1"/>
            <a:r>
              <a:rPr lang="en-US" dirty="0"/>
              <a:t>+ models, used to compute evaporation from satellite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5751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9AEEDEB6-6B00-4080-954C-EB6DE40BE6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2" y="828675"/>
            <a:ext cx="9617075" cy="54102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E10066-EE7B-4773-AD8C-F86EB0372570}"/>
              </a:ext>
            </a:extLst>
          </p:cNvPr>
          <p:cNvSpPr txBox="1"/>
          <p:nvPr/>
        </p:nvSpPr>
        <p:spPr>
          <a:xfrm>
            <a:off x="9202458" y="5961876"/>
            <a:ext cx="1460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© Nasa / </a:t>
            </a:r>
            <a:r>
              <a:rPr lang="fr-FR" sz="1200" dirty="0" err="1">
                <a:solidFill>
                  <a:schemeClr val="bg1"/>
                </a:solidFill>
              </a:rPr>
              <a:t>GSFC</a:t>
            </a:r>
            <a:r>
              <a:rPr lang="fr-FR" sz="1200" dirty="0">
                <a:solidFill>
                  <a:schemeClr val="bg1"/>
                </a:solidFill>
              </a:rPr>
              <a:t> / </a:t>
            </a:r>
            <a:r>
              <a:rPr lang="fr-FR" sz="1200" dirty="0" err="1">
                <a:solidFill>
                  <a:schemeClr val="bg1"/>
                </a:solidFill>
              </a:rPr>
              <a:t>SVS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1C83026-8AF3-4F42-AEB8-7ED80B2634BE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4EA9A20-593C-4B3A-A3A7-3D1333B95678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808867" y="138761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595AFB5-09B0-4CEF-A100-03BFE310F8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8867" y="13876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04750" y="358432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958B9FB4-075F-4278-BD27-A936DB9257FC}"/>
                  </a:ext>
                </a:extLst>
              </p:cNvPr>
              <p:cNvSpPr/>
              <p:nvPr/>
            </p:nvSpPr>
            <p:spPr>
              <a:xfrm>
                <a:off x="1869670" y="287266"/>
                <a:ext cx="1745916" cy="8562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4C8B400-AE4D-4771-80B5-D66FF1C0E3B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E40B1-3132-428B-A52A-C3CCBA0C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6808DE-226A-4FE4-8F64-0FE6959B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level (or height) of a river or lake in relation to a reference</a:t>
            </a:r>
          </a:p>
          <a:p>
            <a:endParaRPr lang="en-US" dirty="0"/>
          </a:p>
          <a:p>
            <a:r>
              <a:rPr lang="en-US" dirty="0"/>
              <a:t>Utility: navigation, Flow calculation on river sections, Water resource management, floods...</a:t>
            </a:r>
          </a:p>
          <a:p>
            <a:r>
              <a:rPr lang="en-US" dirty="0"/>
              <a:t>Quantity to be measured/estimated: height variations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radar altimeter, including Swot</a:t>
            </a:r>
          </a:p>
          <a:p>
            <a:pPr lvl="1"/>
            <a:r>
              <a:rPr lang="en-US" dirty="0"/>
              <a:t>altimetric lidar (</a:t>
            </a:r>
            <a:r>
              <a:rPr lang="en-US" dirty="0" err="1"/>
              <a:t>Icesat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12432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3855</Words>
  <Application>Microsoft Office PowerPoint</Application>
  <PresentationFormat>Grand écran</PresentationFormat>
  <Paragraphs>341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2_Thème Office</vt:lpstr>
      <vt:lpstr>Hydrology from space</vt:lpstr>
      <vt:lpstr>Présentation PowerPoint</vt:lpstr>
      <vt:lpstr>Precipitation </vt:lpstr>
      <vt:lpstr>Présentation PowerPoint</vt:lpstr>
      <vt:lpstr>Présentation PowerPoint</vt:lpstr>
      <vt:lpstr>Evaporation – evapotranspiration </vt:lpstr>
      <vt:lpstr>Présentation PowerPoint</vt:lpstr>
      <vt:lpstr>Présentation PowerPoint</vt:lpstr>
      <vt:lpstr>Water level </vt:lpstr>
      <vt:lpstr>Présentation PowerPoint</vt:lpstr>
      <vt:lpstr>Présentation PowerPoint</vt:lpstr>
      <vt:lpstr>Surface current velocity </vt:lpstr>
      <vt:lpstr>Présentation PowerPoint</vt:lpstr>
      <vt:lpstr>Discharge </vt:lpstr>
      <vt:lpstr>Présentation PowerPoint</vt:lpstr>
      <vt:lpstr>Présentation PowerPoint</vt:lpstr>
      <vt:lpstr>Groundwater resources </vt:lpstr>
      <vt:lpstr>Présentation PowerPoint</vt:lpstr>
      <vt:lpstr>Présentation PowerPoint</vt:lpstr>
      <vt:lpstr>Soil moisture </vt:lpstr>
      <vt:lpstr>Présentation PowerPoint</vt:lpstr>
      <vt:lpstr>Présentation PowerPoint</vt:lpstr>
      <vt:lpstr>Water resources in snowpack and ice </vt:lpstr>
      <vt:lpstr>Présentation PowerPoint</vt:lpstr>
      <vt:lpstr>Présentation PowerPoint</vt:lpstr>
      <vt:lpstr>Water quality </vt:lpstr>
      <vt:lpstr>Présentation PowerPoint</vt:lpstr>
      <vt:lpstr>Présentation PowerPoint</vt:lpstr>
      <vt:lpstr>Surface water temperature </vt:lpstr>
      <vt:lpstr>Présentation PowerPoint</vt:lpstr>
      <vt:lpstr>Présentation PowerPoint</vt:lpstr>
      <vt:lpstr>Water extent </vt:lpstr>
      <vt:lpstr>Présentation PowerPoint</vt:lpstr>
      <vt:lpstr>Présentation PowerPoint</vt:lpstr>
      <vt:lpstr>Bathymetry </vt:lpstr>
      <vt:lpstr>Topography </vt:lpstr>
      <vt:lpstr>Présentation PowerPoint</vt:lpstr>
      <vt:lpstr>Land cover </vt:lpstr>
      <vt:lpstr>Présentation PowerPoint</vt:lpstr>
      <vt:lpstr>Watershed mapping </vt:lpstr>
      <vt:lpstr>Présentation PowerPoint</vt:lpstr>
      <vt:lpstr>Watershed mapping </vt:lpstr>
      <vt:lpstr>Data Access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104</cp:revision>
  <dcterms:created xsi:type="dcterms:W3CDTF">2018-01-12T13:40:18Z</dcterms:created>
  <dcterms:modified xsi:type="dcterms:W3CDTF">2020-11-26T13:24:36Z</dcterms:modified>
</cp:coreProperties>
</file>