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302" r:id="rId2"/>
    <p:sldId id="383" r:id="rId3"/>
    <p:sldId id="257" r:id="rId4"/>
    <p:sldId id="271" r:id="rId5"/>
    <p:sldId id="384" r:id="rId6"/>
    <p:sldId id="258" r:id="rId7"/>
    <p:sldId id="272" r:id="rId8"/>
    <p:sldId id="385" r:id="rId9"/>
    <p:sldId id="259" r:id="rId10"/>
    <p:sldId id="358" r:id="rId11"/>
    <p:sldId id="386" r:id="rId12"/>
    <p:sldId id="260" r:id="rId13"/>
    <p:sldId id="387" r:id="rId14"/>
    <p:sldId id="261" r:id="rId15"/>
    <p:sldId id="275" r:id="rId16"/>
    <p:sldId id="388" r:id="rId17"/>
    <p:sldId id="262" r:id="rId18"/>
    <p:sldId id="276" r:id="rId19"/>
    <p:sldId id="389" r:id="rId20"/>
    <p:sldId id="263" r:id="rId21"/>
    <p:sldId id="277" r:id="rId22"/>
    <p:sldId id="390" r:id="rId23"/>
    <p:sldId id="264" r:id="rId24"/>
    <p:sldId id="278" r:id="rId25"/>
    <p:sldId id="391" r:id="rId26"/>
    <p:sldId id="265" r:id="rId27"/>
    <p:sldId id="279" r:id="rId28"/>
    <p:sldId id="398" r:id="rId29"/>
    <p:sldId id="266" r:id="rId30"/>
    <p:sldId id="280" r:id="rId31"/>
    <p:sldId id="400" r:id="rId32"/>
    <p:sldId id="299" r:id="rId33"/>
    <p:sldId id="300" r:id="rId34"/>
    <p:sldId id="401" r:id="rId35"/>
    <p:sldId id="270" r:id="rId36"/>
    <p:sldId id="301" r:id="rId37"/>
    <p:sldId id="396" r:id="rId38"/>
    <p:sldId id="304" r:id="rId39"/>
    <p:sldId id="397" r:id="rId40"/>
    <p:sldId id="268" r:id="rId41"/>
    <p:sldId id="282" r:id="rId42"/>
    <p:sldId id="269" r:id="rId43"/>
    <p:sldId id="305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5" autoAdjust="0"/>
    <p:restoredTop sz="72976" autoAdjust="0"/>
  </p:normalViewPr>
  <p:slideViewPr>
    <p:cSldViewPr snapToGrid="0" showGuides="1">
      <p:cViewPr varScale="1">
        <p:scale>
          <a:sx n="72" d="100"/>
          <a:sy n="72" d="100"/>
        </p:scale>
        <p:origin x="9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morduc Vinca" userId="ad80fc01-cf55-4376-a825-a887c8046f05" providerId="ADAL" clId="{8F8C1D71-9930-47AD-A58D-3FBCDB5283C0}"/>
    <pc:docChg chg="custSel modSld">
      <pc:chgData name="Rosmorduc Vinca" userId="ad80fc01-cf55-4376-a825-a887c8046f05" providerId="ADAL" clId="{8F8C1D71-9930-47AD-A58D-3FBCDB5283C0}" dt="2020-11-17T13:29:32.872" v="123" actId="1037"/>
      <pc:docMkLst>
        <pc:docMk/>
      </pc:docMkLst>
      <pc:sldChg chg="addSp modSp mod">
        <pc:chgData name="Rosmorduc Vinca" userId="ad80fc01-cf55-4376-a825-a887c8046f05" providerId="ADAL" clId="{8F8C1D71-9930-47AD-A58D-3FBCDB5283C0}" dt="2020-11-17T13:29:32.872" v="123" actId="1037"/>
        <pc:sldMkLst>
          <pc:docMk/>
          <pc:sldMk cId="2992258412" sldId="302"/>
        </pc:sldMkLst>
        <pc:spChg chg="mod">
          <ac:chgData name="Rosmorduc Vinca" userId="ad80fc01-cf55-4376-a825-a887c8046f05" providerId="ADAL" clId="{8F8C1D71-9930-47AD-A58D-3FBCDB5283C0}" dt="2020-11-17T13:25:58.595" v="7" actId="207"/>
          <ac:spMkLst>
            <pc:docMk/>
            <pc:sldMk cId="2992258412" sldId="302"/>
            <ac:spMk id="4" creationId="{C1091B80-2850-4478-BC58-18780F463644}"/>
          </ac:spMkLst>
        </pc:spChg>
        <pc:spChg chg="mod">
          <ac:chgData name="Rosmorduc Vinca" userId="ad80fc01-cf55-4376-a825-a887c8046f05" providerId="ADAL" clId="{8F8C1D71-9930-47AD-A58D-3FBCDB5283C0}" dt="2020-11-17T13:26:01.796" v="8" actId="207"/>
          <ac:spMkLst>
            <pc:docMk/>
            <pc:sldMk cId="2992258412" sldId="302"/>
            <ac:spMk id="5" creationId="{79A467AC-3443-41FE-A47A-8D69BFC3D3B9}"/>
          </ac:spMkLst>
        </pc:spChg>
        <pc:spChg chg="mod">
          <ac:chgData name="Rosmorduc Vinca" userId="ad80fc01-cf55-4376-a825-a887c8046f05" providerId="ADAL" clId="{8F8C1D71-9930-47AD-A58D-3FBCDB5283C0}" dt="2020-11-17T13:28:36.712" v="83" actId="207"/>
          <ac:spMkLst>
            <pc:docMk/>
            <pc:sldMk cId="2992258412" sldId="302"/>
            <ac:spMk id="8" creationId="{1969753D-77D7-46F9-94FD-8B554A953B5B}"/>
          </ac:spMkLst>
        </pc:spChg>
        <pc:spChg chg="add mod">
          <ac:chgData name="Rosmorduc Vinca" userId="ad80fc01-cf55-4376-a825-a887c8046f05" providerId="ADAL" clId="{8F8C1D71-9930-47AD-A58D-3FBCDB5283C0}" dt="2020-11-17T13:29:32.872" v="123" actId="1037"/>
          <ac:spMkLst>
            <pc:docMk/>
            <pc:sldMk cId="2992258412" sldId="302"/>
            <ac:spMk id="9" creationId="{38EB6290-1D23-4729-B1A6-3E87908CDC19}"/>
          </ac:spMkLst>
        </pc:spChg>
        <pc:grpChg chg="add">
          <ac:chgData name="Rosmorduc Vinca" userId="ad80fc01-cf55-4376-a825-a887c8046f05" providerId="ADAL" clId="{8F8C1D71-9930-47AD-A58D-3FBCDB5283C0}" dt="2020-11-17T13:26:24.986" v="9"/>
          <ac:grpSpMkLst>
            <pc:docMk/>
            <pc:sldMk cId="2992258412" sldId="302"/>
            <ac:grpSpMk id="6" creationId="{855EF8C6-2203-4D6A-A133-06B327E39958}"/>
          </ac:grpSpMkLst>
        </pc:grpChg>
        <pc:grpChg chg="add mod ord">
          <ac:chgData name="Rosmorduc Vinca" userId="ad80fc01-cf55-4376-a825-a887c8046f05" providerId="ADAL" clId="{8F8C1D71-9930-47AD-A58D-3FBCDB5283C0}" dt="2020-11-17T13:27:41.589" v="82" actId="167"/>
          <ac:grpSpMkLst>
            <pc:docMk/>
            <pc:sldMk cId="2992258412" sldId="302"/>
            <ac:grpSpMk id="10" creationId="{50756DBA-D0DF-4B53-BBEF-62F06CD9522A}"/>
          </ac:grpSpMkLst>
        </pc:grpChg>
        <pc:picChg chg="add mod ord modCrop">
          <ac:chgData name="Rosmorduc Vinca" userId="ad80fc01-cf55-4376-a825-a887c8046f05" providerId="ADAL" clId="{8F8C1D71-9930-47AD-A58D-3FBCDB5283C0}" dt="2020-11-17T13:27:35.724" v="81" actId="167"/>
          <ac:picMkLst>
            <pc:docMk/>
            <pc:sldMk cId="2992258412" sldId="302"/>
            <ac:picMk id="3" creationId="{53355F23-0F00-45D8-8CF0-CCFFCC56735E}"/>
          </ac:picMkLst>
        </pc:picChg>
      </pc:sldChg>
    </pc:docChg>
  </pc:docChgLst>
  <pc:docChgLst>
    <pc:chgData name="Rosmorduc Vinca" userId="ad80fc01-cf55-4376-a825-a887c8046f05" providerId="ADAL" clId="{C529E97E-62E5-408A-804F-66D5C5E45DD0}"/>
    <pc:docChg chg="modSld">
      <pc:chgData name="Rosmorduc Vinca" userId="ad80fc01-cf55-4376-a825-a887c8046f05" providerId="ADAL" clId="{C529E97E-62E5-408A-804F-66D5C5E45DD0}" dt="2020-11-26T13:24:48.722" v="0"/>
      <pc:docMkLst>
        <pc:docMk/>
      </pc:docMkLst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3851979111" sldId="383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1880250851" sldId="384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3927928390" sldId="385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235522789" sldId="386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2828782216" sldId="387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428589629" sldId="388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1068707150" sldId="389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1294007942" sldId="390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3838504465" sldId="391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1339660506" sldId="396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3772539535" sldId="397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1526081738" sldId="398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1078965704" sldId="400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3231821111" sldId="401"/>
        </pc:sldMkLst>
      </pc:sldChg>
    </pc:docChg>
  </pc:docChgLst>
  <pc:docChgLst>
    <pc:chgData name="Rosmorduc Vinca" userId="ad80fc01-cf55-4376-a825-a887c8046f05" providerId="ADAL" clId="{0DCA8998-4E99-4162-AEDB-BAE1986F4FF8}"/>
    <pc:docChg chg="undo custSel addSld delSld modSld">
      <pc:chgData name="Rosmorduc Vinca" userId="ad80fc01-cf55-4376-a825-a887c8046f05" providerId="ADAL" clId="{0DCA8998-4E99-4162-AEDB-BAE1986F4FF8}" dt="2019-08-22T15:06:16.501" v="14" actId="2696"/>
      <pc:docMkLst>
        <pc:docMk/>
      </pc:docMkLst>
      <pc:sldChg chg="addSp delSp modSp">
        <pc:chgData name="Rosmorduc Vinca" userId="ad80fc01-cf55-4376-a825-a887c8046f05" providerId="ADAL" clId="{0DCA8998-4E99-4162-AEDB-BAE1986F4FF8}" dt="2019-08-22T15:05:10.082" v="7" actId="6549"/>
        <pc:sldMkLst>
          <pc:docMk/>
          <pc:sldMk cId="3937987184" sldId="271"/>
        </pc:sldMkLst>
        <pc:spChg chg="del">
          <ac:chgData name="Rosmorduc Vinca" userId="ad80fc01-cf55-4376-a825-a887c8046f05" providerId="ADAL" clId="{0DCA8998-4E99-4162-AEDB-BAE1986F4FF8}" dt="2019-08-22T15:04:56.286" v="0" actId="478"/>
          <ac:spMkLst>
            <pc:docMk/>
            <pc:sldMk cId="3937987184" sldId="271"/>
            <ac:spMk id="2" creationId="{2AB5FA0A-1CC7-45F7-9395-7231611D9A60}"/>
          </ac:spMkLst>
        </pc:spChg>
        <pc:spChg chg="del">
          <ac:chgData name="Rosmorduc Vinca" userId="ad80fc01-cf55-4376-a825-a887c8046f05" providerId="ADAL" clId="{0DCA8998-4E99-4162-AEDB-BAE1986F4FF8}" dt="2019-08-22T15:05:00.770" v="1" actId="478"/>
          <ac:spMkLst>
            <pc:docMk/>
            <pc:sldMk cId="3937987184" sldId="271"/>
            <ac:spMk id="6" creationId="{78582F60-9BA9-43E9-9441-CC96A70EFF68}"/>
          </ac:spMkLst>
        </pc:spChg>
        <pc:spChg chg="add del mod">
          <ac:chgData name="Rosmorduc Vinca" userId="ad80fc01-cf55-4376-a825-a887c8046f05" providerId="ADAL" clId="{0DCA8998-4E99-4162-AEDB-BAE1986F4FF8}" dt="2019-08-22T15:05:00.770" v="1" actId="478"/>
          <ac:spMkLst>
            <pc:docMk/>
            <pc:sldMk cId="3937987184" sldId="271"/>
            <ac:spMk id="7" creationId="{5B96CD54-F408-4953-8355-798A455D7A0A}"/>
          </ac:spMkLst>
        </pc:spChg>
        <pc:spChg chg="add mod">
          <ac:chgData name="Rosmorduc Vinca" userId="ad80fc01-cf55-4376-a825-a887c8046f05" providerId="ADAL" clId="{0DCA8998-4E99-4162-AEDB-BAE1986F4FF8}" dt="2019-08-22T15:05:10.082" v="7" actId="6549"/>
          <ac:spMkLst>
            <pc:docMk/>
            <pc:sldMk cId="3937987184" sldId="271"/>
            <ac:spMk id="9" creationId="{F2D1DFA3-5267-47FC-A24B-19A2876A4958}"/>
          </ac:spMkLst>
        </pc:spChg>
        <pc:picChg chg="del">
          <ac:chgData name="Rosmorduc Vinca" userId="ad80fc01-cf55-4376-a825-a887c8046f05" providerId="ADAL" clId="{0DCA8998-4E99-4162-AEDB-BAE1986F4FF8}" dt="2019-08-22T15:04:56.286" v="0" actId="478"/>
          <ac:picMkLst>
            <pc:docMk/>
            <pc:sldMk cId="3937987184" sldId="271"/>
            <ac:picMk id="4" creationId="{F6700D29-4B10-4D61-B6B3-55DDF5A75DF8}"/>
          </ac:picMkLst>
        </pc:picChg>
        <pc:picChg chg="del">
          <ac:chgData name="Rosmorduc Vinca" userId="ad80fc01-cf55-4376-a825-a887c8046f05" providerId="ADAL" clId="{0DCA8998-4E99-4162-AEDB-BAE1986F4FF8}" dt="2019-08-22T15:04:56.286" v="0" actId="478"/>
          <ac:picMkLst>
            <pc:docMk/>
            <pc:sldMk cId="3937987184" sldId="271"/>
            <ac:picMk id="5" creationId="{07FE498D-D1EC-41F9-9A78-7A1530E30AA9}"/>
          </ac:picMkLst>
        </pc:picChg>
        <pc:picChg chg="add">
          <ac:chgData name="Rosmorduc Vinca" userId="ad80fc01-cf55-4376-a825-a887c8046f05" providerId="ADAL" clId="{0DCA8998-4E99-4162-AEDB-BAE1986F4FF8}" dt="2019-08-22T15:05:02.082" v="2"/>
          <ac:picMkLst>
            <pc:docMk/>
            <pc:sldMk cId="3937987184" sldId="271"/>
            <ac:picMk id="8" creationId="{11B9B431-B186-4595-AEAF-2DFF5F83F1E7}"/>
          </ac:picMkLst>
        </pc:picChg>
      </pc:sldChg>
      <pc:sldChg chg="delSp">
        <pc:chgData name="Rosmorduc Vinca" userId="ad80fc01-cf55-4376-a825-a887c8046f05" providerId="ADAL" clId="{0DCA8998-4E99-4162-AEDB-BAE1986F4FF8}" dt="2019-08-22T15:05:49.877" v="8" actId="478"/>
        <pc:sldMkLst>
          <pc:docMk/>
          <pc:sldMk cId="193784716" sldId="279"/>
        </pc:sldMkLst>
        <pc:picChg chg="del">
          <ac:chgData name="Rosmorduc Vinca" userId="ad80fc01-cf55-4376-a825-a887c8046f05" providerId="ADAL" clId="{0DCA8998-4E99-4162-AEDB-BAE1986F4FF8}" dt="2019-08-22T15:05:49.877" v="8" actId="478"/>
          <ac:picMkLst>
            <pc:docMk/>
            <pc:sldMk cId="193784716" sldId="279"/>
            <ac:picMk id="10" creationId="{625BDC9B-6C31-4D1A-9503-719EE7D1596E}"/>
          </ac:picMkLst>
        </pc:picChg>
      </pc:sldChg>
      <pc:sldChg chg="addSp delSp modSp">
        <pc:chgData name="Rosmorduc Vinca" userId="ad80fc01-cf55-4376-a825-a887c8046f05" providerId="ADAL" clId="{0DCA8998-4E99-4162-AEDB-BAE1986F4FF8}" dt="2019-08-22T15:05:58.799" v="11" actId="478"/>
        <pc:sldMkLst>
          <pc:docMk/>
          <pc:sldMk cId="2412915436" sldId="280"/>
        </pc:sldMkLst>
        <pc:spChg chg="del">
          <ac:chgData name="Rosmorduc Vinca" userId="ad80fc01-cf55-4376-a825-a887c8046f05" providerId="ADAL" clId="{0DCA8998-4E99-4162-AEDB-BAE1986F4FF8}" dt="2019-08-22T15:05:58.799" v="11" actId="478"/>
          <ac:spMkLst>
            <pc:docMk/>
            <pc:sldMk cId="2412915436" sldId="280"/>
            <ac:spMk id="3" creationId="{6D249113-C3B9-45C8-847E-96B02BA831E4}"/>
          </ac:spMkLst>
        </pc:spChg>
        <pc:spChg chg="del">
          <ac:chgData name="Rosmorduc Vinca" userId="ad80fc01-cf55-4376-a825-a887c8046f05" providerId="ADAL" clId="{0DCA8998-4E99-4162-AEDB-BAE1986F4FF8}" dt="2019-08-22T15:05:55.018" v="10" actId="478"/>
          <ac:spMkLst>
            <pc:docMk/>
            <pc:sldMk cId="2412915436" sldId="280"/>
            <ac:spMk id="6" creationId="{5B2268A4-04EC-4327-825A-70E3FE3F7FE8}"/>
          </ac:spMkLst>
        </pc:spChg>
        <pc:spChg chg="add mod">
          <ac:chgData name="Rosmorduc Vinca" userId="ad80fc01-cf55-4376-a825-a887c8046f05" providerId="ADAL" clId="{0DCA8998-4E99-4162-AEDB-BAE1986F4FF8}" dt="2019-08-22T15:05:58.799" v="11" actId="478"/>
          <ac:spMkLst>
            <pc:docMk/>
            <pc:sldMk cId="2412915436" sldId="280"/>
            <ac:spMk id="8" creationId="{07D446DE-0EE2-40E5-9006-AD3AC805C845}"/>
          </ac:spMkLst>
        </pc:spChg>
        <pc:picChg chg="del">
          <ac:chgData name="Rosmorduc Vinca" userId="ad80fc01-cf55-4376-a825-a887c8046f05" providerId="ADAL" clId="{0DCA8998-4E99-4162-AEDB-BAE1986F4FF8}" dt="2019-08-22T15:05:53.252" v="9" actId="478"/>
          <ac:picMkLst>
            <pc:docMk/>
            <pc:sldMk cId="2412915436" sldId="280"/>
            <ac:picMk id="5" creationId="{9D9D511E-1276-48D9-8070-7D2CC7930460}"/>
          </ac:picMkLst>
        </pc:picChg>
      </pc:sldChg>
      <pc:sldChg chg="del">
        <pc:chgData name="Rosmorduc Vinca" userId="ad80fc01-cf55-4376-a825-a887c8046f05" providerId="ADAL" clId="{0DCA8998-4E99-4162-AEDB-BAE1986F4FF8}" dt="2019-08-22T15:06:04.002" v="12" actId="2696"/>
        <pc:sldMkLst>
          <pc:docMk/>
          <pc:sldMk cId="538861640" sldId="281"/>
        </pc:sldMkLst>
      </pc:sldChg>
      <pc:sldChg chg="add del">
        <pc:chgData name="Rosmorduc Vinca" userId="ad80fc01-cf55-4376-a825-a887c8046f05" providerId="ADAL" clId="{0DCA8998-4E99-4162-AEDB-BAE1986F4FF8}" dt="2019-08-22T15:06:16.501" v="14" actId="2696"/>
        <pc:sldMkLst>
          <pc:docMk/>
          <pc:sldMk cId="578860991" sldId="283"/>
        </pc:sldMkLst>
      </pc:sldChg>
    </pc:docChg>
  </pc:docChgLst>
  <pc:docChgLst>
    <pc:chgData name="Rosmorduc Vinca" userId="ad80fc01-cf55-4376-a825-a887c8046f05" providerId="ADAL" clId="{0CC7773D-0640-41AE-8DD2-66D5E758F5C5}"/>
    <pc:docChg chg="undo custSel addSld delSld modSld">
      <pc:chgData name="Rosmorduc Vinca" userId="ad80fc01-cf55-4376-a825-a887c8046f05" providerId="ADAL" clId="{0CC7773D-0640-41AE-8DD2-66D5E758F5C5}" dt="2020-11-17T12:38:33.556" v="436" actId="164"/>
      <pc:docMkLst>
        <pc:docMk/>
      </pc:docMkLst>
      <pc:sldChg chg="addSp delSp modSp mod">
        <pc:chgData name="Rosmorduc Vinca" userId="ad80fc01-cf55-4376-a825-a887c8046f05" providerId="ADAL" clId="{0CC7773D-0640-41AE-8DD2-66D5E758F5C5}" dt="2020-11-17T12:24:52.688" v="205" actId="20577"/>
        <pc:sldMkLst>
          <pc:docMk/>
          <pc:sldMk cId="2355705892" sldId="257"/>
        </pc:sldMkLst>
        <pc:spChg chg="mod">
          <ac:chgData name="Rosmorduc Vinca" userId="ad80fc01-cf55-4376-a825-a887c8046f05" providerId="ADAL" clId="{0CC7773D-0640-41AE-8DD2-66D5E758F5C5}" dt="2020-11-17T12:24:52.688" v="205" actId="20577"/>
          <ac:spMkLst>
            <pc:docMk/>
            <pc:sldMk cId="2355705892" sldId="257"/>
            <ac:spMk id="2" creationId="{27B539F8-37B9-45B6-9D73-7677C8EA1591}"/>
          </ac:spMkLst>
        </pc:spChg>
        <pc:spChg chg="mod">
          <ac:chgData name="Rosmorduc Vinca" userId="ad80fc01-cf55-4376-a825-a887c8046f05" providerId="ADAL" clId="{0CC7773D-0640-41AE-8DD2-66D5E758F5C5}" dt="2020-11-17T12:22:41.019" v="171" actId="5793"/>
          <ac:spMkLst>
            <pc:docMk/>
            <pc:sldMk cId="2355705892" sldId="257"/>
            <ac:spMk id="3" creationId="{CD8F3308-85B0-45C5-9024-E39D82C7474D}"/>
          </ac:spMkLst>
        </pc:spChg>
        <pc:spChg chg="add del mod">
          <ac:chgData name="Rosmorduc Vinca" userId="ad80fc01-cf55-4376-a825-a887c8046f05" providerId="ADAL" clId="{0CC7773D-0640-41AE-8DD2-66D5E758F5C5}" dt="2020-11-17T12:22:38.951" v="170"/>
          <ac:spMkLst>
            <pc:docMk/>
            <pc:sldMk cId="2355705892" sldId="257"/>
            <ac:spMk id="4" creationId="{CC7C6E02-5CF8-49BD-B620-1B81E17102BF}"/>
          </ac:spMkLst>
        </pc:spChg>
        <pc:spChg chg="add del mod">
          <ac:chgData name="Rosmorduc Vinca" userId="ad80fc01-cf55-4376-a825-a887c8046f05" providerId="ADAL" clId="{0CC7773D-0640-41AE-8DD2-66D5E758F5C5}" dt="2020-11-17T12:22:38.951" v="170"/>
          <ac:spMkLst>
            <pc:docMk/>
            <pc:sldMk cId="2355705892" sldId="257"/>
            <ac:spMk id="5" creationId="{0DADE786-526E-4366-A183-0ED8334B0C9E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24:56.348" v="207" actId="5793"/>
        <pc:sldMkLst>
          <pc:docMk/>
          <pc:sldMk cId="1575152333" sldId="258"/>
        </pc:sldMkLst>
        <pc:spChg chg="mod">
          <ac:chgData name="Rosmorduc Vinca" userId="ad80fc01-cf55-4376-a825-a887c8046f05" providerId="ADAL" clId="{0CC7773D-0640-41AE-8DD2-66D5E758F5C5}" dt="2020-11-17T12:24:56.348" v="207" actId="5793"/>
          <ac:spMkLst>
            <pc:docMk/>
            <pc:sldMk cId="1575152333" sldId="258"/>
            <ac:spMk id="2" creationId="{F4A97856-E9DC-4F99-9C5D-33BD59B16289}"/>
          </ac:spMkLst>
        </pc:spChg>
        <pc:spChg chg="mod">
          <ac:chgData name="Rosmorduc Vinca" userId="ad80fc01-cf55-4376-a825-a887c8046f05" providerId="ADAL" clId="{0CC7773D-0640-41AE-8DD2-66D5E758F5C5}" dt="2020-11-17T12:23:38.899" v="194" actId="20577"/>
          <ac:spMkLst>
            <pc:docMk/>
            <pc:sldMk cId="1575152333" sldId="258"/>
            <ac:spMk id="3" creationId="{BB6F14E7-F914-4624-840C-3BF425909E40}"/>
          </ac:spMkLst>
        </pc:spChg>
        <pc:spChg chg="add del mod">
          <ac:chgData name="Rosmorduc Vinca" userId="ad80fc01-cf55-4376-a825-a887c8046f05" providerId="ADAL" clId="{0CC7773D-0640-41AE-8DD2-66D5E758F5C5}" dt="2020-11-17T12:23:26.378" v="189"/>
          <ac:spMkLst>
            <pc:docMk/>
            <pc:sldMk cId="1575152333" sldId="258"/>
            <ac:spMk id="4" creationId="{0C9F826C-E542-4944-9A47-82AC0AFA2095}"/>
          </ac:spMkLst>
        </pc:spChg>
        <pc:spChg chg="add del mod">
          <ac:chgData name="Rosmorduc Vinca" userId="ad80fc01-cf55-4376-a825-a887c8046f05" providerId="ADAL" clId="{0CC7773D-0640-41AE-8DD2-66D5E758F5C5}" dt="2020-11-17T12:23:26.378" v="189"/>
          <ac:spMkLst>
            <pc:docMk/>
            <pc:sldMk cId="1575152333" sldId="258"/>
            <ac:spMk id="5" creationId="{BFD604E5-0296-402D-A6FB-D820A4528FD5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25:04.848" v="210" actId="5793"/>
        <pc:sldMkLst>
          <pc:docMk/>
          <pc:sldMk cId="2995212432" sldId="259"/>
        </pc:sldMkLst>
        <pc:spChg chg="mod">
          <ac:chgData name="Rosmorduc Vinca" userId="ad80fc01-cf55-4376-a825-a887c8046f05" providerId="ADAL" clId="{0CC7773D-0640-41AE-8DD2-66D5E758F5C5}" dt="2020-11-17T12:24:59.374" v="208" actId="20577"/>
          <ac:spMkLst>
            <pc:docMk/>
            <pc:sldMk cId="2995212432" sldId="259"/>
            <ac:spMk id="2" creationId="{773E40B1-3132-428B-A52A-C3CCBA0C9E2E}"/>
          </ac:spMkLst>
        </pc:spChg>
        <pc:spChg chg="mod">
          <ac:chgData name="Rosmorduc Vinca" userId="ad80fc01-cf55-4376-a825-a887c8046f05" providerId="ADAL" clId="{0CC7773D-0640-41AE-8DD2-66D5E758F5C5}" dt="2020-11-17T12:25:04.848" v="210" actId="5793"/>
          <ac:spMkLst>
            <pc:docMk/>
            <pc:sldMk cId="2995212432" sldId="259"/>
            <ac:spMk id="3" creationId="{D46808DE-226A-4FE4-8F64-0FE6959B85EF}"/>
          </ac:spMkLst>
        </pc:spChg>
        <pc:spChg chg="add del mod">
          <ac:chgData name="Rosmorduc Vinca" userId="ad80fc01-cf55-4376-a825-a887c8046f05" providerId="ADAL" clId="{0CC7773D-0640-41AE-8DD2-66D5E758F5C5}" dt="2020-11-17T12:25:02.069" v="209"/>
          <ac:spMkLst>
            <pc:docMk/>
            <pc:sldMk cId="2995212432" sldId="259"/>
            <ac:spMk id="4" creationId="{5B1586AC-3F37-4C51-BFF7-21EF4DBC12FB}"/>
          </ac:spMkLst>
        </pc:spChg>
        <pc:spChg chg="add del mod">
          <ac:chgData name="Rosmorduc Vinca" userId="ad80fc01-cf55-4376-a825-a887c8046f05" providerId="ADAL" clId="{0CC7773D-0640-41AE-8DD2-66D5E758F5C5}" dt="2020-11-17T12:25:02.069" v="209"/>
          <ac:spMkLst>
            <pc:docMk/>
            <pc:sldMk cId="2995212432" sldId="259"/>
            <ac:spMk id="5" creationId="{528E88BF-89A7-4D34-97D6-9C6F92B5BBB4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26:06.727" v="229" actId="5793"/>
        <pc:sldMkLst>
          <pc:docMk/>
          <pc:sldMk cId="2496709650" sldId="260"/>
        </pc:sldMkLst>
        <pc:spChg chg="mod">
          <ac:chgData name="Rosmorduc Vinca" userId="ad80fc01-cf55-4376-a825-a887c8046f05" providerId="ADAL" clId="{0CC7773D-0640-41AE-8DD2-66D5E758F5C5}" dt="2020-11-17T12:26:00.939" v="227" actId="20577"/>
          <ac:spMkLst>
            <pc:docMk/>
            <pc:sldMk cId="2496709650" sldId="260"/>
            <ac:spMk id="2" creationId="{7634BC5F-4378-46BA-99B5-0B38D3167FE8}"/>
          </ac:spMkLst>
        </pc:spChg>
        <pc:spChg chg="mod">
          <ac:chgData name="Rosmorduc Vinca" userId="ad80fc01-cf55-4376-a825-a887c8046f05" providerId="ADAL" clId="{0CC7773D-0640-41AE-8DD2-66D5E758F5C5}" dt="2020-11-17T12:26:06.727" v="229" actId="5793"/>
          <ac:spMkLst>
            <pc:docMk/>
            <pc:sldMk cId="2496709650" sldId="260"/>
            <ac:spMk id="3" creationId="{ADD3902E-125F-4F81-9D1F-AC9C67A6732A}"/>
          </ac:spMkLst>
        </pc:spChg>
        <pc:spChg chg="add del mod">
          <ac:chgData name="Rosmorduc Vinca" userId="ad80fc01-cf55-4376-a825-a887c8046f05" providerId="ADAL" clId="{0CC7773D-0640-41AE-8DD2-66D5E758F5C5}" dt="2020-11-17T12:26:04.624" v="228"/>
          <ac:spMkLst>
            <pc:docMk/>
            <pc:sldMk cId="2496709650" sldId="260"/>
            <ac:spMk id="4" creationId="{644217EA-166B-454D-996C-45AFBBB45CCA}"/>
          </ac:spMkLst>
        </pc:spChg>
        <pc:spChg chg="add del mod">
          <ac:chgData name="Rosmorduc Vinca" userId="ad80fc01-cf55-4376-a825-a887c8046f05" providerId="ADAL" clId="{0CC7773D-0640-41AE-8DD2-66D5E758F5C5}" dt="2020-11-17T12:26:04.624" v="228"/>
          <ac:spMkLst>
            <pc:docMk/>
            <pc:sldMk cId="2496709650" sldId="260"/>
            <ac:spMk id="5" creationId="{59E5C21C-BED1-428F-BA8F-2269D0B3CD87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26:51.140" v="254" actId="5793"/>
        <pc:sldMkLst>
          <pc:docMk/>
          <pc:sldMk cId="2740819147" sldId="261"/>
        </pc:sldMkLst>
        <pc:spChg chg="mod">
          <ac:chgData name="Rosmorduc Vinca" userId="ad80fc01-cf55-4376-a825-a887c8046f05" providerId="ADAL" clId="{0CC7773D-0640-41AE-8DD2-66D5E758F5C5}" dt="2020-11-17T12:26:44.963" v="252" actId="20577"/>
          <ac:spMkLst>
            <pc:docMk/>
            <pc:sldMk cId="2740819147" sldId="261"/>
            <ac:spMk id="2" creationId="{01CA075D-7AD1-495D-94D0-8BFA1454275D}"/>
          </ac:spMkLst>
        </pc:spChg>
        <pc:spChg chg="mod">
          <ac:chgData name="Rosmorduc Vinca" userId="ad80fc01-cf55-4376-a825-a887c8046f05" providerId="ADAL" clId="{0CC7773D-0640-41AE-8DD2-66D5E758F5C5}" dt="2020-11-17T12:26:51.140" v="254" actId="5793"/>
          <ac:spMkLst>
            <pc:docMk/>
            <pc:sldMk cId="2740819147" sldId="261"/>
            <ac:spMk id="3" creationId="{2610890F-474F-4C33-AE8D-93557FE04DA5}"/>
          </ac:spMkLst>
        </pc:spChg>
        <pc:spChg chg="add del mod">
          <ac:chgData name="Rosmorduc Vinca" userId="ad80fc01-cf55-4376-a825-a887c8046f05" providerId="ADAL" clId="{0CC7773D-0640-41AE-8DD2-66D5E758F5C5}" dt="2020-11-17T12:26:48.886" v="253"/>
          <ac:spMkLst>
            <pc:docMk/>
            <pc:sldMk cId="2740819147" sldId="261"/>
            <ac:spMk id="4" creationId="{E6609458-0C74-488A-AC22-AEF462C8D849}"/>
          </ac:spMkLst>
        </pc:spChg>
        <pc:spChg chg="add del mod">
          <ac:chgData name="Rosmorduc Vinca" userId="ad80fc01-cf55-4376-a825-a887c8046f05" providerId="ADAL" clId="{0CC7773D-0640-41AE-8DD2-66D5E758F5C5}" dt="2020-11-17T12:26:48.886" v="253"/>
          <ac:spMkLst>
            <pc:docMk/>
            <pc:sldMk cId="2740819147" sldId="261"/>
            <ac:spMk id="5" creationId="{43B20FA4-8D1D-451B-B913-18FE8F85EE40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28:02.989" v="268" actId="5793"/>
        <pc:sldMkLst>
          <pc:docMk/>
          <pc:sldMk cId="3777714117" sldId="262"/>
        </pc:sldMkLst>
        <pc:spChg chg="mod">
          <ac:chgData name="Rosmorduc Vinca" userId="ad80fc01-cf55-4376-a825-a887c8046f05" providerId="ADAL" clId="{0CC7773D-0640-41AE-8DD2-66D5E758F5C5}" dt="2020-11-17T12:27:52.534" v="262" actId="20577"/>
          <ac:spMkLst>
            <pc:docMk/>
            <pc:sldMk cId="3777714117" sldId="262"/>
            <ac:spMk id="2" creationId="{8FAA3F96-CA28-46FE-AEAF-AF08282AD290}"/>
          </ac:spMkLst>
        </pc:spChg>
        <pc:spChg chg="mod">
          <ac:chgData name="Rosmorduc Vinca" userId="ad80fc01-cf55-4376-a825-a887c8046f05" providerId="ADAL" clId="{0CC7773D-0640-41AE-8DD2-66D5E758F5C5}" dt="2020-11-17T12:28:02.989" v="268" actId="5793"/>
          <ac:spMkLst>
            <pc:docMk/>
            <pc:sldMk cId="3777714117" sldId="262"/>
            <ac:spMk id="3" creationId="{88BB9E82-D679-4473-A063-D603C8E778B9}"/>
          </ac:spMkLst>
        </pc:spChg>
        <pc:spChg chg="add del mod">
          <ac:chgData name="Rosmorduc Vinca" userId="ad80fc01-cf55-4376-a825-a887c8046f05" providerId="ADAL" clId="{0CC7773D-0640-41AE-8DD2-66D5E758F5C5}" dt="2020-11-17T12:27:57.195" v="263"/>
          <ac:spMkLst>
            <pc:docMk/>
            <pc:sldMk cId="3777714117" sldId="262"/>
            <ac:spMk id="4" creationId="{C16B18CC-AC63-4548-A0D8-0FE218EF6F37}"/>
          </ac:spMkLst>
        </pc:spChg>
        <pc:spChg chg="add del mod">
          <ac:chgData name="Rosmorduc Vinca" userId="ad80fc01-cf55-4376-a825-a887c8046f05" providerId="ADAL" clId="{0CC7773D-0640-41AE-8DD2-66D5E758F5C5}" dt="2020-11-17T12:27:57.195" v="263"/>
          <ac:spMkLst>
            <pc:docMk/>
            <pc:sldMk cId="3777714117" sldId="262"/>
            <ac:spMk id="5" creationId="{D8CA256A-D0C4-46DE-915D-99DEF6F7FFC4}"/>
          </ac:spMkLst>
        </pc:spChg>
      </pc:sldChg>
      <pc:sldChg chg="modSp mod">
        <pc:chgData name="Rosmorduc Vinca" userId="ad80fc01-cf55-4376-a825-a887c8046f05" providerId="ADAL" clId="{0CC7773D-0640-41AE-8DD2-66D5E758F5C5}" dt="2020-11-17T12:29:09.002" v="280" actId="20577"/>
        <pc:sldMkLst>
          <pc:docMk/>
          <pc:sldMk cId="799816907" sldId="263"/>
        </pc:sldMkLst>
        <pc:spChg chg="mod">
          <ac:chgData name="Rosmorduc Vinca" userId="ad80fc01-cf55-4376-a825-a887c8046f05" providerId="ADAL" clId="{0CC7773D-0640-41AE-8DD2-66D5E758F5C5}" dt="2020-11-17T12:29:09.002" v="280" actId="20577"/>
          <ac:spMkLst>
            <pc:docMk/>
            <pc:sldMk cId="799816907" sldId="263"/>
            <ac:spMk id="2" creationId="{CBE86DEB-5506-4DF3-936E-0E84A27F88C5}"/>
          </ac:spMkLst>
        </pc:spChg>
      </pc:sldChg>
      <pc:sldChg chg="addSp delSp modSp mod modNotesTx">
        <pc:chgData name="Rosmorduc Vinca" userId="ad80fc01-cf55-4376-a825-a887c8046f05" providerId="ADAL" clId="{0CC7773D-0640-41AE-8DD2-66D5E758F5C5}" dt="2020-11-17T12:30:14.860" v="304" actId="5793"/>
        <pc:sldMkLst>
          <pc:docMk/>
          <pc:sldMk cId="4213596875" sldId="264"/>
        </pc:sldMkLst>
        <pc:spChg chg="mod">
          <ac:chgData name="Rosmorduc Vinca" userId="ad80fc01-cf55-4376-a825-a887c8046f05" providerId="ADAL" clId="{0CC7773D-0640-41AE-8DD2-66D5E758F5C5}" dt="2020-11-17T12:30:06.116" v="301" actId="20577"/>
          <ac:spMkLst>
            <pc:docMk/>
            <pc:sldMk cId="4213596875" sldId="264"/>
            <ac:spMk id="2" creationId="{7C79386C-D194-485F-80F1-68E04B86ED18}"/>
          </ac:spMkLst>
        </pc:spChg>
        <pc:spChg chg="mod">
          <ac:chgData name="Rosmorduc Vinca" userId="ad80fc01-cf55-4376-a825-a887c8046f05" providerId="ADAL" clId="{0CC7773D-0640-41AE-8DD2-66D5E758F5C5}" dt="2020-11-17T12:30:14.860" v="304" actId="5793"/>
          <ac:spMkLst>
            <pc:docMk/>
            <pc:sldMk cId="4213596875" sldId="264"/>
            <ac:spMk id="3" creationId="{0661B67D-8D45-4992-9722-D055738FF2AC}"/>
          </ac:spMkLst>
        </pc:spChg>
        <pc:spChg chg="add del mod">
          <ac:chgData name="Rosmorduc Vinca" userId="ad80fc01-cf55-4376-a825-a887c8046f05" providerId="ADAL" clId="{0CC7773D-0640-41AE-8DD2-66D5E758F5C5}" dt="2020-11-17T12:30:09.383" v="302"/>
          <ac:spMkLst>
            <pc:docMk/>
            <pc:sldMk cId="4213596875" sldId="264"/>
            <ac:spMk id="4" creationId="{DDCB9376-270B-45E5-99E6-D70851B25A56}"/>
          </ac:spMkLst>
        </pc:spChg>
        <pc:spChg chg="add del mod">
          <ac:chgData name="Rosmorduc Vinca" userId="ad80fc01-cf55-4376-a825-a887c8046f05" providerId="ADAL" clId="{0CC7773D-0640-41AE-8DD2-66D5E758F5C5}" dt="2020-11-17T12:30:09.383" v="302"/>
          <ac:spMkLst>
            <pc:docMk/>
            <pc:sldMk cId="4213596875" sldId="264"/>
            <ac:spMk id="5" creationId="{CC3A6557-C332-47E5-8A83-D2FA2876839B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1:07.534" v="315" actId="5793"/>
        <pc:sldMkLst>
          <pc:docMk/>
          <pc:sldMk cId="2425913541" sldId="265"/>
        </pc:sldMkLst>
        <pc:spChg chg="mod">
          <ac:chgData name="Rosmorduc Vinca" userId="ad80fc01-cf55-4376-a825-a887c8046f05" providerId="ADAL" clId="{0CC7773D-0640-41AE-8DD2-66D5E758F5C5}" dt="2020-11-17T12:31:05.092" v="314" actId="20577"/>
          <ac:spMkLst>
            <pc:docMk/>
            <pc:sldMk cId="2425913541" sldId="265"/>
            <ac:spMk id="2" creationId="{CED31C6E-1062-4E4E-A7F9-4057B4ECCEEC}"/>
          </ac:spMkLst>
        </pc:spChg>
        <pc:spChg chg="mod">
          <ac:chgData name="Rosmorduc Vinca" userId="ad80fc01-cf55-4376-a825-a887c8046f05" providerId="ADAL" clId="{0CC7773D-0640-41AE-8DD2-66D5E758F5C5}" dt="2020-11-17T12:31:07.534" v="315" actId="5793"/>
          <ac:spMkLst>
            <pc:docMk/>
            <pc:sldMk cId="2425913541" sldId="265"/>
            <ac:spMk id="3" creationId="{A2FDE467-E01A-49CA-B7EF-4DD12D75BCC2}"/>
          </ac:spMkLst>
        </pc:spChg>
        <pc:spChg chg="add del mod">
          <ac:chgData name="Rosmorduc Vinca" userId="ad80fc01-cf55-4376-a825-a887c8046f05" providerId="ADAL" clId="{0CC7773D-0640-41AE-8DD2-66D5E758F5C5}" dt="2020-11-17T12:31:01.641" v="313"/>
          <ac:spMkLst>
            <pc:docMk/>
            <pc:sldMk cId="2425913541" sldId="265"/>
            <ac:spMk id="4" creationId="{166B8DBE-9EA0-44A2-B91C-3944E15E9FBC}"/>
          </ac:spMkLst>
        </pc:spChg>
        <pc:spChg chg="add del mod">
          <ac:chgData name="Rosmorduc Vinca" userId="ad80fc01-cf55-4376-a825-a887c8046f05" providerId="ADAL" clId="{0CC7773D-0640-41AE-8DD2-66D5E758F5C5}" dt="2020-11-17T12:31:01.641" v="313"/>
          <ac:spMkLst>
            <pc:docMk/>
            <pc:sldMk cId="2425913541" sldId="265"/>
            <ac:spMk id="5" creationId="{42CFD25D-C2EB-4F4F-A454-28AD47DF1E77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2:17.101" v="331" actId="5793"/>
        <pc:sldMkLst>
          <pc:docMk/>
          <pc:sldMk cId="1882517695" sldId="266"/>
        </pc:sldMkLst>
        <pc:spChg chg="mod">
          <ac:chgData name="Rosmorduc Vinca" userId="ad80fc01-cf55-4376-a825-a887c8046f05" providerId="ADAL" clId="{0CC7773D-0640-41AE-8DD2-66D5E758F5C5}" dt="2020-11-17T12:31:55.728" v="325" actId="20577"/>
          <ac:spMkLst>
            <pc:docMk/>
            <pc:sldMk cId="1882517695" sldId="266"/>
            <ac:spMk id="2" creationId="{2541E72E-E39D-41DA-B64B-2B178C5D7722}"/>
          </ac:spMkLst>
        </pc:spChg>
        <pc:spChg chg="mod">
          <ac:chgData name="Rosmorduc Vinca" userId="ad80fc01-cf55-4376-a825-a887c8046f05" providerId="ADAL" clId="{0CC7773D-0640-41AE-8DD2-66D5E758F5C5}" dt="2020-11-17T12:32:17.101" v="331" actId="5793"/>
          <ac:spMkLst>
            <pc:docMk/>
            <pc:sldMk cId="1882517695" sldId="266"/>
            <ac:spMk id="3" creationId="{EE6173CD-E939-46F0-9F5A-141B9272E35B}"/>
          </ac:spMkLst>
        </pc:spChg>
        <pc:spChg chg="add del mod">
          <ac:chgData name="Rosmorduc Vinca" userId="ad80fc01-cf55-4376-a825-a887c8046f05" providerId="ADAL" clId="{0CC7773D-0640-41AE-8DD2-66D5E758F5C5}" dt="2020-11-17T12:32:13.420" v="328"/>
          <ac:spMkLst>
            <pc:docMk/>
            <pc:sldMk cId="1882517695" sldId="266"/>
            <ac:spMk id="4" creationId="{E698FE92-153F-44DC-B123-3B2AD421D0B0}"/>
          </ac:spMkLst>
        </pc:spChg>
        <pc:spChg chg="add del mod">
          <ac:chgData name="Rosmorduc Vinca" userId="ad80fc01-cf55-4376-a825-a887c8046f05" providerId="ADAL" clId="{0CC7773D-0640-41AE-8DD2-66D5E758F5C5}" dt="2020-11-17T12:32:13.420" v="328"/>
          <ac:spMkLst>
            <pc:docMk/>
            <pc:sldMk cId="1882517695" sldId="266"/>
            <ac:spMk id="5" creationId="{60D77DFC-E2D0-40EE-890D-2F0FB6B9BFBF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5:29.603" v="396" actId="20577"/>
        <pc:sldMkLst>
          <pc:docMk/>
          <pc:sldMk cId="4137805572" sldId="268"/>
        </pc:sldMkLst>
        <pc:spChg chg="mod">
          <ac:chgData name="Rosmorduc Vinca" userId="ad80fc01-cf55-4376-a825-a887c8046f05" providerId="ADAL" clId="{0CC7773D-0640-41AE-8DD2-66D5E758F5C5}" dt="2020-11-17T12:35:29.603" v="396" actId="20577"/>
          <ac:spMkLst>
            <pc:docMk/>
            <pc:sldMk cId="4137805572" sldId="268"/>
            <ac:spMk id="2" creationId="{E4E1E357-9318-494B-AFC2-13817D1A0CC9}"/>
          </ac:spMkLst>
        </pc:spChg>
        <pc:spChg chg="mod">
          <ac:chgData name="Rosmorduc Vinca" userId="ad80fc01-cf55-4376-a825-a887c8046f05" providerId="ADAL" clId="{0CC7773D-0640-41AE-8DD2-66D5E758F5C5}" dt="2020-11-17T12:35:24.652" v="395" actId="5793"/>
          <ac:spMkLst>
            <pc:docMk/>
            <pc:sldMk cId="4137805572" sldId="268"/>
            <ac:spMk id="3" creationId="{A46BB814-0796-43C8-85BE-9F79EA8F726B}"/>
          </ac:spMkLst>
        </pc:spChg>
        <pc:spChg chg="add del mod">
          <ac:chgData name="Rosmorduc Vinca" userId="ad80fc01-cf55-4376-a825-a887c8046f05" providerId="ADAL" clId="{0CC7773D-0640-41AE-8DD2-66D5E758F5C5}" dt="2020-11-17T12:35:16.598" v="391"/>
          <ac:spMkLst>
            <pc:docMk/>
            <pc:sldMk cId="4137805572" sldId="268"/>
            <ac:spMk id="4" creationId="{A5897D96-FAE6-457A-9A1C-5F795CB12D25}"/>
          </ac:spMkLst>
        </pc:spChg>
        <pc:spChg chg="add del mod">
          <ac:chgData name="Rosmorduc Vinca" userId="ad80fc01-cf55-4376-a825-a887c8046f05" providerId="ADAL" clId="{0CC7773D-0640-41AE-8DD2-66D5E758F5C5}" dt="2020-11-17T12:35:16.598" v="391"/>
          <ac:spMkLst>
            <pc:docMk/>
            <pc:sldMk cId="4137805572" sldId="268"/>
            <ac:spMk id="5" creationId="{450216A8-348D-401F-B743-E59F4D01EFE8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6:06.706" v="403" actId="20577"/>
        <pc:sldMkLst>
          <pc:docMk/>
          <pc:sldMk cId="2452128176" sldId="269"/>
        </pc:sldMkLst>
        <pc:spChg chg="mod">
          <ac:chgData name="Rosmorduc Vinca" userId="ad80fc01-cf55-4376-a825-a887c8046f05" providerId="ADAL" clId="{0CC7773D-0640-41AE-8DD2-66D5E758F5C5}" dt="2020-11-17T12:36:06.706" v="403" actId="20577"/>
          <ac:spMkLst>
            <pc:docMk/>
            <pc:sldMk cId="2452128176" sldId="269"/>
            <ac:spMk id="2" creationId="{ACCE2F1F-46BC-4B0C-838B-E6FEDEB5E0FB}"/>
          </ac:spMkLst>
        </pc:spChg>
        <pc:spChg chg="add del mod">
          <ac:chgData name="Rosmorduc Vinca" userId="ad80fc01-cf55-4376-a825-a887c8046f05" providerId="ADAL" clId="{0CC7773D-0640-41AE-8DD2-66D5E758F5C5}" dt="2020-11-17T12:36:03.522" v="402"/>
          <ac:spMkLst>
            <pc:docMk/>
            <pc:sldMk cId="2452128176" sldId="269"/>
            <ac:spMk id="4" creationId="{7935EDBA-5ECC-47E1-A784-9C95BB6E9D31}"/>
          </ac:spMkLst>
        </pc:spChg>
        <pc:spChg chg="add del mod">
          <ac:chgData name="Rosmorduc Vinca" userId="ad80fc01-cf55-4376-a825-a887c8046f05" providerId="ADAL" clId="{0CC7773D-0640-41AE-8DD2-66D5E758F5C5}" dt="2020-11-17T12:36:03.522" v="402"/>
          <ac:spMkLst>
            <pc:docMk/>
            <pc:sldMk cId="2452128176" sldId="269"/>
            <ac:spMk id="5" creationId="{D886E951-06E0-4F96-88CD-2774E515251B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4:11.910" v="377" actId="20577"/>
        <pc:sldMkLst>
          <pc:docMk/>
          <pc:sldMk cId="2866678128" sldId="270"/>
        </pc:sldMkLst>
        <pc:spChg chg="mod">
          <ac:chgData name="Rosmorduc Vinca" userId="ad80fc01-cf55-4376-a825-a887c8046f05" providerId="ADAL" clId="{0CC7773D-0640-41AE-8DD2-66D5E758F5C5}" dt="2020-11-17T12:34:08.845" v="375" actId="20577"/>
          <ac:spMkLst>
            <pc:docMk/>
            <pc:sldMk cId="2866678128" sldId="270"/>
            <ac:spMk id="2" creationId="{DC43989E-467E-4F0C-AA75-26FFD2640319}"/>
          </ac:spMkLst>
        </pc:spChg>
        <pc:spChg chg="mod">
          <ac:chgData name="Rosmorduc Vinca" userId="ad80fc01-cf55-4376-a825-a887c8046f05" providerId="ADAL" clId="{0CC7773D-0640-41AE-8DD2-66D5E758F5C5}" dt="2020-11-17T12:34:11.910" v="377" actId="20577"/>
          <ac:spMkLst>
            <pc:docMk/>
            <pc:sldMk cId="2866678128" sldId="270"/>
            <ac:spMk id="3" creationId="{17E8167A-DA32-4E76-A279-AF10197E8553}"/>
          </ac:spMkLst>
        </pc:spChg>
        <pc:spChg chg="add del mod">
          <ac:chgData name="Rosmorduc Vinca" userId="ad80fc01-cf55-4376-a825-a887c8046f05" providerId="ADAL" clId="{0CC7773D-0640-41AE-8DD2-66D5E758F5C5}" dt="2020-11-17T12:34:06.335" v="374"/>
          <ac:spMkLst>
            <pc:docMk/>
            <pc:sldMk cId="2866678128" sldId="270"/>
            <ac:spMk id="4" creationId="{38E2CE26-26AA-43FE-9969-5AA407D82866}"/>
          </ac:spMkLst>
        </pc:spChg>
        <pc:spChg chg="add del mod">
          <ac:chgData name="Rosmorduc Vinca" userId="ad80fc01-cf55-4376-a825-a887c8046f05" providerId="ADAL" clId="{0CC7773D-0640-41AE-8DD2-66D5E758F5C5}" dt="2020-11-17T12:34:06.335" v="374"/>
          <ac:spMkLst>
            <pc:docMk/>
            <pc:sldMk cId="2866678128" sldId="270"/>
            <ac:spMk id="5" creationId="{4A8D0F31-CCD0-4361-B403-F1EFF73BB407}"/>
          </ac:spMkLst>
        </pc:spChg>
      </pc:sldChg>
      <pc:sldChg chg="addSp modSp">
        <pc:chgData name="Rosmorduc Vinca" userId="ad80fc01-cf55-4376-a825-a887c8046f05" providerId="ADAL" clId="{0CC7773D-0640-41AE-8DD2-66D5E758F5C5}" dt="2020-11-17T12:22:53.714" v="172" actId="164"/>
        <pc:sldMkLst>
          <pc:docMk/>
          <pc:sldMk cId="3937987184" sldId="271"/>
        </pc:sldMkLst>
        <pc:spChg chg="mod">
          <ac:chgData name="Rosmorduc Vinca" userId="ad80fc01-cf55-4376-a825-a887c8046f05" providerId="ADAL" clId="{0CC7773D-0640-41AE-8DD2-66D5E758F5C5}" dt="2020-11-17T12:22:53.714" v="172" actId="164"/>
          <ac:spMkLst>
            <pc:docMk/>
            <pc:sldMk cId="3937987184" sldId="271"/>
            <ac:spMk id="9" creationId="{F2D1DFA3-5267-47FC-A24B-19A2876A4958}"/>
          </ac:spMkLst>
        </pc:spChg>
        <pc:grpChg chg="add mod">
          <ac:chgData name="Rosmorduc Vinca" userId="ad80fc01-cf55-4376-a825-a887c8046f05" providerId="ADAL" clId="{0CC7773D-0640-41AE-8DD2-66D5E758F5C5}" dt="2020-11-17T12:22:53.714" v="172" actId="164"/>
          <ac:grpSpMkLst>
            <pc:docMk/>
            <pc:sldMk cId="3937987184" sldId="271"/>
            <ac:grpSpMk id="2" creationId="{8FEA26BB-71CD-428F-B24A-338F906CA157}"/>
          </ac:grpSpMkLst>
        </pc:grpChg>
        <pc:picChg chg="mod">
          <ac:chgData name="Rosmorduc Vinca" userId="ad80fc01-cf55-4376-a825-a887c8046f05" providerId="ADAL" clId="{0CC7773D-0640-41AE-8DD2-66D5E758F5C5}" dt="2020-11-17T12:22:53.714" v="172" actId="164"/>
          <ac:picMkLst>
            <pc:docMk/>
            <pc:sldMk cId="3937987184" sldId="271"/>
            <ac:picMk id="8" creationId="{11B9B431-B186-4595-AEAF-2DFF5F83F1E7}"/>
          </ac:picMkLst>
        </pc:picChg>
      </pc:sldChg>
      <pc:sldChg chg="delSp modSp mod">
        <pc:chgData name="Rosmorduc Vinca" userId="ad80fc01-cf55-4376-a825-a887c8046f05" providerId="ADAL" clId="{0CC7773D-0640-41AE-8DD2-66D5E758F5C5}" dt="2020-11-17T12:24:10.666" v="200" actId="1076"/>
        <pc:sldMkLst>
          <pc:docMk/>
          <pc:sldMk cId="2173658493" sldId="272"/>
        </pc:sldMkLst>
        <pc:spChg chg="del">
          <ac:chgData name="Rosmorduc Vinca" userId="ad80fc01-cf55-4376-a825-a887c8046f05" providerId="ADAL" clId="{0CC7773D-0640-41AE-8DD2-66D5E758F5C5}" dt="2020-11-17T12:23:59.983" v="198"/>
          <ac:spMkLst>
            <pc:docMk/>
            <pc:sldMk cId="2173658493" sldId="272"/>
            <ac:spMk id="2" creationId="{5639A877-0046-47B6-94AD-8652F2587FDE}"/>
          </ac:spMkLst>
        </pc:spChg>
        <pc:spChg chg="mod">
          <ac:chgData name="Rosmorduc Vinca" userId="ad80fc01-cf55-4376-a825-a887c8046f05" providerId="ADAL" clId="{0CC7773D-0640-41AE-8DD2-66D5E758F5C5}" dt="2020-11-17T12:24:10.666" v="200" actId="1076"/>
          <ac:spMkLst>
            <pc:docMk/>
            <pc:sldMk cId="2173658493" sldId="272"/>
            <ac:spMk id="4" creationId="{77E10066-EE7B-4773-AD8C-F86EB0372570}"/>
          </ac:spMkLst>
        </pc:spChg>
        <pc:picChg chg="mod">
          <ac:chgData name="Rosmorduc Vinca" userId="ad80fc01-cf55-4376-a825-a887c8046f05" providerId="ADAL" clId="{0CC7773D-0640-41AE-8DD2-66D5E758F5C5}" dt="2020-11-17T12:24:10.666" v="200" actId="1076"/>
          <ac:picMkLst>
            <pc:docMk/>
            <pc:sldMk cId="2173658493" sldId="272"/>
            <ac:picMk id="5" creationId="{9AEEDEB6-6B00-4080-954C-EB6DE40BE6AD}"/>
          </ac:picMkLst>
        </pc:picChg>
      </pc:sldChg>
      <pc:sldChg chg="del">
        <pc:chgData name="Rosmorduc Vinca" userId="ad80fc01-cf55-4376-a825-a887c8046f05" providerId="ADAL" clId="{0CC7773D-0640-41AE-8DD2-66D5E758F5C5}" dt="2020-11-17T12:17:33.120" v="2" actId="47"/>
        <pc:sldMkLst>
          <pc:docMk/>
          <pc:sldMk cId="42688863" sldId="273"/>
        </pc:sldMkLst>
      </pc:sldChg>
      <pc:sldChg chg="addSp delSp modSp">
        <pc:chgData name="Rosmorduc Vinca" userId="ad80fc01-cf55-4376-a825-a887c8046f05" providerId="ADAL" clId="{0CC7773D-0640-41AE-8DD2-66D5E758F5C5}" dt="2020-11-17T12:27:03.070" v="257"/>
        <pc:sldMkLst>
          <pc:docMk/>
          <pc:sldMk cId="2856001701" sldId="275"/>
        </pc:sldMkLst>
        <pc:spChg chg="add del">
          <ac:chgData name="Rosmorduc Vinca" userId="ad80fc01-cf55-4376-a825-a887c8046f05" providerId="ADAL" clId="{0CC7773D-0640-41AE-8DD2-66D5E758F5C5}" dt="2020-11-17T12:27:03.070" v="257"/>
          <ac:spMkLst>
            <pc:docMk/>
            <pc:sldMk cId="2856001701" sldId="275"/>
            <ac:spMk id="2" creationId="{183A0F52-E056-4150-A4CB-4B20B68C7137}"/>
          </ac:spMkLst>
        </pc:spChg>
        <pc:spChg chg="add del mod">
          <ac:chgData name="Rosmorduc Vinca" userId="ad80fc01-cf55-4376-a825-a887c8046f05" providerId="ADAL" clId="{0CC7773D-0640-41AE-8DD2-66D5E758F5C5}" dt="2020-11-17T12:27:00.317" v="256"/>
          <ac:spMkLst>
            <pc:docMk/>
            <pc:sldMk cId="2856001701" sldId="275"/>
            <ac:spMk id="3" creationId="{97EEE135-3269-4CBB-BC2F-4BFB0736316E}"/>
          </ac:spMkLst>
        </pc:spChg>
        <pc:spChg chg="add del mod">
          <ac:chgData name="Rosmorduc Vinca" userId="ad80fc01-cf55-4376-a825-a887c8046f05" providerId="ADAL" clId="{0CC7773D-0640-41AE-8DD2-66D5E758F5C5}" dt="2020-11-17T12:27:00.317" v="256"/>
          <ac:spMkLst>
            <pc:docMk/>
            <pc:sldMk cId="2856001701" sldId="275"/>
            <ac:spMk id="4" creationId="{A8F8DB06-3E4B-459A-BA45-9005383C79E3}"/>
          </ac:spMkLst>
        </pc:spChg>
      </pc:sldChg>
      <pc:sldChg chg="delSp modSp mod">
        <pc:chgData name="Rosmorduc Vinca" userId="ad80fc01-cf55-4376-a825-a887c8046f05" providerId="ADAL" clId="{0CC7773D-0640-41AE-8DD2-66D5E758F5C5}" dt="2020-11-17T12:28:29.147" v="273" actId="1076"/>
        <pc:sldMkLst>
          <pc:docMk/>
          <pc:sldMk cId="2023949167" sldId="276"/>
        </pc:sldMkLst>
        <pc:spChg chg="del">
          <ac:chgData name="Rosmorduc Vinca" userId="ad80fc01-cf55-4376-a825-a887c8046f05" providerId="ADAL" clId="{0CC7773D-0640-41AE-8DD2-66D5E758F5C5}" dt="2020-11-17T12:28:13.307" v="269"/>
          <ac:spMkLst>
            <pc:docMk/>
            <pc:sldMk cId="2023949167" sldId="276"/>
            <ac:spMk id="2" creationId="{8C33DC81-E488-4AF2-8CB6-7424E2FCB547}"/>
          </ac:spMkLst>
        </pc:spChg>
        <pc:spChg chg="mod">
          <ac:chgData name="Rosmorduc Vinca" userId="ad80fc01-cf55-4376-a825-a887c8046f05" providerId="ADAL" clId="{0CC7773D-0640-41AE-8DD2-66D5E758F5C5}" dt="2020-11-17T12:28:23.019" v="271" actId="1076"/>
          <ac:spMkLst>
            <pc:docMk/>
            <pc:sldMk cId="2023949167" sldId="276"/>
            <ac:spMk id="4" creationId="{2B51BB80-AB53-491D-A646-CC4962AD1975}"/>
          </ac:spMkLst>
        </pc:spChg>
        <pc:picChg chg="mod">
          <ac:chgData name="Rosmorduc Vinca" userId="ad80fc01-cf55-4376-a825-a887c8046f05" providerId="ADAL" clId="{0CC7773D-0640-41AE-8DD2-66D5E758F5C5}" dt="2020-11-17T12:28:29.147" v="273" actId="1076"/>
          <ac:picMkLst>
            <pc:docMk/>
            <pc:sldMk cId="2023949167" sldId="276"/>
            <ac:picMk id="5" creationId="{BFF8FA28-4D32-462D-85BC-C75DE79D2A6F}"/>
          </ac:picMkLst>
        </pc:picChg>
      </pc:sldChg>
      <pc:sldChg chg="delSp">
        <pc:chgData name="Rosmorduc Vinca" userId="ad80fc01-cf55-4376-a825-a887c8046f05" providerId="ADAL" clId="{0CC7773D-0640-41AE-8DD2-66D5E758F5C5}" dt="2020-11-17T12:29:18.643" v="281"/>
        <pc:sldMkLst>
          <pc:docMk/>
          <pc:sldMk cId="966420952" sldId="277"/>
        </pc:sldMkLst>
        <pc:spChg chg="del">
          <ac:chgData name="Rosmorduc Vinca" userId="ad80fc01-cf55-4376-a825-a887c8046f05" providerId="ADAL" clId="{0CC7773D-0640-41AE-8DD2-66D5E758F5C5}" dt="2020-11-17T12:29:18.643" v="281"/>
          <ac:spMkLst>
            <pc:docMk/>
            <pc:sldMk cId="966420952" sldId="277"/>
            <ac:spMk id="2" creationId="{672F8CEB-3C2A-478B-8D4D-DA1796B94745}"/>
          </ac:spMkLst>
        </pc:spChg>
      </pc:sldChg>
      <pc:sldChg chg="delSp">
        <pc:chgData name="Rosmorduc Vinca" userId="ad80fc01-cf55-4376-a825-a887c8046f05" providerId="ADAL" clId="{0CC7773D-0640-41AE-8DD2-66D5E758F5C5}" dt="2020-11-17T12:30:26.226" v="305"/>
        <pc:sldMkLst>
          <pc:docMk/>
          <pc:sldMk cId="2980507594" sldId="278"/>
        </pc:sldMkLst>
        <pc:spChg chg="del">
          <ac:chgData name="Rosmorduc Vinca" userId="ad80fc01-cf55-4376-a825-a887c8046f05" providerId="ADAL" clId="{0CC7773D-0640-41AE-8DD2-66D5E758F5C5}" dt="2020-11-17T12:30:26.226" v="305"/>
          <ac:spMkLst>
            <pc:docMk/>
            <pc:sldMk cId="2980507594" sldId="278"/>
            <ac:spMk id="2" creationId="{3FFEC053-B076-4422-8E92-686BA9C8268A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1:32.438" v="321" actId="164"/>
        <pc:sldMkLst>
          <pc:docMk/>
          <pc:sldMk cId="193784716" sldId="279"/>
        </pc:sldMkLst>
        <pc:spChg chg="del">
          <ac:chgData name="Rosmorduc Vinca" userId="ad80fc01-cf55-4376-a825-a887c8046f05" providerId="ADAL" clId="{0CC7773D-0640-41AE-8DD2-66D5E758F5C5}" dt="2020-11-17T12:31:12.771" v="316"/>
          <ac:spMkLst>
            <pc:docMk/>
            <pc:sldMk cId="193784716" sldId="279"/>
            <ac:spMk id="2" creationId="{2567EAB0-8AFF-46E4-8077-9B88DC1207B2}"/>
          </ac:spMkLst>
        </pc:spChg>
        <pc:spChg chg="mod">
          <ac:chgData name="Rosmorduc Vinca" userId="ad80fc01-cf55-4376-a825-a887c8046f05" providerId="ADAL" clId="{0CC7773D-0640-41AE-8DD2-66D5E758F5C5}" dt="2020-11-17T12:31:32.438" v="321" actId="164"/>
          <ac:spMkLst>
            <pc:docMk/>
            <pc:sldMk cId="193784716" sldId="279"/>
            <ac:spMk id="3" creationId="{4C1DDC21-A864-4B99-955A-0DF0D36D6AF7}"/>
          </ac:spMkLst>
        </pc:spChg>
        <pc:grpChg chg="add mod">
          <ac:chgData name="Rosmorduc Vinca" userId="ad80fc01-cf55-4376-a825-a887c8046f05" providerId="ADAL" clId="{0CC7773D-0640-41AE-8DD2-66D5E758F5C5}" dt="2020-11-17T12:31:32.438" v="321" actId="164"/>
          <ac:grpSpMkLst>
            <pc:docMk/>
            <pc:sldMk cId="193784716" sldId="279"/>
            <ac:grpSpMk id="4" creationId="{FDECF917-CE37-46B2-8D4D-BEA849ECC7E2}"/>
          </ac:grpSpMkLst>
        </pc:grpChg>
        <pc:picChg chg="mod ord">
          <ac:chgData name="Rosmorduc Vinca" userId="ad80fc01-cf55-4376-a825-a887c8046f05" providerId="ADAL" clId="{0CC7773D-0640-41AE-8DD2-66D5E758F5C5}" dt="2020-11-17T12:31:32.438" v="321" actId="164"/>
          <ac:picMkLst>
            <pc:docMk/>
            <pc:sldMk cId="193784716" sldId="279"/>
            <ac:picMk id="5" creationId="{39B2409A-FB78-4800-9837-D81FADCC6A7C}"/>
          </ac:picMkLst>
        </pc:picChg>
      </pc:sldChg>
      <pc:sldChg chg="delSp modSp mod">
        <pc:chgData name="Rosmorduc Vinca" userId="ad80fc01-cf55-4376-a825-a887c8046f05" providerId="ADAL" clId="{0CC7773D-0640-41AE-8DD2-66D5E758F5C5}" dt="2020-11-17T12:32:40.436" v="336" actId="1076"/>
        <pc:sldMkLst>
          <pc:docMk/>
          <pc:sldMk cId="2412915436" sldId="280"/>
        </pc:sldMkLst>
        <pc:spChg chg="del">
          <ac:chgData name="Rosmorduc Vinca" userId="ad80fc01-cf55-4376-a825-a887c8046f05" providerId="ADAL" clId="{0CC7773D-0640-41AE-8DD2-66D5E758F5C5}" dt="2020-11-17T12:32:29.312" v="333"/>
          <ac:spMkLst>
            <pc:docMk/>
            <pc:sldMk cId="2412915436" sldId="280"/>
            <ac:spMk id="2" creationId="{9EC563D5-BC27-4FCB-812C-BBBF0FE90622}"/>
          </ac:spMkLst>
        </pc:spChg>
        <pc:spChg chg="mod">
          <ac:chgData name="Rosmorduc Vinca" userId="ad80fc01-cf55-4376-a825-a887c8046f05" providerId="ADAL" clId="{0CC7773D-0640-41AE-8DD2-66D5E758F5C5}" dt="2020-11-17T12:32:40.436" v="336" actId="1076"/>
          <ac:spMkLst>
            <pc:docMk/>
            <pc:sldMk cId="2412915436" sldId="280"/>
            <ac:spMk id="7" creationId="{03889FAD-0216-4632-AB35-BDF5FD5BDC01}"/>
          </ac:spMkLst>
        </pc:spChg>
        <pc:picChg chg="mod ord">
          <ac:chgData name="Rosmorduc Vinca" userId="ad80fc01-cf55-4376-a825-a887c8046f05" providerId="ADAL" clId="{0CC7773D-0640-41AE-8DD2-66D5E758F5C5}" dt="2020-11-17T12:32:35.275" v="335" actId="167"/>
          <ac:picMkLst>
            <pc:docMk/>
            <pc:sldMk cId="2412915436" sldId="280"/>
            <ac:picMk id="4" creationId="{AE061881-5C96-483D-9930-601EEAAF037E}"/>
          </ac:picMkLst>
        </pc:picChg>
      </pc:sldChg>
      <pc:sldChg chg="delSp modSp mod">
        <pc:chgData name="Rosmorduc Vinca" userId="ad80fc01-cf55-4376-a825-a887c8046f05" providerId="ADAL" clId="{0CC7773D-0640-41AE-8DD2-66D5E758F5C5}" dt="2020-11-17T12:35:49.506" v="401" actId="404"/>
        <pc:sldMkLst>
          <pc:docMk/>
          <pc:sldMk cId="1261208274" sldId="282"/>
        </pc:sldMkLst>
        <pc:spChg chg="del">
          <ac:chgData name="Rosmorduc Vinca" userId="ad80fc01-cf55-4376-a825-a887c8046f05" providerId="ADAL" clId="{0CC7773D-0640-41AE-8DD2-66D5E758F5C5}" dt="2020-11-17T12:35:36.520" v="397"/>
          <ac:spMkLst>
            <pc:docMk/>
            <pc:sldMk cId="1261208274" sldId="282"/>
            <ac:spMk id="2" creationId="{4B67F7AB-9950-49EC-844C-2896C76A10B2}"/>
          </ac:spMkLst>
        </pc:spChg>
        <pc:spChg chg="mod">
          <ac:chgData name="Rosmorduc Vinca" userId="ad80fc01-cf55-4376-a825-a887c8046f05" providerId="ADAL" clId="{0CC7773D-0640-41AE-8DD2-66D5E758F5C5}" dt="2020-11-17T12:35:49.506" v="401" actId="404"/>
          <ac:spMkLst>
            <pc:docMk/>
            <pc:sldMk cId="1261208274" sldId="282"/>
            <ac:spMk id="7" creationId="{DEE29717-90B5-4A75-85BC-5ED97BA01BC3}"/>
          </ac:spMkLst>
        </pc:spChg>
        <pc:picChg chg="mod">
          <ac:chgData name="Rosmorduc Vinca" userId="ad80fc01-cf55-4376-a825-a887c8046f05" providerId="ADAL" clId="{0CC7773D-0640-41AE-8DD2-66D5E758F5C5}" dt="2020-11-17T12:35:43.279" v="398" actId="1076"/>
          <ac:picMkLst>
            <pc:docMk/>
            <pc:sldMk cId="1261208274" sldId="282"/>
            <ac:picMk id="5" creationId="{49B00468-D965-408D-9DEC-558667056A5C}"/>
          </ac:picMkLst>
        </pc:picChg>
      </pc:sldChg>
      <pc:sldChg chg="addSp delSp modSp mod">
        <pc:chgData name="Rosmorduc Vinca" userId="ad80fc01-cf55-4376-a825-a887c8046f05" providerId="ADAL" clId="{0CC7773D-0640-41AE-8DD2-66D5E758F5C5}" dt="2020-11-17T12:33:17.478" v="343" actId="20577"/>
        <pc:sldMkLst>
          <pc:docMk/>
          <pc:sldMk cId="130432134" sldId="299"/>
        </pc:sldMkLst>
        <pc:spChg chg="mod">
          <ac:chgData name="Rosmorduc Vinca" userId="ad80fc01-cf55-4376-a825-a887c8046f05" providerId="ADAL" clId="{0CC7773D-0640-41AE-8DD2-66D5E758F5C5}" dt="2020-11-17T12:33:17.478" v="343" actId="20577"/>
          <ac:spMkLst>
            <pc:docMk/>
            <pc:sldMk cId="130432134" sldId="299"/>
            <ac:spMk id="2" creationId="{E4E1E357-9318-494B-AFC2-13817D1A0CC9}"/>
          </ac:spMkLst>
        </pc:spChg>
        <pc:spChg chg="mod">
          <ac:chgData name="Rosmorduc Vinca" userId="ad80fc01-cf55-4376-a825-a887c8046f05" providerId="ADAL" clId="{0CC7773D-0640-41AE-8DD2-66D5E758F5C5}" dt="2020-11-17T12:33:16.560" v="342" actId="5793"/>
          <ac:spMkLst>
            <pc:docMk/>
            <pc:sldMk cId="130432134" sldId="299"/>
            <ac:spMk id="3" creationId="{A46BB814-0796-43C8-85BE-9F79EA8F726B}"/>
          </ac:spMkLst>
        </pc:spChg>
        <pc:spChg chg="add del mod">
          <ac:chgData name="Rosmorduc Vinca" userId="ad80fc01-cf55-4376-a825-a887c8046f05" providerId="ADAL" clId="{0CC7773D-0640-41AE-8DD2-66D5E758F5C5}" dt="2020-11-17T12:33:14.057" v="341"/>
          <ac:spMkLst>
            <pc:docMk/>
            <pc:sldMk cId="130432134" sldId="299"/>
            <ac:spMk id="4" creationId="{0084185A-5AF7-4818-B2E4-7DBD3BCFD42A}"/>
          </ac:spMkLst>
        </pc:spChg>
        <pc:spChg chg="add del mod">
          <ac:chgData name="Rosmorduc Vinca" userId="ad80fc01-cf55-4376-a825-a887c8046f05" providerId="ADAL" clId="{0CC7773D-0640-41AE-8DD2-66D5E758F5C5}" dt="2020-11-17T12:33:14.057" v="341"/>
          <ac:spMkLst>
            <pc:docMk/>
            <pc:sldMk cId="130432134" sldId="299"/>
            <ac:spMk id="5" creationId="{9B573129-4BD2-4C2D-BBF8-5D73F90C367B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20:47.695" v="126" actId="1035"/>
        <pc:sldMkLst>
          <pc:docMk/>
          <pc:sldMk cId="1332273651" sldId="300"/>
        </pc:sldMkLst>
        <pc:spChg chg="add del mod">
          <ac:chgData name="Rosmorduc Vinca" userId="ad80fc01-cf55-4376-a825-a887c8046f05" providerId="ADAL" clId="{0CC7773D-0640-41AE-8DD2-66D5E758F5C5}" dt="2020-11-17T12:20:26.783" v="101" actId="478"/>
          <ac:spMkLst>
            <pc:docMk/>
            <pc:sldMk cId="1332273651" sldId="300"/>
            <ac:spMk id="3" creationId="{AC86AD85-E275-4D9C-B309-73D00F57673F}"/>
          </ac:spMkLst>
        </pc:spChg>
        <pc:spChg chg="del">
          <ac:chgData name="Rosmorduc Vinca" userId="ad80fc01-cf55-4376-a825-a887c8046f05" providerId="ADAL" clId="{0CC7773D-0640-41AE-8DD2-66D5E758F5C5}" dt="2020-11-17T12:20:31.184" v="103" actId="478"/>
          <ac:spMkLst>
            <pc:docMk/>
            <pc:sldMk cId="1332273651" sldId="300"/>
            <ac:spMk id="7" creationId="{6608C87F-1736-48BD-8129-AC4F3BE04590}"/>
          </ac:spMkLst>
        </pc:spChg>
        <pc:spChg chg="del">
          <ac:chgData name="Rosmorduc Vinca" userId="ad80fc01-cf55-4376-a825-a887c8046f05" providerId="ADAL" clId="{0CC7773D-0640-41AE-8DD2-66D5E758F5C5}" dt="2020-11-17T12:20:32.816" v="104" actId="478"/>
          <ac:spMkLst>
            <pc:docMk/>
            <pc:sldMk cId="1332273651" sldId="300"/>
            <ac:spMk id="14" creationId="{9896DA05-F30F-4A43-97ED-6211379C7FB3}"/>
          </ac:spMkLst>
        </pc:spChg>
        <pc:spChg chg="mod">
          <ac:chgData name="Rosmorduc Vinca" userId="ad80fc01-cf55-4376-a825-a887c8046f05" providerId="ADAL" clId="{0CC7773D-0640-41AE-8DD2-66D5E758F5C5}" dt="2020-11-17T12:20:47.695" v="126" actId="1035"/>
          <ac:spMkLst>
            <pc:docMk/>
            <pc:sldMk cId="1332273651" sldId="300"/>
            <ac:spMk id="21" creationId="{F6E22B2E-0B8E-49D4-BB5F-E920362AA2C2}"/>
          </ac:spMkLst>
        </pc:spChg>
        <pc:grpChg chg="add mod">
          <ac:chgData name="Rosmorduc Vinca" userId="ad80fc01-cf55-4376-a825-a887c8046f05" providerId="ADAL" clId="{0CC7773D-0640-41AE-8DD2-66D5E758F5C5}" dt="2020-11-17T12:20:47.695" v="126" actId="1035"/>
          <ac:grpSpMkLst>
            <pc:docMk/>
            <pc:sldMk cId="1332273651" sldId="300"/>
            <ac:grpSpMk id="10" creationId="{B8F0B4E9-5ECF-4BD7-BA84-7F81F592ECF5}"/>
          </ac:grpSpMkLst>
        </pc:grpChg>
        <pc:grpChg chg="add mod">
          <ac:chgData name="Rosmorduc Vinca" userId="ad80fc01-cf55-4376-a825-a887c8046f05" providerId="ADAL" clId="{0CC7773D-0640-41AE-8DD2-66D5E758F5C5}" dt="2020-11-17T12:20:47.695" v="126" actId="1035"/>
          <ac:grpSpMkLst>
            <pc:docMk/>
            <pc:sldMk cId="1332273651" sldId="300"/>
            <ac:grpSpMk id="15" creationId="{B9542006-2940-4D52-83FF-1772CB4682D3}"/>
          </ac:grpSpMkLst>
        </pc:grpChg>
        <pc:picChg chg="del">
          <ac:chgData name="Rosmorduc Vinca" userId="ad80fc01-cf55-4376-a825-a887c8046f05" providerId="ADAL" clId="{0CC7773D-0640-41AE-8DD2-66D5E758F5C5}" dt="2020-11-17T12:20:14.902" v="100" actId="478"/>
          <ac:picMkLst>
            <pc:docMk/>
            <pc:sldMk cId="1332273651" sldId="300"/>
            <ac:picMk id="9" creationId="{67F9FF5F-3051-4203-AECC-5657A43CB5D8}"/>
          </ac:picMkLst>
        </pc:picChg>
        <pc:picChg chg="del">
          <ac:chgData name="Rosmorduc Vinca" userId="ad80fc01-cf55-4376-a825-a887c8046f05" providerId="ADAL" clId="{0CC7773D-0640-41AE-8DD2-66D5E758F5C5}" dt="2020-11-17T12:20:14.902" v="100" actId="478"/>
          <ac:picMkLst>
            <pc:docMk/>
            <pc:sldMk cId="1332273651" sldId="300"/>
            <ac:picMk id="13" creationId="{171AF6B2-FF47-4489-B2F3-87FEAEF23AC3}"/>
          </ac:picMkLst>
        </pc:picChg>
        <pc:picChg chg="mod">
          <ac:chgData name="Rosmorduc Vinca" userId="ad80fc01-cf55-4376-a825-a887c8046f05" providerId="ADAL" clId="{0CC7773D-0640-41AE-8DD2-66D5E758F5C5}" dt="2020-11-17T12:20:47.695" v="126" actId="1035"/>
          <ac:picMkLst>
            <pc:docMk/>
            <pc:sldMk cId="1332273651" sldId="300"/>
            <ac:picMk id="19" creationId="{43EFE282-BE4A-48E7-B9BB-9B10460C1191}"/>
          </ac:picMkLst>
        </pc:picChg>
      </pc:sldChg>
      <pc:sldChg chg="addSp delSp modSp mod">
        <pc:chgData name="Rosmorduc Vinca" userId="ad80fc01-cf55-4376-a825-a887c8046f05" providerId="ADAL" clId="{0CC7773D-0640-41AE-8DD2-66D5E758F5C5}" dt="2020-11-17T12:34:24.513" v="380" actId="5793"/>
        <pc:sldMkLst>
          <pc:docMk/>
          <pc:sldMk cId="2467885833" sldId="301"/>
        </pc:sldMkLst>
        <pc:spChg chg="mod">
          <ac:chgData name="Rosmorduc Vinca" userId="ad80fc01-cf55-4376-a825-a887c8046f05" providerId="ADAL" clId="{0CC7773D-0640-41AE-8DD2-66D5E758F5C5}" dt="2020-11-17T12:34:20.805" v="379" actId="20577"/>
          <ac:spMkLst>
            <pc:docMk/>
            <pc:sldMk cId="2467885833" sldId="301"/>
            <ac:spMk id="2" creationId="{DC43989E-467E-4F0C-AA75-26FFD2640319}"/>
          </ac:spMkLst>
        </pc:spChg>
        <pc:spChg chg="mod">
          <ac:chgData name="Rosmorduc Vinca" userId="ad80fc01-cf55-4376-a825-a887c8046f05" providerId="ADAL" clId="{0CC7773D-0640-41AE-8DD2-66D5E758F5C5}" dt="2020-11-17T12:34:24.513" v="380" actId="5793"/>
          <ac:spMkLst>
            <pc:docMk/>
            <pc:sldMk cId="2467885833" sldId="301"/>
            <ac:spMk id="3" creationId="{17E8167A-DA32-4E76-A279-AF10197E8553}"/>
          </ac:spMkLst>
        </pc:spChg>
        <pc:spChg chg="add del mod">
          <ac:chgData name="Rosmorduc Vinca" userId="ad80fc01-cf55-4376-a825-a887c8046f05" providerId="ADAL" clId="{0CC7773D-0640-41AE-8DD2-66D5E758F5C5}" dt="2020-11-17T12:34:17.682" v="378"/>
          <ac:spMkLst>
            <pc:docMk/>
            <pc:sldMk cId="2467885833" sldId="301"/>
            <ac:spMk id="4" creationId="{B8BC0747-02D5-4797-B409-DA9D6236C356}"/>
          </ac:spMkLst>
        </pc:spChg>
        <pc:spChg chg="add del mod">
          <ac:chgData name="Rosmorduc Vinca" userId="ad80fc01-cf55-4376-a825-a887c8046f05" providerId="ADAL" clId="{0CC7773D-0640-41AE-8DD2-66D5E758F5C5}" dt="2020-11-17T12:34:17.682" v="378"/>
          <ac:spMkLst>
            <pc:docMk/>
            <pc:sldMk cId="2467885833" sldId="301"/>
            <ac:spMk id="5" creationId="{2B3F8675-606C-40CB-A41B-DEB241B91ED2}"/>
          </ac:spMkLst>
        </pc:spChg>
      </pc:sldChg>
      <pc:sldChg chg="addSp delSp modSp">
        <pc:chgData name="Rosmorduc Vinca" userId="ad80fc01-cf55-4376-a825-a887c8046f05" providerId="ADAL" clId="{0CC7773D-0640-41AE-8DD2-66D5E758F5C5}" dt="2020-11-17T12:17:08.490" v="0"/>
        <pc:sldMkLst>
          <pc:docMk/>
          <pc:sldMk cId="2992258412" sldId="302"/>
        </pc:sldMkLst>
        <pc:spChg chg="add del mod">
          <ac:chgData name="Rosmorduc Vinca" userId="ad80fc01-cf55-4376-a825-a887c8046f05" providerId="ADAL" clId="{0CC7773D-0640-41AE-8DD2-66D5E758F5C5}" dt="2020-11-17T12:17:08.490" v="0"/>
          <ac:spMkLst>
            <pc:docMk/>
            <pc:sldMk cId="2992258412" sldId="302"/>
            <ac:spMk id="2" creationId="{C15B4BCA-D082-4244-92C8-440497DEA20D}"/>
          </ac:spMkLst>
        </pc:spChg>
        <pc:spChg chg="add del mod">
          <ac:chgData name="Rosmorduc Vinca" userId="ad80fc01-cf55-4376-a825-a887c8046f05" providerId="ADAL" clId="{0CC7773D-0640-41AE-8DD2-66D5E758F5C5}" dt="2020-11-17T12:17:08.490" v="0"/>
          <ac:spMkLst>
            <pc:docMk/>
            <pc:sldMk cId="2992258412" sldId="302"/>
            <ac:spMk id="3" creationId="{536A04D0-9E8B-4DA0-A00F-E257E725448B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4:49.345" v="386" actId="20577"/>
        <pc:sldMkLst>
          <pc:docMk/>
          <pc:sldMk cId="4064224476" sldId="304"/>
        </pc:sldMkLst>
        <pc:spChg chg="mod">
          <ac:chgData name="Rosmorduc Vinca" userId="ad80fc01-cf55-4376-a825-a887c8046f05" providerId="ADAL" clId="{0CC7773D-0640-41AE-8DD2-66D5E758F5C5}" dt="2020-11-17T12:34:49.345" v="386" actId="20577"/>
          <ac:spMkLst>
            <pc:docMk/>
            <pc:sldMk cId="4064224476" sldId="304"/>
            <ac:spMk id="2" creationId="{E4E1E357-9318-494B-AFC2-13817D1A0CC9}"/>
          </ac:spMkLst>
        </pc:spChg>
        <pc:spChg chg="add del mod">
          <ac:chgData name="Rosmorduc Vinca" userId="ad80fc01-cf55-4376-a825-a887c8046f05" providerId="ADAL" clId="{0CC7773D-0640-41AE-8DD2-66D5E758F5C5}" dt="2020-11-17T12:34:47.350" v="385"/>
          <ac:spMkLst>
            <pc:docMk/>
            <pc:sldMk cId="4064224476" sldId="304"/>
            <ac:spMk id="4" creationId="{59295A07-426B-4581-8CC9-938BD44CEC19}"/>
          </ac:spMkLst>
        </pc:spChg>
        <pc:spChg chg="add del mod">
          <ac:chgData name="Rosmorduc Vinca" userId="ad80fc01-cf55-4376-a825-a887c8046f05" providerId="ADAL" clId="{0CC7773D-0640-41AE-8DD2-66D5E758F5C5}" dt="2020-11-17T12:34:47.350" v="385"/>
          <ac:spMkLst>
            <pc:docMk/>
            <pc:sldMk cId="4064224476" sldId="304"/>
            <ac:spMk id="5" creationId="{F0FBC36D-4BAD-427B-9030-909DBCFB8B2A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6:16.645" v="406" actId="20577"/>
        <pc:sldMkLst>
          <pc:docMk/>
          <pc:sldMk cId="2921410534" sldId="305"/>
        </pc:sldMkLst>
        <pc:spChg chg="mod">
          <ac:chgData name="Rosmorduc Vinca" userId="ad80fc01-cf55-4376-a825-a887c8046f05" providerId="ADAL" clId="{0CC7773D-0640-41AE-8DD2-66D5E758F5C5}" dt="2020-11-17T12:36:16.645" v="406" actId="20577"/>
          <ac:spMkLst>
            <pc:docMk/>
            <pc:sldMk cId="2921410534" sldId="305"/>
            <ac:spMk id="2" creationId="{DA3FD61D-C722-4C05-B81E-BBD5DD373641}"/>
          </ac:spMkLst>
        </pc:spChg>
        <pc:spChg chg="mod">
          <ac:chgData name="Rosmorduc Vinca" userId="ad80fc01-cf55-4376-a825-a887c8046f05" providerId="ADAL" clId="{0CC7773D-0640-41AE-8DD2-66D5E758F5C5}" dt="2020-11-17T12:36:15.590" v="405" actId="5793"/>
          <ac:spMkLst>
            <pc:docMk/>
            <pc:sldMk cId="2921410534" sldId="305"/>
            <ac:spMk id="3" creationId="{384DA8E5-2FEA-475B-8E4D-01F35FBE59A0}"/>
          </ac:spMkLst>
        </pc:spChg>
        <pc:spChg chg="add del mod">
          <ac:chgData name="Rosmorduc Vinca" userId="ad80fc01-cf55-4376-a825-a887c8046f05" providerId="ADAL" clId="{0CC7773D-0640-41AE-8DD2-66D5E758F5C5}" dt="2020-11-17T12:36:12.852" v="404"/>
          <ac:spMkLst>
            <pc:docMk/>
            <pc:sldMk cId="2921410534" sldId="305"/>
            <ac:spMk id="4" creationId="{C7781764-FF2F-4DE8-AA8E-A6719CA1B371}"/>
          </ac:spMkLst>
        </pc:spChg>
        <pc:spChg chg="add del mod">
          <ac:chgData name="Rosmorduc Vinca" userId="ad80fc01-cf55-4376-a825-a887c8046f05" providerId="ADAL" clId="{0CC7773D-0640-41AE-8DD2-66D5E758F5C5}" dt="2020-11-17T12:36:12.852" v="404"/>
          <ac:spMkLst>
            <pc:docMk/>
            <pc:sldMk cId="2921410534" sldId="305"/>
            <ac:spMk id="5" creationId="{1838191E-B49C-41EB-8911-7C96239C6715}"/>
          </ac:spMkLst>
        </pc:spChg>
      </pc:sldChg>
      <pc:sldChg chg="delSp modSp add mod modNotesTx">
        <pc:chgData name="Rosmorduc Vinca" userId="ad80fc01-cf55-4376-a825-a887c8046f05" providerId="ADAL" clId="{0CC7773D-0640-41AE-8DD2-66D5E758F5C5}" dt="2020-11-17T12:25:27.037" v="222" actId="1035"/>
        <pc:sldMkLst>
          <pc:docMk/>
          <pc:sldMk cId="1358838140" sldId="358"/>
        </pc:sldMkLst>
        <pc:spChg chg="del">
          <ac:chgData name="Rosmorduc Vinca" userId="ad80fc01-cf55-4376-a825-a887c8046f05" providerId="ADAL" clId="{0CC7773D-0640-41AE-8DD2-66D5E758F5C5}" dt="2020-11-17T12:25:22.810" v="211" actId="478"/>
          <ac:spMkLst>
            <pc:docMk/>
            <pc:sldMk cId="1358838140" sldId="358"/>
            <ac:spMk id="2" creationId="{B0232446-853E-4FB5-8DCF-B9156A0BB49C}"/>
          </ac:spMkLst>
        </pc:spChg>
        <pc:spChg chg="mod">
          <ac:chgData name="Rosmorduc Vinca" userId="ad80fc01-cf55-4376-a825-a887c8046f05" providerId="ADAL" clId="{0CC7773D-0640-41AE-8DD2-66D5E758F5C5}" dt="2020-11-17T12:25:27.037" v="222" actId="1035"/>
          <ac:spMkLst>
            <pc:docMk/>
            <pc:sldMk cId="1358838140" sldId="358"/>
            <ac:spMk id="7" creationId="{765BB360-B0C7-442C-A824-F4C0F2838312}"/>
          </ac:spMkLst>
        </pc:spChg>
        <pc:spChg chg="mod">
          <ac:chgData name="Rosmorduc Vinca" userId="ad80fc01-cf55-4376-a825-a887c8046f05" providerId="ADAL" clId="{0CC7773D-0640-41AE-8DD2-66D5E758F5C5}" dt="2020-11-17T12:25:27.037" v="222" actId="1035"/>
          <ac:spMkLst>
            <pc:docMk/>
            <pc:sldMk cId="1358838140" sldId="358"/>
            <ac:spMk id="18" creationId="{87D928E0-445E-4556-9CB5-CE61C92EB8F3}"/>
          </ac:spMkLst>
        </pc:spChg>
        <pc:grpChg chg="mod">
          <ac:chgData name="Rosmorduc Vinca" userId="ad80fc01-cf55-4376-a825-a887c8046f05" providerId="ADAL" clId="{0CC7773D-0640-41AE-8DD2-66D5E758F5C5}" dt="2020-11-17T12:25:27.037" v="222" actId="1035"/>
          <ac:grpSpMkLst>
            <pc:docMk/>
            <pc:sldMk cId="1358838140" sldId="358"/>
            <ac:grpSpMk id="3" creationId="{4E925A34-1B3C-451A-B446-0EAB37B99F0A}"/>
          </ac:grpSpMkLst>
        </pc:grpChg>
        <pc:grpChg chg="mod">
          <ac:chgData name="Rosmorduc Vinca" userId="ad80fc01-cf55-4376-a825-a887c8046f05" providerId="ADAL" clId="{0CC7773D-0640-41AE-8DD2-66D5E758F5C5}" dt="2020-11-17T12:25:27.037" v="222" actId="1035"/>
          <ac:grpSpMkLst>
            <pc:docMk/>
            <pc:sldMk cId="1358838140" sldId="358"/>
            <ac:grpSpMk id="5" creationId="{5B75F786-55D0-4B8E-B92C-B2D94910344A}"/>
          </ac:grpSpMkLst>
        </pc:grpChg>
        <pc:grpChg chg="mod">
          <ac:chgData name="Rosmorduc Vinca" userId="ad80fc01-cf55-4376-a825-a887c8046f05" providerId="ADAL" clId="{0CC7773D-0640-41AE-8DD2-66D5E758F5C5}" dt="2020-11-17T12:25:27.037" v="222" actId="1035"/>
          <ac:grpSpMkLst>
            <pc:docMk/>
            <pc:sldMk cId="1358838140" sldId="358"/>
            <ac:grpSpMk id="8" creationId="{A9BFC01E-ED43-47A4-A54F-1202CD3BD265}"/>
          </ac:grpSpMkLst>
        </pc:grpChg>
        <pc:grpChg chg="mod">
          <ac:chgData name="Rosmorduc Vinca" userId="ad80fc01-cf55-4376-a825-a887c8046f05" providerId="ADAL" clId="{0CC7773D-0640-41AE-8DD2-66D5E758F5C5}" dt="2020-11-17T12:25:27.037" v="222" actId="1035"/>
          <ac:grpSpMkLst>
            <pc:docMk/>
            <pc:sldMk cId="1358838140" sldId="358"/>
            <ac:grpSpMk id="10" creationId="{C6EE67A5-F72C-4648-ACE8-CB3E8EB9828F}"/>
          </ac:grpSpMkLst>
        </pc:grpChg>
        <pc:grpChg chg="mod">
          <ac:chgData name="Rosmorduc Vinca" userId="ad80fc01-cf55-4376-a825-a887c8046f05" providerId="ADAL" clId="{0CC7773D-0640-41AE-8DD2-66D5E758F5C5}" dt="2020-11-17T12:25:27.037" v="222" actId="1035"/>
          <ac:grpSpMkLst>
            <pc:docMk/>
            <pc:sldMk cId="1358838140" sldId="358"/>
            <ac:grpSpMk id="12" creationId="{C041D7A3-EA41-461A-93D1-E95DE99AF76E}"/>
          </ac:grpSpMkLst>
        </pc:grpChg>
        <pc:cxnChg chg="mod">
          <ac:chgData name="Rosmorduc Vinca" userId="ad80fc01-cf55-4376-a825-a887c8046f05" providerId="ADAL" clId="{0CC7773D-0640-41AE-8DD2-66D5E758F5C5}" dt="2020-11-17T12:25:27.037" v="222" actId="1035"/>
          <ac:cxnSpMkLst>
            <pc:docMk/>
            <pc:sldMk cId="1358838140" sldId="358"/>
            <ac:cxnSpMk id="17" creationId="{A658518B-8BB1-4CF8-96D4-DF9EAB79765F}"/>
          </ac:cxnSpMkLst>
        </pc:cxnChg>
        <pc:cxnChg chg="mod">
          <ac:chgData name="Rosmorduc Vinca" userId="ad80fc01-cf55-4376-a825-a887c8046f05" providerId="ADAL" clId="{0CC7773D-0640-41AE-8DD2-66D5E758F5C5}" dt="2020-11-17T12:25:27.037" v="222" actId="1035"/>
          <ac:cxnSpMkLst>
            <pc:docMk/>
            <pc:sldMk cId="1358838140" sldId="358"/>
            <ac:cxnSpMk id="20" creationId="{0B4D63A7-D03F-412B-AB43-BA9AF2B12942}"/>
          </ac:cxnSpMkLst>
        </pc:cxnChg>
        <pc:cxnChg chg="mod">
          <ac:chgData name="Rosmorduc Vinca" userId="ad80fc01-cf55-4376-a825-a887c8046f05" providerId="ADAL" clId="{0CC7773D-0640-41AE-8DD2-66D5E758F5C5}" dt="2020-11-17T12:25:27.037" v="222" actId="1035"/>
          <ac:cxnSpMkLst>
            <pc:docMk/>
            <pc:sldMk cId="1358838140" sldId="358"/>
            <ac:cxnSpMk id="22" creationId="{2CCC245E-E267-4173-A7F8-84B288DD8C11}"/>
          </ac:cxnSpMkLst>
        </pc:cxnChg>
        <pc:cxnChg chg="mod">
          <ac:chgData name="Rosmorduc Vinca" userId="ad80fc01-cf55-4376-a825-a887c8046f05" providerId="ADAL" clId="{0CC7773D-0640-41AE-8DD2-66D5E758F5C5}" dt="2020-11-17T12:25:27.037" v="222" actId="1035"/>
          <ac:cxnSpMkLst>
            <pc:docMk/>
            <pc:sldMk cId="1358838140" sldId="358"/>
            <ac:cxnSpMk id="24" creationId="{1BC00C03-D3FD-4EE8-80D8-2E07FD9DE246}"/>
          </ac:cxnSpMkLst>
        </pc:cxnChg>
      </pc:sldChg>
      <pc:sldChg chg="addSp modSp mod modNotesTx">
        <pc:chgData name="Rosmorduc Vinca" userId="ad80fc01-cf55-4376-a825-a887c8046f05" providerId="ADAL" clId="{0CC7773D-0640-41AE-8DD2-66D5E758F5C5}" dt="2020-11-17T12:38:33.556" v="436" actId="164"/>
        <pc:sldMkLst>
          <pc:docMk/>
          <pc:sldMk cId="3851979111" sldId="383"/>
        </pc:sldMkLst>
        <pc:spChg chg="add mod">
          <ac:chgData name="Rosmorduc Vinca" userId="ad80fc01-cf55-4376-a825-a887c8046f05" providerId="ADAL" clId="{0CC7773D-0640-41AE-8DD2-66D5E758F5C5}" dt="2020-11-17T12:38:33.556" v="436" actId="164"/>
          <ac:spMkLst>
            <pc:docMk/>
            <pc:sldMk cId="3851979111" sldId="383"/>
            <ac:spMk id="7" creationId="{AD75E173-43C9-4749-BE07-4B408BC6B11B}"/>
          </ac:spMkLst>
        </pc:spChg>
        <pc:spChg chg="mod">
          <ac:chgData name="Rosmorduc Vinca" userId="ad80fc01-cf55-4376-a825-a887c8046f05" providerId="ADAL" clId="{0CC7773D-0640-41AE-8DD2-66D5E758F5C5}" dt="2020-11-17T12:22:16.554" v="161" actId="164"/>
          <ac:spMkLst>
            <pc:docMk/>
            <pc:sldMk cId="3851979111" sldId="383"/>
            <ac:spMk id="9" creationId="{6D50A00A-302E-45AB-AE38-3B4C7E89C90F}"/>
          </ac:spMkLst>
        </pc:spChg>
        <pc:spChg chg="mod">
          <ac:chgData name="Rosmorduc Vinca" userId="ad80fc01-cf55-4376-a825-a887c8046f05" providerId="ADAL" clId="{0CC7773D-0640-41AE-8DD2-66D5E758F5C5}" dt="2020-11-17T12:22:16.554" v="161" actId="164"/>
          <ac:spMkLst>
            <pc:docMk/>
            <pc:sldMk cId="3851979111" sldId="383"/>
            <ac:spMk id="11" creationId="{5E2F9BD9-730B-4848-B53F-E398D569D8CE}"/>
          </ac:spMkLst>
        </pc:spChg>
        <pc:grpChg chg="add mod">
          <ac:chgData name="Rosmorduc Vinca" userId="ad80fc01-cf55-4376-a825-a887c8046f05" providerId="ADAL" clId="{0CC7773D-0640-41AE-8DD2-66D5E758F5C5}" dt="2020-11-17T12:38:33.556" v="436" actId="164"/>
          <ac:grpSpMkLst>
            <pc:docMk/>
            <pc:sldMk cId="3851979111" sldId="383"/>
            <ac:grpSpMk id="2" creationId="{4A6F178D-755C-46A9-9AD4-F56BCD00A73A}"/>
          </ac:grpSpMkLst>
        </pc:grpChg>
        <pc:grpChg chg="add mod">
          <ac:chgData name="Rosmorduc Vinca" userId="ad80fc01-cf55-4376-a825-a887c8046f05" providerId="ADAL" clId="{0CC7773D-0640-41AE-8DD2-66D5E758F5C5}" dt="2020-11-17T12:38:33.556" v="436" actId="164"/>
          <ac:grpSpMkLst>
            <pc:docMk/>
            <pc:sldMk cId="3851979111" sldId="383"/>
            <ac:grpSpMk id="3" creationId="{97822DEB-8D94-4C51-92FA-37E3D4250DFE}"/>
          </ac:grpSpMkLst>
        </pc:grpChg>
        <pc:picChg chg="mod modCrop">
          <ac:chgData name="Rosmorduc Vinca" userId="ad80fc01-cf55-4376-a825-a887c8046f05" providerId="ADAL" clId="{0CC7773D-0640-41AE-8DD2-66D5E758F5C5}" dt="2020-11-17T12:22:16.554" v="161" actId="164"/>
          <ac:picMkLst>
            <pc:docMk/>
            <pc:sldMk cId="3851979111" sldId="383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8:26.867" v="434" actId="164"/>
        <pc:sldMkLst>
          <pc:docMk/>
          <pc:sldMk cId="1880250851" sldId="384"/>
        </pc:sldMkLst>
        <pc:spChg chg="add mod">
          <ac:chgData name="Rosmorduc Vinca" userId="ad80fc01-cf55-4376-a825-a887c8046f05" providerId="ADAL" clId="{0CC7773D-0640-41AE-8DD2-66D5E758F5C5}" dt="2020-11-17T12:38:26.867" v="434" actId="164"/>
          <ac:spMkLst>
            <pc:docMk/>
            <pc:sldMk cId="1880250851" sldId="384"/>
            <ac:spMk id="7" creationId="{CAEFB45D-244C-4349-85D6-7E90944EB16E}"/>
          </ac:spMkLst>
        </pc:spChg>
        <pc:spChg chg="mod">
          <ac:chgData name="Rosmorduc Vinca" userId="ad80fc01-cf55-4376-a825-a887c8046f05" providerId="ADAL" clId="{0CC7773D-0640-41AE-8DD2-66D5E758F5C5}" dt="2020-11-17T12:23:18.482" v="188" actId="164"/>
          <ac:spMkLst>
            <pc:docMk/>
            <pc:sldMk cId="1880250851" sldId="384"/>
            <ac:spMk id="15" creationId="{82C42016-8AFB-443F-B1E7-F316DE2A6F6E}"/>
          </ac:spMkLst>
        </pc:spChg>
        <pc:spChg chg="mod">
          <ac:chgData name="Rosmorduc Vinca" userId="ad80fc01-cf55-4376-a825-a887c8046f05" providerId="ADAL" clId="{0CC7773D-0640-41AE-8DD2-66D5E758F5C5}" dt="2020-11-17T12:23:18.482" v="188" actId="164"/>
          <ac:spMkLst>
            <pc:docMk/>
            <pc:sldMk cId="1880250851" sldId="384"/>
            <ac:spMk id="26" creationId="{68B84343-22EA-43B7-AB2A-4924032DECF5}"/>
          </ac:spMkLst>
        </pc:spChg>
        <pc:grpChg chg="add mod">
          <ac:chgData name="Rosmorduc Vinca" userId="ad80fc01-cf55-4376-a825-a887c8046f05" providerId="ADAL" clId="{0CC7773D-0640-41AE-8DD2-66D5E758F5C5}" dt="2020-11-17T12:38:26.867" v="434" actId="164"/>
          <ac:grpSpMkLst>
            <pc:docMk/>
            <pc:sldMk cId="1880250851" sldId="384"/>
            <ac:grpSpMk id="2" creationId="{2501BB7B-E84D-4F19-B8BC-80F868B93F1C}"/>
          </ac:grpSpMkLst>
        </pc:grpChg>
        <pc:grpChg chg="add mod">
          <ac:chgData name="Rosmorduc Vinca" userId="ad80fc01-cf55-4376-a825-a887c8046f05" providerId="ADAL" clId="{0CC7773D-0640-41AE-8DD2-66D5E758F5C5}" dt="2020-11-17T12:38:26.867" v="434" actId="164"/>
          <ac:grpSpMkLst>
            <pc:docMk/>
            <pc:sldMk cId="1880250851" sldId="384"/>
            <ac:grpSpMk id="3" creationId="{2C37638C-D560-402F-8EBD-EC7F7D5C7821}"/>
          </ac:grpSpMkLst>
        </pc:grpChg>
        <pc:picChg chg="add mod ord">
          <ac:chgData name="Rosmorduc Vinca" userId="ad80fc01-cf55-4376-a825-a887c8046f05" providerId="ADAL" clId="{0CC7773D-0640-41AE-8DD2-66D5E758F5C5}" dt="2020-11-17T12:23:18.482" v="188" actId="164"/>
          <ac:picMkLst>
            <pc:docMk/>
            <pc:sldMk cId="1880250851" sldId="384"/>
            <ac:picMk id="5" creationId="{D705D792-1457-48DC-89C3-0AC021C08013}"/>
          </ac:picMkLst>
        </pc:picChg>
        <pc:picChg chg="del">
          <ac:chgData name="Rosmorduc Vinca" userId="ad80fc01-cf55-4376-a825-a887c8046f05" providerId="ADAL" clId="{0CC7773D-0640-41AE-8DD2-66D5E758F5C5}" dt="2020-11-17T12:21:33.312" v="147" actId="478"/>
          <ac:picMkLst>
            <pc:docMk/>
            <pc:sldMk cId="1880250851" sldId="384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8:20.923" v="432" actId="164"/>
        <pc:sldMkLst>
          <pc:docMk/>
          <pc:sldMk cId="3927928390" sldId="385"/>
        </pc:sldMkLst>
        <pc:spChg chg="add mod">
          <ac:chgData name="Rosmorduc Vinca" userId="ad80fc01-cf55-4376-a825-a887c8046f05" providerId="ADAL" clId="{0CC7773D-0640-41AE-8DD2-66D5E758F5C5}" dt="2020-11-17T12:38:20.923" v="432" actId="164"/>
          <ac:spMkLst>
            <pc:docMk/>
            <pc:sldMk cId="3927928390" sldId="385"/>
            <ac:spMk id="7" creationId="{846541B2-DCFB-4968-94F8-0BC6E464FF5E}"/>
          </ac:spMkLst>
        </pc:spChg>
        <pc:spChg chg="mod">
          <ac:chgData name="Rosmorduc Vinca" userId="ad80fc01-cf55-4376-a825-a887c8046f05" providerId="ADAL" clId="{0CC7773D-0640-41AE-8DD2-66D5E758F5C5}" dt="2020-11-17T12:24:38.001" v="204" actId="164"/>
          <ac:spMkLst>
            <pc:docMk/>
            <pc:sldMk cId="3927928390" sldId="385"/>
            <ac:spMk id="21" creationId="{4E334B29-18D3-478C-B6B9-814EEEA24913}"/>
          </ac:spMkLst>
        </pc:spChg>
        <pc:grpChg chg="add mod">
          <ac:chgData name="Rosmorduc Vinca" userId="ad80fc01-cf55-4376-a825-a887c8046f05" providerId="ADAL" clId="{0CC7773D-0640-41AE-8DD2-66D5E758F5C5}" dt="2020-11-17T12:38:20.923" v="432" actId="164"/>
          <ac:grpSpMkLst>
            <pc:docMk/>
            <pc:sldMk cId="3927928390" sldId="385"/>
            <ac:grpSpMk id="2" creationId="{E4A12DC2-8014-4053-B04A-1A8B4962452C}"/>
          </ac:grpSpMkLst>
        </pc:grpChg>
        <pc:grpChg chg="add mod">
          <ac:chgData name="Rosmorduc Vinca" userId="ad80fc01-cf55-4376-a825-a887c8046f05" providerId="ADAL" clId="{0CC7773D-0640-41AE-8DD2-66D5E758F5C5}" dt="2020-11-17T12:38:20.923" v="432" actId="164"/>
          <ac:grpSpMkLst>
            <pc:docMk/>
            <pc:sldMk cId="3927928390" sldId="385"/>
            <ac:grpSpMk id="3" creationId="{8C60614F-9E01-4C13-BA43-ED77230ACC2D}"/>
          </ac:grpSpMkLst>
        </pc:grpChg>
        <pc:picChg chg="add mod ord">
          <ac:chgData name="Rosmorduc Vinca" userId="ad80fc01-cf55-4376-a825-a887c8046f05" providerId="ADAL" clId="{0CC7773D-0640-41AE-8DD2-66D5E758F5C5}" dt="2020-11-17T12:24:38.001" v="204" actId="164"/>
          <ac:picMkLst>
            <pc:docMk/>
            <pc:sldMk cId="3927928390" sldId="385"/>
            <ac:picMk id="4" creationId="{182AFA86-6660-430C-B5DD-AEA3F3B8F3E8}"/>
          </ac:picMkLst>
        </pc:picChg>
        <pc:picChg chg="del">
          <ac:chgData name="Rosmorduc Vinca" userId="ad80fc01-cf55-4376-a825-a887c8046f05" providerId="ADAL" clId="{0CC7773D-0640-41AE-8DD2-66D5E758F5C5}" dt="2020-11-17T12:24:26.418" v="201" actId="478"/>
          <ac:picMkLst>
            <pc:docMk/>
            <pc:sldMk cId="3927928390" sldId="385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8:12.362" v="430" actId="164"/>
        <pc:sldMkLst>
          <pc:docMk/>
          <pc:sldMk cId="235522789" sldId="386"/>
        </pc:sldMkLst>
        <pc:spChg chg="add mod">
          <ac:chgData name="Rosmorduc Vinca" userId="ad80fc01-cf55-4376-a825-a887c8046f05" providerId="ADAL" clId="{0CC7773D-0640-41AE-8DD2-66D5E758F5C5}" dt="2020-11-17T12:38:12.362" v="430" actId="164"/>
          <ac:spMkLst>
            <pc:docMk/>
            <pc:sldMk cId="235522789" sldId="386"/>
            <ac:spMk id="7" creationId="{75075F21-4101-4F31-A531-03FDCC75AA1E}"/>
          </ac:spMkLst>
        </pc:spChg>
        <pc:spChg chg="mod">
          <ac:chgData name="Rosmorduc Vinca" userId="ad80fc01-cf55-4376-a825-a887c8046f05" providerId="ADAL" clId="{0CC7773D-0640-41AE-8DD2-66D5E758F5C5}" dt="2020-11-17T12:25:47.811" v="226" actId="164"/>
          <ac:spMkLst>
            <pc:docMk/>
            <pc:sldMk cId="235522789" sldId="386"/>
            <ac:spMk id="18" creationId="{142F466B-4397-4484-A220-B8D173A8A182}"/>
          </ac:spMkLst>
        </pc:spChg>
        <pc:grpChg chg="add mod">
          <ac:chgData name="Rosmorduc Vinca" userId="ad80fc01-cf55-4376-a825-a887c8046f05" providerId="ADAL" clId="{0CC7773D-0640-41AE-8DD2-66D5E758F5C5}" dt="2020-11-17T12:38:12.362" v="430" actId="164"/>
          <ac:grpSpMkLst>
            <pc:docMk/>
            <pc:sldMk cId="235522789" sldId="386"/>
            <ac:grpSpMk id="2" creationId="{204D4302-9DAE-4E13-804C-8AC1F189D995}"/>
          </ac:grpSpMkLst>
        </pc:grpChg>
        <pc:grpChg chg="add mod">
          <ac:chgData name="Rosmorduc Vinca" userId="ad80fc01-cf55-4376-a825-a887c8046f05" providerId="ADAL" clId="{0CC7773D-0640-41AE-8DD2-66D5E758F5C5}" dt="2020-11-17T12:38:12.362" v="430" actId="164"/>
          <ac:grpSpMkLst>
            <pc:docMk/>
            <pc:sldMk cId="235522789" sldId="386"/>
            <ac:grpSpMk id="3" creationId="{47FA9519-9227-471C-B270-8DE4F6839B0E}"/>
          </ac:grpSpMkLst>
        </pc:grpChg>
        <pc:picChg chg="add mod ord">
          <ac:chgData name="Rosmorduc Vinca" userId="ad80fc01-cf55-4376-a825-a887c8046f05" providerId="ADAL" clId="{0CC7773D-0640-41AE-8DD2-66D5E758F5C5}" dt="2020-11-17T12:25:47.811" v="226" actId="164"/>
          <ac:picMkLst>
            <pc:docMk/>
            <pc:sldMk cId="235522789" sldId="386"/>
            <ac:picMk id="4" creationId="{E3C12DF6-CDE1-449E-9317-FAC4ADFA0195}"/>
          </ac:picMkLst>
        </pc:picChg>
        <pc:picChg chg="del">
          <ac:chgData name="Rosmorduc Vinca" userId="ad80fc01-cf55-4376-a825-a887c8046f05" providerId="ADAL" clId="{0CC7773D-0640-41AE-8DD2-66D5E758F5C5}" dt="2020-11-17T12:25:36.714" v="223" actId="478"/>
          <ac:picMkLst>
            <pc:docMk/>
            <pc:sldMk cId="235522789" sldId="386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8:06.946" v="428" actId="164"/>
        <pc:sldMkLst>
          <pc:docMk/>
          <pc:sldMk cId="2828782216" sldId="387"/>
        </pc:sldMkLst>
        <pc:spChg chg="add mod">
          <ac:chgData name="Rosmorduc Vinca" userId="ad80fc01-cf55-4376-a825-a887c8046f05" providerId="ADAL" clId="{0CC7773D-0640-41AE-8DD2-66D5E758F5C5}" dt="2020-11-17T12:38:06.946" v="428" actId="164"/>
          <ac:spMkLst>
            <pc:docMk/>
            <pc:sldMk cId="2828782216" sldId="387"/>
            <ac:spMk id="7" creationId="{B78A95CE-5E72-4927-A9C7-96F8370094C6}"/>
          </ac:spMkLst>
        </pc:spChg>
        <pc:spChg chg="mod">
          <ac:chgData name="Rosmorduc Vinca" userId="ad80fc01-cf55-4376-a825-a887c8046f05" providerId="ADAL" clId="{0CC7773D-0640-41AE-8DD2-66D5E758F5C5}" dt="2020-11-17T12:26:28.400" v="251" actId="164"/>
          <ac:spMkLst>
            <pc:docMk/>
            <pc:sldMk cId="2828782216" sldId="387"/>
            <ac:spMk id="27" creationId="{811BF5C2-94D1-40D4-AADC-FED8E0B19947}"/>
          </ac:spMkLst>
        </pc:spChg>
        <pc:grpChg chg="add mod">
          <ac:chgData name="Rosmorduc Vinca" userId="ad80fc01-cf55-4376-a825-a887c8046f05" providerId="ADAL" clId="{0CC7773D-0640-41AE-8DD2-66D5E758F5C5}" dt="2020-11-17T12:38:06.946" v="428" actId="164"/>
          <ac:grpSpMkLst>
            <pc:docMk/>
            <pc:sldMk cId="2828782216" sldId="387"/>
            <ac:grpSpMk id="2" creationId="{F1ACD495-6A74-411E-B2E6-9CABD567D1B6}"/>
          </ac:grpSpMkLst>
        </pc:grpChg>
        <pc:grpChg chg="add mod">
          <ac:chgData name="Rosmorduc Vinca" userId="ad80fc01-cf55-4376-a825-a887c8046f05" providerId="ADAL" clId="{0CC7773D-0640-41AE-8DD2-66D5E758F5C5}" dt="2020-11-17T12:38:06.946" v="428" actId="164"/>
          <ac:grpSpMkLst>
            <pc:docMk/>
            <pc:sldMk cId="2828782216" sldId="387"/>
            <ac:grpSpMk id="3" creationId="{12B6C121-F803-46AE-B4AB-A69532DB3F05}"/>
          </ac:grpSpMkLst>
        </pc:grpChg>
        <pc:picChg chg="add mod ord">
          <ac:chgData name="Rosmorduc Vinca" userId="ad80fc01-cf55-4376-a825-a887c8046f05" providerId="ADAL" clId="{0CC7773D-0640-41AE-8DD2-66D5E758F5C5}" dt="2020-11-17T12:26:28.400" v="251" actId="164"/>
          <ac:picMkLst>
            <pc:docMk/>
            <pc:sldMk cId="2828782216" sldId="387"/>
            <ac:picMk id="4" creationId="{F0764EAB-33D2-402E-ACD2-263CFA2D42CE}"/>
          </ac:picMkLst>
        </pc:picChg>
        <pc:picChg chg="del">
          <ac:chgData name="Rosmorduc Vinca" userId="ad80fc01-cf55-4376-a825-a887c8046f05" providerId="ADAL" clId="{0CC7773D-0640-41AE-8DD2-66D5E758F5C5}" dt="2020-11-17T12:26:10.842" v="230" actId="478"/>
          <ac:picMkLst>
            <pc:docMk/>
            <pc:sldMk cId="2828782216" sldId="387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8:01.801" v="426" actId="164"/>
        <pc:sldMkLst>
          <pc:docMk/>
          <pc:sldMk cId="428589629" sldId="388"/>
        </pc:sldMkLst>
        <pc:spChg chg="add mod">
          <ac:chgData name="Rosmorduc Vinca" userId="ad80fc01-cf55-4376-a825-a887c8046f05" providerId="ADAL" clId="{0CC7773D-0640-41AE-8DD2-66D5E758F5C5}" dt="2020-11-17T12:38:01.801" v="426" actId="164"/>
          <ac:spMkLst>
            <pc:docMk/>
            <pc:sldMk cId="428589629" sldId="388"/>
            <ac:spMk id="7" creationId="{C0792673-4855-4FF8-B3BC-2A270368BAA9}"/>
          </ac:spMkLst>
        </pc:spChg>
        <pc:spChg chg="mod">
          <ac:chgData name="Rosmorduc Vinca" userId="ad80fc01-cf55-4376-a825-a887c8046f05" providerId="ADAL" clId="{0CC7773D-0640-41AE-8DD2-66D5E758F5C5}" dt="2020-11-17T12:27:42.698" v="261" actId="164"/>
          <ac:spMkLst>
            <pc:docMk/>
            <pc:sldMk cId="428589629" sldId="388"/>
            <ac:spMk id="12" creationId="{638B429E-635B-4652-982A-45C05B54C6D7}"/>
          </ac:spMkLst>
        </pc:spChg>
        <pc:spChg chg="mod">
          <ac:chgData name="Rosmorduc Vinca" userId="ad80fc01-cf55-4376-a825-a887c8046f05" providerId="ADAL" clId="{0CC7773D-0640-41AE-8DD2-66D5E758F5C5}" dt="2020-11-17T12:27:42.698" v="261" actId="164"/>
          <ac:spMkLst>
            <pc:docMk/>
            <pc:sldMk cId="428589629" sldId="388"/>
            <ac:spMk id="20" creationId="{04991ACF-2F0A-4BE7-8818-1B240EE4A054}"/>
          </ac:spMkLst>
        </pc:spChg>
        <pc:grpChg chg="add mod">
          <ac:chgData name="Rosmorduc Vinca" userId="ad80fc01-cf55-4376-a825-a887c8046f05" providerId="ADAL" clId="{0CC7773D-0640-41AE-8DD2-66D5E758F5C5}" dt="2020-11-17T12:38:01.801" v="426" actId="164"/>
          <ac:grpSpMkLst>
            <pc:docMk/>
            <pc:sldMk cId="428589629" sldId="388"/>
            <ac:grpSpMk id="2" creationId="{623367DF-7981-4B6F-BD27-1CFB33CB55D5}"/>
          </ac:grpSpMkLst>
        </pc:grpChg>
        <pc:grpChg chg="add mod">
          <ac:chgData name="Rosmorduc Vinca" userId="ad80fc01-cf55-4376-a825-a887c8046f05" providerId="ADAL" clId="{0CC7773D-0640-41AE-8DD2-66D5E758F5C5}" dt="2020-11-17T12:38:01.801" v="426" actId="164"/>
          <ac:grpSpMkLst>
            <pc:docMk/>
            <pc:sldMk cId="428589629" sldId="388"/>
            <ac:grpSpMk id="3" creationId="{CE50FBA5-0741-456F-819D-A888E3175C1E}"/>
          </ac:grpSpMkLst>
        </pc:grpChg>
        <pc:picChg chg="add mod ord">
          <ac:chgData name="Rosmorduc Vinca" userId="ad80fc01-cf55-4376-a825-a887c8046f05" providerId="ADAL" clId="{0CC7773D-0640-41AE-8DD2-66D5E758F5C5}" dt="2020-11-17T12:27:42.698" v="261" actId="164"/>
          <ac:picMkLst>
            <pc:docMk/>
            <pc:sldMk cId="428589629" sldId="388"/>
            <ac:picMk id="5" creationId="{AA4464ED-C497-469D-ADBA-0B6763C4264D}"/>
          </ac:picMkLst>
        </pc:picChg>
        <pc:picChg chg="del">
          <ac:chgData name="Rosmorduc Vinca" userId="ad80fc01-cf55-4376-a825-a887c8046f05" providerId="ADAL" clId="{0CC7773D-0640-41AE-8DD2-66D5E758F5C5}" dt="2020-11-17T12:27:21.322" v="258" actId="478"/>
          <ac:picMkLst>
            <pc:docMk/>
            <pc:sldMk cId="428589629" sldId="388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54.746" v="424" actId="164"/>
        <pc:sldMkLst>
          <pc:docMk/>
          <pc:sldMk cId="1068707150" sldId="389"/>
        </pc:sldMkLst>
        <pc:spChg chg="mod">
          <ac:chgData name="Rosmorduc Vinca" userId="ad80fc01-cf55-4376-a825-a887c8046f05" providerId="ADAL" clId="{0CC7773D-0640-41AE-8DD2-66D5E758F5C5}" dt="2020-11-17T12:28:58.812" v="279" actId="164"/>
          <ac:spMkLst>
            <pc:docMk/>
            <pc:sldMk cId="1068707150" sldId="389"/>
            <ac:spMk id="5" creationId="{1FC6076C-4141-4C92-856E-02D308255EF1}"/>
          </ac:spMkLst>
        </pc:spChg>
        <pc:spChg chg="add mod">
          <ac:chgData name="Rosmorduc Vinca" userId="ad80fc01-cf55-4376-a825-a887c8046f05" providerId="ADAL" clId="{0CC7773D-0640-41AE-8DD2-66D5E758F5C5}" dt="2020-11-17T12:37:54.746" v="424" actId="164"/>
          <ac:spMkLst>
            <pc:docMk/>
            <pc:sldMk cId="1068707150" sldId="389"/>
            <ac:spMk id="7" creationId="{29871454-C914-42CD-B20A-32DF94474216}"/>
          </ac:spMkLst>
        </pc:spChg>
        <pc:grpChg chg="add mod">
          <ac:chgData name="Rosmorduc Vinca" userId="ad80fc01-cf55-4376-a825-a887c8046f05" providerId="ADAL" clId="{0CC7773D-0640-41AE-8DD2-66D5E758F5C5}" dt="2020-11-17T12:37:54.746" v="424" actId="164"/>
          <ac:grpSpMkLst>
            <pc:docMk/>
            <pc:sldMk cId="1068707150" sldId="389"/>
            <ac:grpSpMk id="2" creationId="{7E910282-30E5-4A78-9719-B89FCD5B0E8D}"/>
          </ac:grpSpMkLst>
        </pc:grpChg>
        <pc:grpChg chg="add mod">
          <ac:chgData name="Rosmorduc Vinca" userId="ad80fc01-cf55-4376-a825-a887c8046f05" providerId="ADAL" clId="{0CC7773D-0640-41AE-8DD2-66D5E758F5C5}" dt="2020-11-17T12:37:54.746" v="424" actId="164"/>
          <ac:grpSpMkLst>
            <pc:docMk/>
            <pc:sldMk cId="1068707150" sldId="389"/>
            <ac:grpSpMk id="3" creationId="{D4322BCF-A2F0-44AB-B94D-3DB677A2ACB6}"/>
          </ac:grpSpMkLst>
        </pc:grpChg>
        <pc:picChg chg="add mod ord">
          <ac:chgData name="Rosmorduc Vinca" userId="ad80fc01-cf55-4376-a825-a887c8046f05" providerId="ADAL" clId="{0CC7773D-0640-41AE-8DD2-66D5E758F5C5}" dt="2020-11-17T12:28:58.812" v="279" actId="164"/>
          <ac:picMkLst>
            <pc:docMk/>
            <pc:sldMk cId="1068707150" sldId="389"/>
            <ac:picMk id="4" creationId="{2B3CA23A-4F12-460B-889B-30495921BB33}"/>
          </ac:picMkLst>
        </pc:picChg>
        <pc:picChg chg="del">
          <ac:chgData name="Rosmorduc Vinca" userId="ad80fc01-cf55-4376-a825-a887c8046f05" providerId="ADAL" clId="{0CC7773D-0640-41AE-8DD2-66D5E758F5C5}" dt="2020-11-17T12:28:45.475" v="274" actId="478"/>
          <ac:picMkLst>
            <pc:docMk/>
            <pc:sldMk cId="1068707150" sldId="389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50.104" v="422" actId="164"/>
        <pc:sldMkLst>
          <pc:docMk/>
          <pc:sldMk cId="1294007942" sldId="390"/>
        </pc:sldMkLst>
        <pc:spChg chg="add mod">
          <ac:chgData name="Rosmorduc Vinca" userId="ad80fc01-cf55-4376-a825-a887c8046f05" providerId="ADAL" clId="{0CC7773D-0640-41AE-8DD2-66D5E758F5C5}" dt="2020-11-17T12:37:50.104" v="422" actId="164"/>
          <ac:spMkLst>
            <pc:docMk/>
            <pc:sldMk cId="1294007942" sldId="390"/>
            <ac:spMk id="7" creationId="{A6E9F528-8B88-4F27-A5F4-77C6B1556C4E}"/>
          </ac:spMkLst>
        </pc:spChg>
        <pc:spChg chg="mod">
          <ac:chgData name="Rosmorduc Vinca" userId="ad80fc01-cf55-4376-a825-a887c8046f05" providerId="ADAL" clId="{0CC7773D-0640-41AE-8DD2-66D5E758F5C5}" dt="2020-11-17T12:29:42.699" v="300" actId="164"/>
          <ac:spMkLst>
            <pc:docMk/>
            <pc:sldMk cId="1294007942" sldId="390"/>
            <ac:spMk id="14" creationId="{4749A463-39D7-40FD-BCB4-DD293255D759}"/>
          </ac:spMkLst>
        </pc:spChg>
        <pc:spChg chg="mod">
          <ac:chgData name="Rosmorduc Vinca" userId="ad80fc01-cf55-4376-a825-a887c8046f05" providerId="ADAL" clId="{0CC7773D-0640-41AE-8DD2-66D5E758F5C5}" dt="2020-11-17T12:29:42.699" v="300" actId="164"/>
          <ac:spMkLst>
            <pc:docMk/>
            <pc:sldMk cId="1294007942" sldId="390"/>
            <ac:spMk id="22" creationId="{25F903FE-BFD3-4978-9222-43785965F7C8}"/>
          </ac:spMkLst>
        </pc:spChg>
        <pc:grpChg chg="add mod">
          <ac:chgData name="Rosmorduc Vinca" userId="ad80fc01-cf55-4376-a825-a887c8046f05" providerId="ADAL" clId="{0CC7773D-0640-41AE-8DD2-66D5E758F5C5}" dt="2020-11-17T12:37:50.104" v="422" actId="164"/>
          <ac:grpSpMkLst>
            <pc:docMk/>
            <pc:sldMk cId="1294007942" sldId="390"/>
            <ac:grpSpMk id="2" creationId="{B5F11398-3941-4ED4-A964-038ABB9D204C}"/>
          </ac:grpSpMkLst>
        </pc:grpChg>
        <pc:grpChg chg="add mod">
          <ac:chgData name="Rosmorduc Vinca" userId="ad80fc01-cf55-4376-a825-a887c8046f05" providerId="ADAL" clId="{0CC7773D-0640-41AE-8DD2-66D5E758F5C5}" dt="2020-11-17T12:37:50.104" v="422" actId="164"/>
          <ac:grpSpMkLst>
            <pc:docMk/>
            <pc:sldMk cId="1294007942" sldId="390"/>
            <ac:grpSpMk id="3" creationId="{CDC3C011-7B7B-4A7B-8B0A-F1E7EAA9FC04}"/>
          </ac:grpSpMkLst>
        </pc:grpChg>
        <pc:picChg chg="add mod ord">
          <ac:chgData name="Rosmorduc Vinca" userId="ad80fc01-cf55-4376-a825-a887c8046f05" providerId="ADAL" clId="{0CC7773D-0640-41AE-8DD2-66D5E758F5C5}" dt="2020-11-17T12:29:42.699" v="300" actId="164"/>
          <ac:picMkLst>
            <pc:docMk/>
            <pc:sldMk cId="1294007942" sldId="390"/>
            <ac:picMk id="5" creationId="{7049DDF5-F0FC-4E56-BA92-B690FA48B2D8}"/>
          </ac:picMkLst>
        </pc:picChg>
        <pc:picChg chg="del">
          <ac:chgData name="Rosmorduc Vinca" userId="ad80fc01-cf55-4376-a825-a887c8046f05" providerId="ADAL" clId="{0CC7773D-0640-41AE-8DD2-66D5E758F5C5}" dt="2020-11-17T12:29:23.443" v="282" actId="478"/>
          <ac:picMkLst>
            <pc:docMk/>
            <pc:sldMk cId="1294007942" sldId="390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42.808" v="420" actId="164"/>
        <pc:sldMkLst>
          <pc:docMk/>
          <pc:sldMk cId="3838504465" sldId="391"/>
        </pc:sldMkLst>
        <pc:spChg chg="add mod">
          <ac:chgData name="Rosmorduc Vinca" userId="ad80fc01-cf55-4376-a825-a887c8046f05" providerId="ADAL" clId="{0CC7773D-0640-41AE-8DD2-66D5E758F5C5}" dt="2020-11-17T12:37:42.808" v="420" actId="164"/>
          <ac:spMkLst>
            <pc:docMk/>
            <pc:sldMk cId="3838504465" sldId="391"/>
            <ac:spMk id="7" creationId="{40B6C360-986A-4D44-9232-C76804CDF104}"/>
          </ac:spMkLst>
        </pc:spChg>
        <pc:spChg chg="mod">
          <ac:chgData name="Rosmorduc Vinca" userId="ad80fc01-cf55-4376-a825-a887c8046f05" providerId="ADAL" clId="{0CC7773D-0640-41AE-8DD2-66D5E758F5C5}" dt="2020-11-17T12:30:52.272" v="312" actId="164"/>
          <ac:spMkLst>
            <pc:docMk/>
            <pc:sldMk cId="3838504465" sldId="391"/>
            <ac:spMk id="21" creationId="{4E334B29-18D3-478C-B6B9-814EEEA24913}"/>
          </ac:spMkLst>
        </pc:spChg>
        <pc:grpChg chg="add mod">
          <ac:chgData name="Rosmorduc Vinca" userId="ad80fc01-cf55-4376-a825-a887c8046f05" providerId="ADAL" clId="{0CC7773D-0640-41AE-8DD2-66D5E758F5C5}" dt="2020-11-17T12:37:42.808" v="420" actId="164"/>
          <ac:grpSpMkLst>
            <pc:docMk/>
            <pc:sldMk cId="3838504465" sldId="391"/>
            <ac:grpSpMk id="2" creationId="{44187601-42C8-4CEA-8BAB-0C71D231C923}"/>
          </ac:grpSpMkLst>
        </pc:grpChg>
        <pc:grpChg chg="add mod">
          <ac:chgData name="Rosmorduc Vinca" userId="ad80fc01-cf55-4376-a825-a887c8046f05" providerId="ADAL" clId="{0CC7773D-0640-41AE-8DD2-66D5E758F5C5}" dt="2020-11-17T12:37:42.808" v="420" actId="164"/>
          <ac:grpSpMkLst>
            <pc:docMk/>
            <pc:sldMk cId="3838504465" sldId="391"/>
            <ac:grpSpMk id="3" creationId="{47077AA5-2FDF-464D-BD2F-B6FEF23BF9A5}"/>
          </ac:grpSpMkLst>
        </pc:grpChg>
        <pc:picChg chg="add mod ord">
          <ac:chgData name="Rosmorduc Vinca" userId="ad80fc01-cf55-4376-a825-a887c8046f05" providerId="ADAL" clId="{0CC7773D-0640-41AE-8DD2-66D5E758F5C5}" dt="2020-11-17T12:30:52.272" v="312" actId="164"/>
          <ac:picMkLst>
            <pc:docMk/>
            <pc:sldMk cId="3838504465" sldId="391"/>
            <ac:picMk id="4" creationId="{D352A5A8-26BB-46E2-92DF-E2A82DDAE1EC}"/>
          </ac:picMkLst>
        </pc:picChg>
        <pc:picChg chg="del">
          <ac:chgData name="Rosmorduc Vinca" userId="ad80fc01-cf55-4376-a825-a887c8046f05" providerId="ADAL" clId="{0CC7773D-0640-41AE-8DD2-66D5E758F5C5}" dt="2020-11-17T12:30:34.531" v="306" actId="478"/>
          <ac:picMkLst>
            <pc:docMk/>
            <pc:sldMk cId="3838504465" sldId="391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13.723" v="412" actId="164"/>
        <pc:sldMkLst>
          <pc:docMk/>
          <pc:sldMk cId="1339660506" sldId="396"/>
        </pc:sldMkLst>
        <pc:spChg chg="add mod">
          <ac:chgData name="Rosmorduc Vinca" userId="ad80fc01-cf55-4376-a825-a887c8046f05" providerId="ADAL" clId="{0CC7773D-0640-41AE-8DD2-66D5E758F5C5}" dt="2020-11-17T12:37:13.723" v="412" actId="164"/>
          <ac:spMkLst>
            <pc:docMk/>
            <pc:sldMk cId="1339660506" sldId="396"/>
            <ac:spMk id="7" creationId="{CE42587B-CB92-4A24-B5A0-606D1EAF85DE}"/>
          </ac:spMkLst>
        </pc:spChg>
        <pc:spChg chg="mod">
          <ac:chgData name="Rosmorduc Vinca" userId="ad80fc01-cf55-4376-a825-a887c8046f05" providerId="ADAL" clId="{0CC7773D-0640-41AE-8DD2-66D5E758F5C5}" dt="2020-11-17T12:34:38.141" v="384" actId="164"/>
          <ac:spMkLst>
            <pc:docMk/>
            <pc:sldMk cId="1339660506" sldId="396"/>
            <ac:spMk id="17" creationId="{40B65EF7-9DE7-4D2E-9201-AF0856488BA9}"/>
          </ac:spMkLst>
        </pc:spChg>
        <pc:grpChg chg="add mod">
          <ac:chgData name="Rosmorduc Vinca" userId="ad80fc01-cf55-4376-a825-a887c8046f05" providerId="ADAL" clId="{0CC7773D-0640-41AE-8DD2-66D5E758F5C5}" dt="2020-11-17T12:37:13.723" v="412" actId="164"/>
          <ac:grpSpMkLst>
            <pc:docMk/>
            <pc:sldMk cId="1339660506" sldId="396"/>
            <ac:grpSpMk id="2" creationId="{3E739CB0-F561-4303-B05D-FD11F13032B7}"/>
          </ac:grpSpMkLst>
        </pc:grpChg>
        <pc:grpChg chg="add mod">
          <ac:chgData name="Rosmorduc Vinca" userId="ad80fc01-cf55-4376-a825-a887c8046f05" providerId="ADAL" clId="{0CC7773D-0640-41AE-8DD2-66D5E758F5C5}" dt="2020-11-17T12:37:13.723" v="412" actId="164"/>
          <ac:grpSpMkLst>
            <pc:docMk/>
            <pc:sldMk cId="1339660506" sldId="396"/>
            <ac:grpSpMk id="3" creationId="{F8F06F0A-4473-408F-8EDD-1D3E21AAE3E4}"/>
          </ac:grpSpMkLst>
        </pc:grpChg>
        <pc:picChg chg="add mod ord">
          <ac:chgData name="Rosmorduc Vinca" userId="ad80fc01-cf55-4376-a825-a887c8046f05" providerId="ADAL" clId="{0CC7773D-0640-41AE-8DD2-66D5E758F5C5}" dt="2020-11-17T12:34:38.141" v="384" actId="164"/>
          <ac:picMkLst>
            <pc:docMk/>
            <pc:sldMk cId="1339660506" sldId="396"/>
            <ac:picMk id="4" creationId="{9BD2B701-5CB7-427E-8593-57554B1F5516}"/>
          </ac:picMkLst>
        </pc:picChg>
        <pc:picChg chg="del">
          <ac:chgData name="Rosmorduc Vinca" userId="ad80fc01-cf55-4376-a825-a887c8046f05" providerId="ADAL" clId="{0CC7773D-0640-41AE-8DD2-66D5E758F5C5}" dt="2020-11-17T12:34:27.965" v="381" actId="478"/>
          <ac:picMkLst>
            <pc:docMk/>
            <pc:sldMk cId="1339660506" sldId="396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06.573" v="410" actId="164"/>
        <pc:sldMkLst>
          <pc:docMk/>
          <pc:sldMk cId="3772539535" sldId="397"/>
        </pc:sldMkLst>
        <pc:spChg chg="add mod">
          <ac:chgData name="Rosmorduc Vinca" userId="ad80fc01-cf55-4376-a825-a887c8046f05" providerId="ADAL" clId="{0CC7773D-0640-41AE-8DD2-66D5E758F5C5}" dt="2020-11-17T12:37:06.573" v="410" actId="164"/>
          <ac:spMkLst>
            <pc:docMk/>
            <pc:sldMk cId="3772539535" sldId="397"/>
            <ac:spMk id="7" creationId="{426CA9C1-00D6-43C0-A69D-A21FB85F1964}"/>
          </ac:spMkLst>
        </pc:spChg>
        <pc:spChg chg="mod">
          <ac:chgData name="Rosmorduc Vinca" userId="ad80fc01-cf55-4376-a825-a887c8046f05" providerId="ADAL" clId="{0CC7773D-0640-41AE-8DD2-66D5E758F5C5}" dt="2020-11-17T12:35:05.966" v="390" actId="164"/>
          <ac:spMkLst>
            <pc:docMk/>
            <pc:sldMk cId="3772539535" sldId="397"/>
            <ac:spMk id="17" creationId="{8642BE33-E88D-4801-AB67-C90C450A4D12}"/>
          </ac:spMkLst>
        </pc:spChg>
        <pc:grpChg chg="add mod">
          <ac:chgData name="Rosmorduc Vinca" userId="ad80fc01-cf55-4376-a825-a887c8046f05" providerId="ADAL" clId="{0CC7773D-0640-41AE-8DD2-66D5E758F5C5}" dt="2020-11-17T12:37:06.573" v="410" actId="164"/>
          <ac:grpSpMkLst>
            <pc:docMk/>
            <pc:sldMk cId="3772539535" sldId="397"/>
            <ac:grpSpMk id="2" creationId="{8223AA24-CA13-43BC-B709-06EAB4148004}"/>
          </ac:grpSpMkLst>
        </pc:grpChg>
        <pc:grpChg chg="add mod">
          <ac:chgData name="Rosmorduc Vinca" userId="ad80fc01-cf55-4376-a825-a887c8046f05" providerId="ADAL" clId="{0CC7773D-0640-41AE-8DD2-66D5E758F5C5}" dt="2020-11-17T12:37:06.573" v="410" actId="164"/>
          <ac:grpSpMkLst>
            <pc:docMk/>
            <pc:sldMk cId="3772539535" sldId="397"/>
            <ac:grpSpMk id="3" creationId="{4C9A5696-853A-423E-B5BD-4F3FD7B3A144}"/>
          </ac:grpSpMkLst>
        </pc:grpChg>
        <pc:picChg chg="add mod ord">
          <ac:chgData name="Rosmorduc Vinca" userId="ad80fc01-cf55-4376-a825-a887c8046f05" providerId="ADAL" clId="{0CC7773D-0640-41AE-8DD2-66D5E758F5C5}" dt="2020-11-17T12:35:05.966" v="390" actId="164"/>
          <ac:picMkLst>
            <pc:docMk/>
            <pc:sldMk cId="3772539535" sldId="397"/>
            <ac:picMk id="4" creationId="{DCB24406-21E1-455C-958F-756BD33C974A}"/>
          </ac:picMkLst>
        </pc:picChg>
        <pc:picChg chg="del">
          <ac:chgData name="Rosmorduc Vinca" userId="ad80fc01-cf55-4376-a825-a887c8046f05" providerId="ADAL" clId="{0CC7773D-0640-41AE-8DD2-66D5E758F5C5}" dt="2020-11-17T12:34:54.254" v="387" actId="478"/>
          <ac:picMkLst>
            <pc:docMk/>
            <pc:sldMk cId="3772539535" sldId="397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34.760" v="418" actId="164"/>
        <pc:sldMkLst>
          <pc:docMk/>
          <pc:sldMk cId="1526081738" sldId="398"/>
        </pc:sldMkLst>
        <pc:spChg chg="add mod">
          <ac:chgData name="Rosmorduc Vinca" userId="ad80fc01-cf55-4376-a825-a887c8046f05" providerId="ADAL" clId="{0CC7773D-0640-41AE-8DD2-66D5E758F5C5}" dt="2020-11-17T12:37:34.760" v="418" actId="164"/>
          <ac:spMkLst>
            <pc:docMk/>
            <pc:sldMk cId="1526081738" sldId="398"/>
            <ac:spMk id="7" creationId="{34765AEE-FBE4-4BA1-918E-48D58BA1FB4B}"/>
          </ac:spMkLst>
        </pc:spChg>
        <pc:spChg chg="mod">
          <ac:chgData name="Rosmorduc Vinca" userId="ad80fc01-cf55-4376-a825-a887c8046f05" providerId="ADAL" clId="{0CC7773D-0640-41AE-8DD2-66D5E758F5C5}" dt="2020-11-17T12:32:05.589" v="327" actId="164"/>
          <ac:spMkLst>
            <pc:docMk/>
            <pc:sldMk cId="1526081738" sldId="398"/>
            <ac:spMk id="21" creationId="{4E334B29-18D3-478C-B6B9-814EEEA24913}"/>
          </ac:spMkLst>
        </pc:spChg>
        <pc:grpChg chg="add mod">
          <ac:chgData name="Rosmorduc Vinca" userId="ad80fc01-cf55-4376-a825-a887c8046f05" providerId="ADAL" clId="{0CC7773D-0640-41AE-8DD2-66D5E758F5C5}" dt="2020-11-17T12:37:34.760" v="418" actId="164"/>
          <ac:grpSpMkLst>
            <pc:docMk/>
            <pc:sldMk cId="1526081738" sldId="398"/>
            <ac:grpSpMk id="2" creationId="{111EEE6F-B825-42B2-A5F8-EE749E68A2E0}"/>
          </ac:grpSpMkLst>
        </pc:grpChg>
        <pc:grpChg chg="add mod">
          <ac:chgData name="Rosmorduc Vinca" userId="ad80fc01-cf55-4376-a825-a887c8046f05" providerId="ADAL" clId="{0CC7773D-0640-41AE-8DD2-66D5E758F5C5}" dt="2020-11-17T12:37:34.760" v="418" actId="164"/>
          <ac:grpSpMkLst>
            <pc:docMk/>
            <pc:sldMk cId="1526081738" sldId="398"/>
            <ac:grpSpMk id="3" creationId="{7A3598D8-3708-4045-94CC-3D109A48DD52}"/>
          </ac:grpSpMkLst>
        </pc:grpChg>
        <pc:picChg chg="add mod ord">
          <ac:chgData name="Rosmorduc Vinca" userId="ad80fc01-cf55-4376-a825-a887c8046f05" providerId="ADAL" clId="{0CC7773D-0640-41AE-8DD2-66D5E758F5C5}" dt="2020-11-17T12:32:05.589" v="327" actId="164"/>
          <ac:picMkLst>
            <pc:docMk/>
            <pc:sldMk cId="1526081738" sldId="398"/>
            <ac:picMk id="4" creationId="{33408DD6-710D-4A86-A02D-E17C4CC53691}"/>
          </ac:picMkLst>
        </pc:picChg>
        <pc:picChg chg="del">
          <ac:chgData name="Rosmorduc Vinca" userId="ad80fc01-cf55-4376-a825-a887c8046f05" providerId="ADAL" clId="{0CC7773D-0640-41AE-8DD2-66D5E758F5C5}" dt="2020-11-17T12:31:41.764" v="322" actId="478"/>
          <ac:picMkLst>
            <pc:docMk/>
            <pc:sldMk cId="1526081738" sldId="398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27.311" v="416" actId="164"/>
        <pc:sldMkLst>
          <pc:docMk/>
          <pc:sldMk cId="1078965704" sldId="400"/>
        </pc:sldMkLst>
        <pc:spChg chg="add mod">
          <ac:chgData name="Rosmorduc Vinca" userId="ad80fc01-cf55-4376-a825-a887c8046f05" providerId="ADAL" clId="{0CC7773D-0640-41AE-8DD2-66D5E758F5C5}" dt="2020-11-17T12:37:27.311" v="416" actId="164"/>
          <ac:spMkLst>
            <pc:docMk/>
            <pc:sldMk cId="1078965704" sldId="400"/>
            <ac:spMk id="7" creationId="{1D5CA904-F028-4681-928F-1F8CD0CE9D4F}"/>
          </ac:spMkLst>
        </pc:spChg>
        <pc:spChg chg="mod">
          <ac:chgData name="Rosmorduc Vinca" userId="ad80fc01-cf55-4376-a825-a887c8046f05" providerId="ADAL" clId="{0CC7773D-0640-41AE-8DD2-66D5E758F5C5}" dt="2020-11-17T12:33:01.476" v="340" actId="164"/>
          <ac:spMkLst>
            <pc:docMk/>
            <pc:sldMk cId="1078965704" sldId="400"/>
            <ac:spMk id="21" creationId="{4E334B29-18D3-478C-B6B9-814EEEA24913}"/>
          </ac:spMkLst>
        </pc:spChg>
        <pc:grpChg chg="add mod">
          <ac:chgData name="Rosmorduc Vinca" userId="ad80fc01-cf55-4376-a825-a887c8046f05" providerId="ADAL" clId="{0CC7773D-0640-41AE-8DD2-66D5E758F5C5}" dt="2020-11-17T12:37:27.311" v="416" actId="164"/>
          <ac:grpSpMkLst>
            <pc:docMk/>
            <pc:sldMk cId="1078965704" sldId="400"/>
            <ac:grpSpMk id="2" creationId="{FEE729AB-5437-400F-AF78-4C41541BFAF6}"/>
          </ac:grpSpMkLst>
        </pc:grpChg>
        <pc:grpChg chg="add mod">
          <ac:chgData name="Rosmorduc Vinca" userId="ad80fc01-cf55-4376-a825-a887c8046f05" providerId="ADAL" clId="{0CC7773D-0640-41AE-8DD2-66D5E758F5C5}" dt="2020-11-17T12:37:27.311" v="416" actId="164"/>
          <ac:grpSpMkLst>
            <pc:docMk/>
            <pc:sldMk cId="1078965704" sldId="400"/>
            <ac:grpSpMk id="3" creationId="{4D4E72D6-9104-4AC5-A59F-30BF524E4E27}"/>
          </ac:grpSpMkLst>
        </pc:grpChg>
        <pc:picChg chg="add mod ord">
          <ac:chgData name="Rosmorduc Vinca" userId="ad80fc01-cf55-4376-a825-a887c8046f05" providerId="ADAL" clId="{0CC7773D-0640-41AE-8DD2-66D5E758F5C5}" dt="2020-11-17T12:33:01.476" v="340" actId="164"/>
          <ac:picMkLst>
            <pc:docMk/>
            <pc:sldMk cId="1078965704" sldId="400"/>
            <ac:picMk id="4" creationId="{56C8BA02-C706-414B-A620-8D686834B80A}"/>
          </ac:picMkLst>
        </pc:picChg>
        <pc:picChg chg="del">
          <ac:chgData name="Rosmorduc Vinca" userId="ad80fc01-cf55-4376-a825-a887c8046f05" providerId="ADAL" clId="{0CC7773D-0640-41AE-8DD2-66D5E758F5C5}" dt="2020-11-17T12:32:51.205" v="337" actId="478"/>
          <ac:picMkLst>
            <pc:docMk/>
            <pc:sldMk cId="1078965704" sldId="400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19.763" v="414" actId="164"/>
        <pc:sldMkLst>
          <pc:docMk/>
          <pc:sldMk cId="3231821111" sldId="401"/>
        </pc:sldMkLst>
        <pc:spChg chg="mod">
          <ac:chgData name="Rosmorduc Vinca" userId="ad80fc01-cf55-4376-a825-a887c8046f05" providerId="ADAL" clId="{0CC7773D-0640-41AE-8DD2-66D5E758F5C5}" dt="2020-11-17T12:33:55.906" v="373" actId="164"/>
          <ac:spMkLst>
            <pc:docMk/>
            <pc:sldMk cId="3231821111" sldId="401"/>
            <ac:spMk id="4" creationId="{652E4DBB-3FD9-4F94-AB38-DA82E21ED944}"/>
          </ac:spMkLst>
        </pc:spChg>
        <pc:spChg chg="mod">
          <ac:chgData name="Rosmorduc Vinca" userId="ad80fc01-cf55-4376-a825-a887c8046f05" providerId="ADAL" clId="{0CC7773D-0640-41AE-8DD2-66D5E758F5C5}" dt="2020-11-17T12:33:55.906" v="373" actId="164"/>
          <ac:spMkLst>
            <pc:docMk/>
            <pc:sldMk cId="3231821111" sldId="401"/>
            <ac:spMk id="5" creationId="{136CC1E3-28B6-4FF7-9E11-DB3A8E1F5EAF}"/>
          </ac:spMkLst>
        </pc:spChg>
        <pc:spChg chg="mod">
          <ac:chgData name="Rosmorduc Vinca" userId="ad80fc01-cf55-4376-a825-a887c8046f05" providerId="ADAL" clId="{0CC7773D-0640-41AE-8DD2-66D5E758F5C5}" dt="2020-11-17T12:33:55.906" v="373" actId="164"/>
          <ac:spMkLst>
            <pc:docMk/>
            <pc:sldMk cId="3231821111" sldId="401"/>
            <ac:spMk id="7" creationId="{E51BE988-E9C4-4116-ADFC-D66AA5B8D85F}"/>
          </ac:spMkLst>
        </pc:spChg>
        <pc:spChg chg="add mod">
          <ac:chgData name="Rosmorduc Vinca" userId="ad80fc01-cf55-4376-a825-a887c8046f05" providerId="ADAL" clId="{0CC7773D-0640-41AE-8DD2-66D5E758F5C5}" dt="2020-11-17T12:37:19.763" v="414" actId="164"/>
          <ac:spMkLst>
            <pc:docMk/>
            <pc:sldMk cId="3231821111" sldId="401"/>
            <ac:spMk id="9" creationId="{B940FA7E-6D74-40F1-822B-9C54E679044F}"/>
          </ac:spMkLst>
        </pc:spChg>
        <pc:grpChg chg="add mod">
          <ac:chgData name="Rosmorduc Vinca" userId="ad80fc01-cf55-4376-a825-a887c8046f05" providerId="ADAL" clId="{0CC7773D-0640-41AE-8DD2-66D5E758F5C5}" dt="2020-11-17T12:37:19.763" v="414" actId="164"/>
          <ac:grpSpMkLst>
            <pc:docMk/>
            <pc:sldMk cId="3231821111" sldId="401"/>
            <ac:grpSpMk id="2" creationId="{F746763D-A6CE-4171-969A-6813B78EB21E}"/>
          </ac:grpSpMkLst>
        </pc:grpChg>
        <pc:grpChg chg="add mod">
          <ac:chgData name="Rosmorduc Vinca" userId="ad80fc01-cf55-4376-a825-a887c8046f05" providerId="ADAL" clId="{0CC7773D-0640-41AE-8DD2-66D5E758F5C5}" dt="2020-11-17T12:37:19.763" v="414" actId="164"/>
          <ac:grpSpMkLst>
            <pc:docMk/>
            <pc:sldMk cId="3231821111" sldId="401"/>
            <ac:grpSpMk id="3" creationId="{6C14B6D9-3F89-45BE-86FF-F5BB6298D4EA}"/>
          </ac:grpSpMkLst>
        </pc:grpChg>
        <pc:picChg chg="del">
          <ac:chgData name="Rosmorduc Vinca" userId="ad80fc01-cf55-4376-a825-a887c8046f05" providerId="ADAL" clId="{0CC7773D-0640-41AE-8DD2-66D5E758F5C5}" dt="2020-11-17T12:33:29.756" v="344" actId="478"/>
          <ac:picMkLst>
            <pc:docMk/>
            <pc:sldMk cId="3231821111" sldId="401"/>
            <ac:picMk id="6" creationId="{57B7AF7F-A98B-4118-A35B-514F837B9029}"/>
          </ac:picMkLst>
        </pc:picChg>
        <pc:picChg chg="add mod ord">
          <ac:chgData name="Rosmorduc Vinca" userId="ad80fc01-cf55-4376-a825-a887c8046f05" providerId="ADAL" clId="{0CC7773D-0640-41AE-8DD2-66D5E758F5C5}" dt="2020-11-17T12:33:55.906" v="373" actId="164"/>
          <ac:picMkLst>
            <pc:docMk/>
            <pc:sldMk cId="3231821111" sldId="401"/>
            <ac:picMk id="8" creationId="{2CC205B6-6614-42A0-B9F1-7F2A757CBF0F}"/>
          </ac:picMkLst>
        </pc:picChg>
      </pc:sldChg>
    </pc:docChg>
  </pc:docChgLst>
  <pc:docChgLst>
    <pc:chgData name="Rosmorduc Vinca" userId="ad80fc01-cf55-4376-a825-a887c8046f05" providerId="ADAL" clId="{F7D4F74E-D607-45CC-BAF3-A7E9166C9024}"/>
    <pc:docChg chg="custSel modSld">
      <pc:chgData name="Rosmorduc Vinca" userId="ad80fc01-cf55-4376-a825-a887c8046f05" providerId="ADAL" clId="{F7D4F74E-D607-45CC-BAF3-A7E9166C9024}" dt="2019-08-23T07:58:56.400" v="50" actId="20577"/>
      <pc:docMkLst>
        <pc:docMk/>
      </pc:docMkLst>
      <pc:sldChg chg="modSp">
        <pc:chgData name="Rosmorduc Vinca" userId="ad80fc01-cf55-4376-a825-a887c8046f05" providerId="ADAL" clId="{F7D4F74E-D607-45CC-BAF3-A7E9166C9024}" dt="2019-08-23T07:58:56.400" v="50" actId="20577"/>
        <pc:sldMkLst>
          <pc:docMk/>
          <pc:sldMk cId="2740819147" sldId="261"/>
        </pc:sldMkLst>
        <pc:spChg chg="mod">
          <ac:chgData name="Rosmorduc Vinca" userId="ad80fc01-cf55-4376-a825-a887c8046f05" providerId="ADAL" clId="{F7D4F74E-D607-45CC-BAF3-A7E9166C9024}" dt="2019-08-23T07:58:56.400" v="50" actId="20577"/>
          <ac:spMkLst>
            <pc:docMk/>
            <pc:sldMk cId="2740819147" sldId="261"/>
            <ac:spMk id="3" creationId="{2610890F-474F-4C33-AE8D-93557FE04DA5}"/>
          </ac:spMkLst>
        </pc:spChg>
      </pc:sldChg>
      <pc:sldChg chg="delSp">
        <pc:chgData name="Rosmorduc Vinca" userId="ad80fc01-cf55-4376-a825-a887c8046f05" providerId="ADAL" clId="{F7D4F74E-D607-45CC-BAF3-A7E9166C9024}" dt="2019-08-23T07:58:22.020" v="48" actId="478"/>
        <pc:sldMkLst>
          <pc:docMk/>
          <pc:sldMk cId="792905342" sldId="274"/>
        </pc:sldMkLst>
        <pc:spChg chg="del">
          <ac:chgData name="Rosmorduc Vinca" userId="ad80fc01-cf55-4376-a825-a887c8046f05" providerId="ADAL" clId="{F7D4F74E-D607-45CC-BAF3-A7E9166C9024}" dt="2019-08-23T07:58:22.020" v="48" actId="478"/>
          <ac:spMkLst>
            <pc:docMk/>
            <pc:sldMk cId="792905342" sldId="274"/>
            <ac:spMk id="5" creationId="{88FACB33-6A3E-422D-AEC8-CD4524162AA3}"/>
          </ac:spMkLst>
        </pc:spChg>
        <pc:picChg chg="del">
          <ac:chgData name="Rosmorduc Vinca" userId="ad80fc01-cf55-4376-a825-a887c8046f05" providerId="ADAL" clId="{F7D4F74E-D607-45CC-BAF3-A7E9166C9024}" dt="2019-08-23T07:58:22.020" v="48" actId="478"/>
          <ac:picMkLst>
            <pc:docMk/>
            <pc:sldMk cId="792905342" sldId="274"/>
            <ac:picMk id="4" creationId="{6E77D506-6615-4D42-8D1C-1B2C93F9B6E0}"/>
          </ac:picMkLst>
        </pc:picChg>
      </pc:sldChg>
      <pc:sldChg chg="delSp modSp">
        <pc:chgData name="Rosmorduc Vinca" userId="ad80fc01-cf55-4376-a825-a887c8046f05" providerId="ADAL" clId="{F7D4F74E-D607-45CC-BAF3-A7E9166C9024}" dt="2019-08-23T07:57:42.491" v="2" actId="14100"/>
        <pc:sldMkLst>
          <pc:docMk/>
          <pc:sldMk cId="2856001701" sldId="275"/>
        </pc:sldMkLst>
        <pc:spChg chg="del">
          <ac:chgData name="Rosmorduc Vinca" userId="ad80fc01-cf55-4376-a825-a887c8046f05" providerId="ADAL" clId="{F7D4F74E-D607-45CC-BAF3-A7E9166C9024}" dt="2019-08-23T07:57:35.221" v="0" actId="478"/>
          <ac:spMkLst>
            <pc:docMk/>
            <pc:sldMk cId="2856001701" sldId="275"/>
            <ac:spMk id="5" creationId="{63B74BF5-F8D1-4D09-B941-45C047689649}"/>
          </ac:spMkLst>
        </pc:spChg>
        <pc:picChg chg="mod">
          <ac:chgData name="Rosmorduc Vinca" userId="ad80fc01-cf55-4376-a825-a887c8046f05" providerId="ADAL" clId="{F7D4F74E-D607-45CC-BAF3-A7E9166C9024}" dt="2019-08-23T07:57:42.491" v="2" actId="14100"/>
          <ac:picMkLst>
            <pc:docMk/>
            <pc:sldMk cId="2856001701" sldId="275"/>
            <ac:picMk id="10" creationId="{3CE37997-A9D8-4D16-AA7E-B4F0432B78C9}"/>
          </ac:picMkLst>
        </pc:picChg>
      </pc:sldChg>
    </pc:docChg>
  </pc:docChgLst>
  <pc:docChgLst>
    <pc:chgData name="Rosmorduc Vinca" userId="ad80fc01-cf55-4376-a825-a887c8046f05" providerId="ADAL" clId="{72F07993-3B6E-4EE5-A2E1-E334180DB68D}"/>
    <pc:docChg chg="custSel modSld">
      <pc:chgData name="Rosmorduc Vinca" userId="ad80fc01-cf55-4376-a825-a887c8046f05" providerId="ADAL" clId="{72F07993-3B6E-4EE5-A2E1-E334180DB68D}" dt="2019-07-31T09:33:01.237" v="201" actId="1076"/>
      <pc:docMkLst>
        <pc:docMk/>
      </pc:docMkLst>
      <pc:sldChg chg="modSp">
        <pc:chgData name="Rosmorduc Vinca" userId="ad80fc01-cf55-4376-a825-a887c8046f05" providerId="ADAL" clId="{72F07993-3B6E-4EE5-A2E1-E334180DB68D}" dt="2019-07-31T09:28:24.993" v="25" actId="27636"/>
        <pc:sldMkLst>
          <pc:docMk/>
          <pc:sldMk cId="2355705892" sldId="257"/>
        </pc:sldMkLst>
        <pc:spChg chg="mod">
          <ac:chgData name="Rosmorduc Vinca" userId="ad80fc01-cf55-4376-a825-a887c8046f05" providerId="ADAL" clId="{72F07993-3B6E-4EE5-A2E1-E334180DB68D}" dt="2019-07-31T09:28:24.993" v="25" actId="27636"/>
          <ac:spMkLst>
            <pc:docMk/>
            <pc:sldMk cId="2355705892" sldId="257"/>
            <ac:spMk id="2" creationId="{27B539F8-37B9-45B6-9D73-7677C8EA1591}"/>
          </ac:spMkLst>
        </pc:spChg>
      </pc:sldChg>
      <pc:sldChg chg="modSp">
        <pc:chgData name="Rosmorduc Vinca" userId="ad80fc01-cf55-4376-a825-a887c8046f05" providerId="ADAL" clId="{72F07993-3B6E-4EE5-A2E1-E334180DB68D}" dt="2019-07-31T09:28:25.040" v="27" actId="27636"/>
        <pc:sldMkLst>
          <pc:docMk/>
          <pc:sldMk cId="1575152333" sldId="258"/>
        </pc:sldMkLst>
        <pc:spChg chg="mod">
          <ac:chgData name="Rosmorduc Vinca" userId="ad80fc01-cf55-4376-a825-a887c8046f05" providerId="ADAL" clId="{72F07993-3B6E-4EE5-A2E1-E334180DB68D}" dt="2019-07-31T09:28:25.040" v="27" actId="27636"/>
          <ac:spMkLst>
            <pc:docMk/>
            <pc:sldMk cId="1575152333" sldId="258"/>
            <ac:spMk id="2" creationId="{F4A97856-E9DC-4F99-9C5D-33BD59B16289}"/>
          </ac:spMkLst>
        </pc:spChg>
      </pc:sldChg>
      <pc:sldChg chg="modSp">
        <pc:chgData name="Rosmorduc Vinca" userId="ad80fc01-cf55-4376-a825-a887c8046f05" providerId="ADAL" clId="{72F07993-3B6E-4EE5-A2E1-E334180DB68D}" dt="2019-07-31T09:28:25.071" v="29" actId="27636"/>
        <pc:sldMkLst>
          <pc:docMk/>
          <pc:sldMk cId="2995212432" sldId="259"/>
        </pc:sldMkLst>
        <pc:spChg chg="mod">
          <ac:chgData name="Rosmorduc Vinca" userId="ad80fc01-cf55-4376-a825-a887c8046f05" providerId="ADAL" clId="{72F07993-3B6E-4EE5-A2E1-E334180DB68D}" dt="2019-07-31T09:28:25.071" v="29" actId="27636"/>
          <ac:spMkLst>
            <pc:docMk/>
            <pc:sldMk cId="2995212432" sldId="259"/>
            <ac:spMk id="2" creationId="{773E40B1-3132-428B-A52A-C3CCBA0C9E2E}"/>
          </ac:spMkLst>
        </pc:spChg>
      </pc:sldChg>
      <pc:sldChg chg="modSp">
        <pc:chgData name="Rosmorduc Vinca" userId="ad80fc01-cf55-4376-a825-a887c8046f05" providerId="ADAL" clId="{72F07993-3B6E-4EE5-A2E1-E334180DB68D}" dt="2019-07-31T09:28:25.102" v="31" actId="27636"/>
        <pc:sldMkLst>
          <pc:docMk/>
          <pc:sldMk cId="2496709650" sldId="260"/>
        </pc:sldMkLst>
        <pc:spChg chg="mod">
          <ac:chgData name="Rosmorduc Vinca" userId="ad80fc01-cf55-4376-a825-a887c8046f05" providerId="ADAL" clId="{72F07993-3B6E-4EE5-A2E1-E334180DB68D}" dt="2019-07-31T09:28:25.102" v="31" actId="27636"/>
          <ac:spMkLst>
            <pc:docMk/>
            <pc:sldMk cId="2496709650" sldId="260"/>
            <ac:spMk id="2" creationId="{7634BC5F-4378-46BA-99B5-0B38D3167FE8}"/>
          </ac:spMkLst>
        </pc:spChg>
      </pc:sldChg>
      <pc:sldChg chg="modSp">
        <pc:chgData name="Rosmorduc Vinca" userId="ad80fc01-cf55-4376-a825-a887c8046f05" providerId="ADAL" clId="{72F07993-3B6E-4EE5-A2E1-E334180DB68D}" dt="2019-07-31T09:28:25.118" v="33" actId="27636"/>
        <pc:sldMkLst>
          <pc:docMk/>
          <pc:sldMk cId="2740819147" sldId="261"/>
        </pc:sldMkLst>
        <pc:spChg chg="mod">
          <ac:chgData name="Rosmorduc Vinca" userId="ad80fc01-cf55-4376-a825-a887c8046f05" providerId="ADAL" clId="{72F07993-3B6E-4EE5-A2E1-E334180DB68D}" dt="2019-07-31T09:28:25.118" v="33" actId="27636"/>
          <ac:spMkLst>
            <pc:docMk/>
            <pc:sldMk cId="2740819147" sldId="261"/>
            <ac:spMk id="2" creationId="{01CA075D-7AD1-495D-94D0-8BFA1454275D}"/>
          </ac:spMkLst>
        </pc:spChg>
      </pc:sldChg>
      <pc:sldChg chg="modSp">
        <pc:chgData name="Rosmorduc Vinca" userId="ad80fc01-cf55-4376-a825-a887c8046f05" providerId="ADAL" clId="{72F07993-3B6E-4EE5-A2E1-E334180DB68D}" dt="2019-07-31T09:28:25.149" v="35" actId="27636"/>
        <pc:sldMkLst>
          <pc:docMk/>
          <pc:sldMk cId="3777714117" sldId="262"/>
        </pc:sldMkLst>
        <pc:spChg chg="mod">
          <ac:chgData name="Rosmorduc Vinca" userId="ad80fc01-cf55-4376-a825-a887c8046f05" providerId="ADAL" clId="{72F07993-3B6E-4EE5-A2E1-E334180DB68D}" dt="2019-07-31T09:28:25.149" v="35" actId="27636"/>
          <ac:spMkLst>
            <pc:docMk/>
            <pc:sldMk cId="3777714117" sldId="262"/>
            <ac:spMk id="2" creationId="{8FAA3F96-CA28-46FE-AEAF-AF08282AD290}"/>
          </ac:spMkLst>
        </pc:spChg>
      </pc:sldChg>
      <pc:sldChg chg="modSp">
        <pc:chgData name="Rosmorduc Vinca" userId="ad80fc01-cf55-4376-a825-a887c8046f05" providerId="ADAL" clId="{72F07993-3B6E-4EE5-A2E1-E334180DB68D}" dt="2019-07-31T09:28:25.180" v="38" actId="27636"/>
        <pc:sldMkLst>
          <pc:docMk/>
          <pc:sldMk cId="799816907" sldId="263"/>
        </pc:sldMkLst>
        <pc:spChg chg="mod">
          <ac:chgData name="Rosmorduc Vinca" userId="ad80fc01-cf55-4376-a825-a887c8046f05" providerId="ADAL" clId="{72F07993-3B6E-4EE5-A2E1-E334180DB68D}" dt="2019-07-31T09:28:25.165" v="37" actId="27636"/>
          <ac:spMkLst>
            <pc:docMk/>
            <pc:sldMk cId="799816907" sldId="263"/>
            <ac:spMk id="2" creationId="{CBE86DEB-5506-4DF3-936E-0E84A27F88C5}"/>
          </ac:spMkLst>
        </pc:spChg>
        <pc:spChg chg="mod">
          <ac:chgData name="Rosmorduc Vinca" userId="ad80fc01-cf55-4376-a825-a887c8046f05" providerId="ADAL" clId="{72F07993-3B6E-4EE5-A2E1-E334180DB68D}" dt="2019-07-31T09:28:25.180" v="38" actId="27636"/>
          <ac:spMkLst>
            <pc:docMk/>
            <pc:sldMk cId="799816907" sldId="263"/>
            <ac:spMk id="3" creationId="{77F925BF-0B63-4095-A624-3F01637C5F71}"/>
          </ac:spMkLst>
        </pc:spChg>
      </pc:sldChg>
      <pc:sldChg chg="modSp">
        <pc:chgData name="Rosmorduc Vinca" userId="ad80fc01-cf55-4376-a825-a887c8046f05" providerId="ADAL" clId="{72F07993-3B6E-4EE5-A2E1-E334180DB68D}" dt="2019-07-31T09:28:25.212" v="41" actId="27636"/>
        <pc:sldMkLst>
          <pc:docMk/>
          <pc:sldMk cId="4213596875" sldId="264"/>
        </pc:sldMkLst>
        <pc:spChg chg="mod">
          <ac:chgData name="Rosmorduc Vinca" userId="ad80fc01-cf55-4376-a825-a887c8046f05" providerId="ADAL" clId="{72F07993-3B6E-4EE5-A2E1-E334180DB68D}" dt="2019-07-31T09:28:25.212" v="41" actId="27636"/>
          <ac:spMkLst>
            <pc:docMk/>
            <pc:sldMk cId="4213596875" sldId="264"/>
            <ac:spMk id="2" creationId="{7C79386C-D194-485F-80F1-68E04B86ED18}"/>
          </ac:spMkLst>
        </pc:spChg>
        <pc:spChg chg="mod">
          <ac:chgData name="Rosmorduc Vinca" userId="ad80fc01-cf55-4376-a825-a887c8046f05" providerId="ADAL" clId="{72F07993-3B6E-4EE5-A2E1-E334180DB68D}" dt="2019-07-31T09:28:25.212" v="40" actId="27636"/>
          <ac:spMkLst>
            <pc:docMk/>
            <pc:sldMk cId="4213596875" sldId="264"/>
            <ac:spMk id="3" creationId="{0661B67D-8D45-4992-9722-D055738FF2AC}"/>
          </ac:spMkLst>
        </pc:spChg>
      </pc:sldChg>
      <pc:sldChg chg="modSp">
        <pc:chgData name="Rosmorduc Vinca" userId="ad80fc01-cf55-4376-a825-a887c8046f05" providerId="ADAL" clId="{72F07993-3B6E-4EE5-A2E1-E334180DB68D}" dt="2019-07-31T09:28:24.618" v="7" actId="27636"/>
        <pc:sldMkLst>
          <pc:docMk/>
          <pc:sldMk cId="2425913541" sldId="265"/>
        </pc:sldMkLst>
        <pc:spChg chg="mod">
          <ac:chgData name="Rosmorduc Vinca" userId="ad80fc01-cf55-4376-a825-a887c8046f05" providerId="ADAL" clId="{72F07993-3B6E-4EE5-A2E1-E334180DB68D}" dt="2019-07-31T09:28:24.602" v="6" actId="27636"/>
          <ac:spMkLst>
            <pc:docMk/>
            <pc:sldMk cId="2425913541" sldId="265"/>
            <ac:spMk id="2" creationId="{CED31C6E-1062-4E4E-A7F9-4057B4ECCEEC}"/>
          </ac:spMkLst>
        </pc:spChg>
        <pc:spChg chg="mod">
          <ac:chgData name="Rosmorduc Vinca" userId="ad80fc01-cf55-4376-a825-a887c8046f05" providerId="ADAL" clId="{72F07993-3B6E-4EE5-A2E1-E334180DB68D}" dt="2019-07-31T09:28:24.618" v="7" actId="27636"/>
          <ac:spMkLst>
            <pc:docMk/>
            <pc:sldMk cId="2425913541" sldId="265"/>
            <ac:spMk id="3" creationId="{A2FDE467-E01A-49CA-B7EF-4DD12D75BCC2}"/>
          </ac:spMkLst>
        </pc:spChg>
      </pc:sldChg>
      <pc:sldChg chg="modSp">
        <pc:chgData name="Rosmorduc Vinca" userId="ad80fc01-cf55-4376-a825-a887c8046f05" providerId="ADAL" clId="{72F07993-3B6E-4EE5-A2E1-E334180DB68D}" dt="2019-07-31T09:28:24.665" v="9" actId="27636"/>
        <pc:sldMkLst>
          <pc:docMk/>
          <pc:sldMk cId="1882517695" sldId="266"/>
        </pc:sldMkLst>
        <pc:spChg chg="mod">
          <ac:chgData name="Rosmorduc Vinca" userId="ad80fc01-cf55-4376-a825-a887c8046f05" providerId="ADAL" clId="{72F07993-3B6E-4EE5-A2E1-E334180DB68D}" dt="2019-07-31T09:28:24.665" v="9" actId="27636"/>
          <ac:spMkLst>
            <pc:docMk/>
            <pc:sldMk cId="1882517695" sldId="266"/>
            <ac:spMk id="2" creationId="{2541E72E-E39D-41DA-B64B-2B178C5D7722}"/>
          </ac:spMkLst>
        </pc:spChg>
      </pc:sldChg>
      <pc:sldChg chg="modSp">
        <pc:chgData name="Rosmorduc Vinca" userId="ad80fc01-cf55-4376-a825-a887c8046f05" providerId="ADAL" clId="{72F07993-3B6E-4EE5-A2E1-E334180DB68D}" dt="2019-07-31T09:28:24.696" v="12" actId="27636"/>
        <pc:sldMkLst>
          <pc:docMk/>
          <pc:sldMk cId="3638655292" sldId="267"/>
        </pc:sldMkLst>
        <pc:spChg chg="mod">
          <ac:chgData name="Rosmorduc Vinca" userId="ad80fc01-cf55-4376-a825-a887c8046f05" providerId="ADAL" clId="{72F07993-3B6E-4EE5-A2E1-E334180DB68D}" dt="2019-07-31T09:28:24.696" v="12" actId="27636"/>
          <ac:spMkLst>
            <pc:docMk/>
            <pc:sldMk cId="3638655292" sldId="267"/>
            <ac:spMk id="2" creationId="{E0B60F5A-4156-4147-B759-D40562B913CB}"/>
          </ac:spMkLst>
        </pc:spChg>
        <pc:spChg chg="mod">
          <ac:chgData name="Rosmorduc Vinca" userId="ad80fc01-cf55-4376-a825-a887c8046f05" providerId="ADAL" clId="{72F07993-3B6E-4EE5-A2E1-E334180DB68D}" dt="2019-07-31T09:28:24.696" v="11" actId="27636"/>
          <ac:spMkLst>
            <pc:docMk/>
            <pc:sldMk cId="3638655292" sldId="267"/>
            <ac:spMk id="3" creationId="{435CC349-B2AB-41D1-A073-DF27166E2066}"/>
          </ac:spMkLst>
        </pc:spChg>
      </pc:sldChg>
      <pc:sldChg chg="modSp">
        <pc:chgData name="Rosmorduc Vinca" userId="ad80fc01-cf55-4376-a825-a887c8046f05" providerId="ADAL" clId="{72F07993-3B6E-4EE5-A2E1-E334180DB68D}" dt="2019-07-31T09:28:24.915" v="21" actId="27636"/>
        <pc:sldMkLst>
          <pc:docMk/>
          <pc:sldMk cId="4137805572" sldId="268"/>
        </pc:sldMkLst>
        <pc:spChg chg="mod">
          <ac:chgData name="Rosmorduc Vinca" userId="ad80fc01-cf55-4376-a825-a887c8046f05" providerId="ADAL" clId="{72F07993-3B6E-4EE5-A2E1-E334180DB68D}" dt="2019-07-31T09:28:24.915" v="21" actId="27636"/>
          <ac:spMkLst>
            <pc:docMk/>
            <pc:sldMk cId="4137805572" sldId="268"/>
            <ac:spMk id="2" creationId="{E4E1E357-9318-494B-AFC2-13817D1A0CC9}"/>
          </ac:spMkLst>
        </pc:spChg>
        <pc:spChg chg="mod">
          <ac:chgData name="Rosmorduc Vinca" userId="ad80fc01-cf55-4376-a825-a887c8046f05" providerId="ADAL" clId="{72F07993-3B6E-4EE5-A2E1-E334180DB68D}" dt="2019-07-31T09:28:24.915" v="20" actId="27636"/>
          <ac:spMkLst>
            <pc:docMk/>
            <pc:sldMk cId="4137805572" sldId="268"/>
            <ac:spMk id="3" creationId="{A46BB814-0796-43C8-85BE-9F79EA8F726B}"/>
          </ac:spMkLst>
        </pc:spChg>
      </pc:sldChg>
      <pc:sldChg chg="modSp">
        <pc:chgData name="Rosmorduc Vinca" userId="ad80fc01-cf55-4376-a825-a887c8046f05" providerId="ADAL" clId="{72F07993-3B6E-4EE5-A2E1-E334180DB68D}" dt="2019-07-31T09:28:24.962" v="23" actId="27636"/>
        <pc:sldMkLst>
          <pc:docMk/>
          <pc:sldMk cId="2452128176" sldId="269"/>
        </pc:sldMkLst>
        <pc:spChg chg="mod">
          <ac:chgData name="Rosmorduc Vinca" userId="ad80fc01-cf55-4376-a825-a887c8046f05" providerId="ADAL" clId="{72F07993-3B6E-4EE5-A2E1-E334180DB68D}" dt="2019-07-31T09:28:24.962" v="23" actId="27636"/>
          <ac:spMkLst>
            <pc:docMk/>
            <pc:sldMk cId="2452128176" sldId="269"/>
            <ac:spMk id="2" creationId="{ACCE2F1F-46BC-4B0C-838B-E6FEDEB5E0FB}"/>
          </ac:spMkLst>
        </pc:spChg>
      </pc:sldChg>
      <pc:sldChg chg="modSp">
        <pc:chgData name="Rosmorduc Vinca" userId="ad80fc01-cf55-4376-a825-a887c8046f05" providerId="ADAL" clId="{72F07993-3B6E-4EE5-A2E1-E334180DB68D}" dt="2019-07-31T09:28:24.790" v="16" actId="27636"/>
        <pc:sldMkLst>
          <pc:docMk/>
          <pc:sldMk cId="2866678128" sldId="270"/>
        </pc:sldMkLst>
        <pc:spChg chg="mod">
          <ac:chgData name="Rosmorduc Vinca" userId="ad80fc01-cf55-4376-a825-a887c8046f05" providerId="ADAL" clId="{72F07993-3B6E-4EE5-A2E1-E334180DB68D}" dt="2019-07-31T09:28:24.790" v="16" actId="27636"/>
          <ac:spMkLst>
            <pc:docMk/>
            <pc:sldMk cId="2866678128" sldId="270"/>
            <ac:spMk id="2" creationId="{DC43989E-467E-4F0C-AA75-26FFD2640319}"/>
          </ac:spMkLst>
        </pc:spChg>
      </pc:sldChg>
      <pc:sldChg chg="modSp">
        <pc:chgData name="Rosmorduc Vinca" userId="ad80fc01-cf55-4376-a825-a887c8046f05" providerId="ADAL" clId="{72F07993-3B6E-4EE5-A2E1-E334180DB68D}" dt="2019-07-31T09:28:25.009" v="26" actId="27636"/>
        <pc:sldMkLst>
          <pc:docMk/>
          <pc:sldMk cId="3937987184" sldId="271"/>
        </pc:sldMkLst>
        <pc:spChg chg="mod">
          <ac:chgData name="Rosmorduc Vinca" userId="ad80fc01-cf55-4376-a825-a887c8046f05" providerId="ADAL" clId="{72F07993-3B6E-4EE5-A2E1-E334180DB68D}" dt="2019-07-31T09:28:25.009" v="26" actId="27636"/>
          <ac:spMkLst>
            <pc:docMk/>
            <pc:sldMk cId="3937987184" sldId="271"/>
            <ac:spMk id="2" creationId="{2AB5FA0A-1CC7-45F7-9395-7231611D9A60}"/>
          </ac:spMkLst>
        </pc:spChg>
      </pc:sldChg>
      <pc:sldChg chg="modSp">
        <pc:chgData name="Rosmorduc Vinca" userId="ad80fc01-cf55-4376-a825-a887c8046f05" providerId="ADAL" clId="{72F07993-3B6E-4EE5-A2E1-E334180DB68D}" dt="2019-07-31T09:28:25.055" v="28" actId="27636"/>
        <pc:sldMkLst>
          <pc:docMk/>
          <pc:sldMk cId="2173658493" sldId="272"/>
        </pc:sldMkLst>
        <pc:spChg chg="mod">
          <ac:chgData name="Rosmorduc Vinca" userId="ad80fc01-cf55-4376-a825-a887c8046f05" providerId="ADAL" clId="{72F07993-3B6E-4EE5-A2E1-E334180DB68D}" dt="2019-07-31T09:28:25.055" v="28" actId="27636"/>
          <ac:spMkLst>
            <pc:docMk/>
            <pc:sldMk cId="2173658493" sldId="272"/>
            <ac:spMk id="2" creationId="{5639A877-0046-47B6-94AD-8652F2587FDE}"/>
          </ac:spMkLst>
        </pc:spChg>
      </pc:sldChg>
      <pc:sldChg chg="modSp">
        <pc:chgData name="Rosmorduc Vinca" userId="ad80fc01-cf55-4376-a825-a887c8046f05" providerId="ADAL" clId="{72F07993-3B6E-4EE5-A2E1-E334180DB68D}" dt="2019-07-31T09:28:25.087" v="30" actId="27636"/>
        <pc:sldMkLst>
          <pc:docMk/>
          <pc:sldMk cId="42688863" sldId="273"/>
        </pc:sldMkLst>
        <pc:spChg chg="mod">
          <ac:chgData name="Rosmorduc Vinca" userId="ad80fc01-cf55-4376-a825-a887c8046f05" providerId="ADAL" clId="{72F07993-3B6E-4EE5-A2E1-E334180DB68D}" dt="2019-07-31T09:28:25.087" v="30" actId="27636"/>
          <ac:spMkLst>
            <pc:docMk/>
            <pc:sldMk cId="42688863" sldId="273"/>
            <ac:spMk id="2" creationId="{70816F78-69EF-404A-B5C8-BA46EA76677C}"/>
          </ac:spMkLst>
        </pc:spChg>
      </pc:sldChg>
      <pc:sldChg chg="modSp">
        <pc:chgData name="Rosmorduc Vinca" userId="ad80fc01-cf55-4376-a825-a887c8046f05" providerId="ADAL" clId="{72F07993-3B6E-4EE5-A2E1-E334180DB68D}" dt="2019-07-31T09:28:25.134" v="34" actId="27636"/>
        <pc:sldMkLst>
          <pc:docMk/>
          <pc:sldMk cId="2856001701" sldId="275"/>
        </pc:sldMkLst>
        <pc:spChg chg="mod">
          <ac:chgData name="Rosmorduc Vinca" userId="ad80fc01-cf55-4376-a825-a887c8046f05" providerId="ADAL" clId="{72F07993-3B6E-4EE5-A2E1-E334180DB68D}" dt="2019-07-31T09:28:25.134" v="34" actId="27636"/>
          <ac:spMkLst>
            <pc:docMk/>
            <pc:sldMk cId="2856001701" sldId="275"/>
            <ac:spMk id="2" creationId="{183A0F52-E056-4150-A4CB-4B20B68C7137}"/>
          </ac:spMkLst>
        </pc:spChg>
      </pc:sldChg>
      <pc:sldChg chg="modSp">
        <pc:chgData name="Rosmorduc Vinca" userId="ad80fc01-cf55-4376-a825-a887c8046f05" providerId="ADAL" clId="{72F07993-3B6E-4EE5-A2E1-E334180DB68D}" dt="2019-07-31T09:28:25.165" v="36" actId="27636"/>
        <pc:sldMkLst>
          <pc:docMk/>
          <pc:sldMk cId="2023949167" sldId="276"/>
        </pc:sldMkLst>
        <pc:spChg chg="mod">
          <ac:chgData name="Rosmorduc Vinca" userId="ad80fc01-cf55-4376-a825-a887c8046f05" providerId="ADAL" clId="{72F07993-3B6E-4EE5-A2E1-E334180DB68D}" dt="2019-07-31T09:28:25.165" v="36" actId="27636"/>
          <ac:spMkLst>
            <pc:docMk/>
            <pc:sldMk cId="2023949167" sldId="276"/>
            <ac:spMk id="2" creationId="{8C33DC81-E488-4AF2-8CB6-7424E2FCB547}"/>
          </ac:spMkLst>
        </pc:spChg>
      </pc:sldChg>
      <pc:sldChg chg="modSp">
        <pc:chgData name="Rosmorduc Vinca" userId="ad80fc01-cf55-4376-a825-a887c8046f05" providerId="ADAL" clId="{72F07993-3B6E-4EE5-A2E1-E334180DB68D}" dt="2019-07-31T09:28:25.180" v="39" actId="27636"/>
        <pc:sldMkLst>
          <pc:docMk/>
          <pc:sldMk cId="966420952" sldId="277"/>
        </pc:sldMkLst>
        <pc:spChg chg="mod">
          <ac:chgData name="Rosmorduc Vinca" userId="ad80fc01-cf55-4376-a825-a887c8046f05" providerId="ADAL" clId="{72F07993-3B6E-4EE5-A2E1-E334180DB68D}" dt="2019-07-31T09:28:25.180" v="39" actId="27636"/>
          <ac:spMkLst>
            <pc:docMk/>
            <pc:sldMk cId="966420952" sldId="277"/>
            <ac:spMk id="2" creationId="{672F8CEB-3C2A-478B-8D4D-DA1796B94745}"/>
          </ac:spMkLst>
        </pc:spChg>
      </pc:sldChg>
      <pc:sldChg chg="addSp delSp modSp">
        <pc:chgData name="Rosmorduc Vinca" userId="ad80fc01-cf55-4376-a825-a887c8046f05" providerId="ADAL" clId="{72F07993-3B6E-4EE5-A2E1-E334180DB68D}" dt="2019-07-31T09:32:18.881" v="191" actId="1076"/>
        <pc:sldMkLst>
          <pc:docMk/>
          <pc:sldMk cId="2980507594" sldId="278"/>
        </pc:sldMkLst>
        <pc:spChg chg="mod">
          <ac:chgData name="Rosmorduc Vinca" userId="ad80fc01-cf55-4376-a825-a887c8046f05" providerId="ADAL" clId="{72F07993-3B6E-4EE5-A2E1-E334180DB68D}" dt="2019-07-31T09:28:24.555" v="5" actId="27636"/>
          <ac:spMkLst>
            <pc:docMk/>
            <pc:sldMk cId="2980507594" sldId="278"/>
            <ac:spMk id="2" creationId="{3FFEC053-B076-4422-8E92-686BA9C8268A}"/>
          </ac:spMkLst>
        </pc:spChg>
        <pc:spChg chg="del">
          <ac:chgData name="Rosmorduc Vinca" userId="ad80fc01-cf55-4376-a825-a887c8046f05" providerId="ADAL" clId="{72F07993-3B6E-4EE5-A2E1-E334180DB68D}" dt="2019-07-31T09:27:55.198" v="1" actId="478"/>
          <ac:spMkLst>
            <pc:docMk/>
            <pc:sldMk cId="2980507594" sldId="278"/>
            <ac:spMk id="3" creationId="{13EE8C6E-200C-499D-B02B-121768F51C7E}"/>
          </ac:spMkLst>
        </pc:spChg>
        <pc:spChg chg="add mod">
          <ac:chgData name="Rosmorduc Vinca" userId="ad80fc01-cf55-4376-a825-a887c8046f05" providerId="ADAL" clId="{72F07993-3B6E-4EE5-A2E1-E334180DB68D}" dt="2019-07-31T09:32:18.881" v="191" actId="1076"/>
          <ac:spMkLst>
            <pc:docMk/>
            <pc:sldMk cId="2980507594" sldId="278"/>
            <ac:spMk id="7" creationId="{269E5323-8BA3-434C-BA02-225978FE6F62}"/>
          </ac:spMkLst>
        </pc:spChg>
        <pc:spChg chg="add mod">
          <ac:chgData name="Rosmorduc Vinca" userId="ad80fc01-cf55-4376-a825-a887c8046f05" providerId="ADAL" clId="{72F07993-3B6E-4EE5-A2E1-E334180DB68D}" dt="2019-07-31T09:32:04.538" v="189" actId="20577"/>
          <ac:spMkLst>
            <pc:docMk/>
            <pc:sldMk cId="2980507594" sldId="278"/>
            <ac:spMk id="8" creationId="{598BED0C-4F37-4489-B8C2-7FB428A2E8DB}"/>
          </ac:spMkLst>
        </pc:spChg>
        <pc:picChg chg="mod">
          <ac:chgData name="Rosmorduc Vinca" userId="ad80fc01-cf55-4376-a825-a887c8046f05" providerId="ADAL" clId="{72F07993-3B6E-4EE5-A2E1-E334180DB68D}" dt="2019-07-31T09:27:59.510" v="3" actId="14100"/>
          <ac:picMkLst>
            <pc:docMk/>
            <pc:sldMk cId="2980507594" sldId="278"/>
            <ac:picMk id="5" creationId="{F93DC50B-270E-432D-ABB8-04F151B1EAD3}"/>
          </ac:picMkLst>
        </pc:picChg>
        <pc:picChg chg="add mod ord modCrop">
          <ac:chgData name="Rosmorduc Vinca" userId="ad80fc01-cf55-4376-a825-a887c8046f05" providerId="ADAL" clId="{72F07993-3B6E-4EE5-A2E1-E334180DB68D}" dt="2019-07-31T09:29:44.743" v="98" actId="14100"/>
          <ac:picMkLst>
            <pc:docMk/>
            <pc:sldMk cId="2980507594" sldId="278"/>
            <ac:picMk id="6" creationId="{333EF817-85BF-41E5-B518-05C101460F15}"/>
          </ac:picMkLst>
        </pc:picChg>
      </pc:sldChg>
      <pc:sldChg chg="addSp delSp modSp">
        <pc:chgData name="Rosmorduc Vinca" userId="ad80fc01-cf55-4376-a825-a887c8046f05" providerId="ADAL" clId="{72F07993-3B6E-4EE5-A2E1-E334180DB68D}" dt="2019-07-31T09:33:01.237" v="201" actId="1076"/>
        <pc:sldMkLst>
          <pc:docMk/>
          <pc:sldMk cId="193784716" sldId="279"/>
        </pc:sldMkLst>
        <pc:spChg chg="mod">
          <ac:chgData name="Rosmorduc Vinca" userId="ad80fc01-cf55-4376-a825-a887c8046f05" providerId="ADAL" clId="{72F07993-3B6E-4EE5-A2E1-E334180DB68D}" dt="2019-07-31T09:28:24.634" v="8" actId="27636"/>
          <ac:spMkLst>
            <pc:docMk/>
            <pc:sldMk cId="193784716" sldId="279"/>
            <ac:spMk id="2" creationId="{2567EAB0-8AFF-46E4-8077-9B88DC1207B2}"/>
          </ac:spMkLst>
        </pc:spChg>
        <pc:spChg chg="mod">
          <ac:chgData name="Rosmorduc Vinca" userId="ad80fc01-cf55-4376-a825-a887c8046f05" providerId="ADAL" clId="{72F07993-3B6E-4EE5-A2E1-E334180DB68D}" dt="2019-07-31T09:33:01.237" v="201" actId="1076"/>
          <ac:spMkLst>
            <pc:docMk/>
            <pc:sldMk cId="193784716" sldId="279"/>
            <ac:spMk id="3" creationId="{4C1DDC21-A864-4B99-955A-0DF0D36D6AF7}"/>
          </ac:spMkLst>
        </pc:spChg>
        <pc:spChg chg="del">
          <ac:chgData name="Rosmorduc Vinca" userId="ad80fc01-cf55-4376-a825-a887c8046f05" providerId="ADAL" clId="{72F07993-3B6E-4EE5-A2E1-E334180DB68D}" dt="2019-07-31T09:32:38.926" v="193" actId="478"/>
          <ac:spMkLst>
            <pc:docMk/>
            <pc:sldMk cId="193784716" sldId="279"/>
            <ac:spMk id="6" creationId="{2A7CB908-C9D8-4D32-ADD6-B56FDF1726EB}"/>
          </ac:spMkLst>
        </pc:spChg>
        <pc:spChg chg="add del mod">
          <ac:chgData name="Rosmorduc Vinca" userId="ad80fc01-cf55-4376-a825-a887c8046f05" providerId="ADAL" clId="{72F07993-3B6E-4EE5-A2E1-E334180DB68D}" dt="2019-07-31T09:32:41.910" v="195" actId="478"/>
          <ac:spMkLst>
            <pc:docMk/>
            <pc:sldMk cId="193784716" sldId="279"/>
            <ac:spMk id="7" creationId="{7300D61E-688B-4E5D-A071-B084271A1462}"/>
          </ac:spMkLst>
        </pc:spChg>
        <pc:picChg chg="del">
          <ac:chgData name="Rosmorduc Vinca" userId="ad80fc01-cf55-4376-a825-a887c8046f05" providerId="ADAL" clId="{72F07993-3B6E-4EE5-A2E1-E334180DB68D}" dt="2019-07-31T09:32:39.848" v="194" actId="478"/>
          <ac:picMkLst>
            <pc:docMk/>
            <pc:sldMk cId="193784716" sldId="279"/>
            <ac:picMk id="5" creationId="{170D0235-3485-4610-887F-47A5D26ED0B1}"/>
          </ac:picMkLst>
        </pc:picChg>
        <pc:picChg chg="del">
          <ac:chgData name="Rosmorduc Vinca" userId="ad80fc01-cf55-4376-a825-a887c8046f05" providerId="ADAL" clId="{72F07993-3B6E-4EE5-A2E1-E334180DB68D}" dt="2019-07-31T09:32:36.801" v="192" actId="478"/>
          <ac:picMkLst>
            <pc:docMk/>
            <pc:sldMk cId="193784716" sldId="279"/>
            <ac:picMk id="8" creationId="{D43B63EA-752E-4E10-9291-F4096557DAF2}"/>
          </ac:picMkLst>
        </pc:picChg>
        <pc:picChg chg="add mod">
          <ac:chgData name="Rosmorduc Vinca" userId="ad80fc01-cf55-4376-a825-a887c8046f05" providerId="ADAL" clId="{72F07993-3B6E-4EE5-A2E1-E334180DB68D}" dt="2019-07-31T09:32:51.254" v="199" actId="962"/>
          <ac:picMkLst>
            <pc:docMk/>
            <pc:sldMk cId="193784716" sldId="279"/>
            <ac:picMk id="10" creationId="{625BDC9B-6C31-4D1A-9503-719EE7D1596E}"/>
          </ac:picMkLst>
        </pc:picChg>
      </pc:sldChg>
      <pc:sldChg chg="modSp">
        <pc:chgData name="Rosmorduc Vinca" userId="ad80fc01-cf55-4376-a825-a887c8046f05" providerId="ADAL" clId="{72F07993-3B6E-4EE5-A2E1-E334180DB68D}" dt="2019-07-31T09:28:24.680" v="10" actId="27636"/>
        <pc:sldMkLst>
          <pc:docMk/>
          <pc:sldMk cId="2412915436" sldId="280"/>
        </pc:sldMkLst>
        <pc:spChg chg="mod">
          <ac:chgData name="Rosmorduc Vinca" userId="ad80fc01-cf55-4376-a825-a887c8046f05" providerId="ADAL" clId="{72F07993-3B6E-4EE5-A2E1-E334180DB68D}" dt="2019-07-31T09:28:24.680" v="10" actId="27636"/>
          <ac:spMkLst>
            <pc:docMk/>
            <pc:sldMk cId="2412915436" sldId="280"/>
            <ac:spMk id="2" creationId="{9EC563D5-BC27-4FCB-812C-BBBF0FE90622}"/>
          </ac:spMkLst>
        </pc:spChg>
      </pc:sldChg>
      <pc:sldChg chg="modSp">
        <pc:chgData name="Rosmorduc Vinca" userId="ad80fc01-cf55-4376-a825-a887c8046f05" providerId="ADAL" clId="{72F07993-3B6E-4EE5-A2E1-E334180DB68D}" dt="2019-07-31T09:28:24.946" v="22" actId="27636"/>
        <pc:sldMkLst>
          <pc:docMk/>
          <pc:sldMk cId="1261208274" sldId="282"/>
        </pc:sldMkLst>
        <pc:spChg chg="mod">
          <ac:chgData name="Rosmorduc Vinca" userId="ad80fc01-cf55-4376-a825-a887c8046f05" providerId="ADAL" clId="{72F07993-3B6E-4EE5-A2E1-E334180DB68D}" dt="2019-07-31T09:28:24.946" v="22" actId="27636"/>
          <ac:spMkLst>
            <pc:docMk/>
            <pc:sldMk cId="1261208274" sldId="282"/>
            <ac:spMk id="2" creationId="{4B67F7AB-9950-49EC-844C-2896C76A10B2}"/>
          </ac:spMkLst>
        </pc:spChg>
      </pc:sldChg>
      <pc:sldChg chg="modSp">
        <pc:chgData name="Rosmorduc Vinca" userId="ad80fc01-cf55-4376-a825-a887c8046f05" providerId="ADAL" clId="{72F07993-3B6E-4EE5-A2E1-E334180DB68D}" dt="2019-07-31T09:28:24.977" v="24" actId="27636"/>
        <pc:sldMkLst>
          <pc:docMk/>
          <pc:sldMk cId="578860991" sldId="283"/>
        </pc:sldMkLst>
        <pc:spChg chg="mod">
          <ac:chgData name="Rosmorduc Vinca" userId="ad80fc01-cf55-4376-a825-a887c8046f05" providerId="ADAL" clId="{72F07993-3B6E-4EE5-A2E1-E334180DB68D}" dt="2019-07-31T09:28:24.977" v="24" actId="27636"/>
          <ac:spMkLst>
            <pc:docMk/>
            <pc:sldMk cId="578860991" sldId="283"/>
            <ac:spMk id="2" creationId="{E857606C-CD7E-4BE0-91D2-4411788D9CD9}"/>
          </ac:spMkLst>
        </pc:spChg>
      </pc:sldChg>
      <pc:sldChg chg="modSp">
        <pc:chgData name="Rosmorduc Vinca" userId="ad80fc01-cf55-4376-a825-a887c8046f05" providerId="ADAL" clId="{72F07993-3B6E-4EE5-A2E1-E334180DB68D}" dt="2019-07-31T09:28:24.727" v="14" actId="27636"/>
        <pc:sldMkLst>
          <pc:docMk/>
          <pc:sldMk cId="130432134" sldId="299"/>
        </pc:sldMkLst>
        <pc:spChg chg="mod">
          <ac:chgData name="Rosmorduc Vinca" userId="ad80fc01-cf55-4376-a825-a887c8046f05" providerId="ADAL" clId="{72F07993-3B6E-4EE5-A2E1-E334180DB68D}" dt="2019-07-31T09:28:24.727" v="14" actId="27636"/>
          <ac:spMkLst>
            <pc:docMk/>
            <pc:sldMk cId="130432134" sldId="299"/>
            <ac:spMk id="2" creationId="{E4E1E357-9318-494B-AFC2-13817D1A0CC9}"/>
          </ac:spMkLst>
        </pc:spChg>
      </pc:sldChg>
      <pc:sldChg chg="modSp">
        <pc:chgData name="Rosmorduc Vinca" userId="ad80fc01-cf55-4376-a825-a887c8046f05" providerId="ADAL" clId="{72F07993-3B6E-4EE5-A2E1-E334180DB68D}" dt="2019-07-31T09:28:24.790" v="15" actId="27636"/>
        <pc:sldMkLst>
          <pc:docMk/>
          <pc:sldMk cId="1332273651" sldId="300"/>
        </pc:sldMkLst>
        <pc:spChg chg="mod">
          <ac:chgData name="Rosmorduc Vinca" userId="ad80fc01-cf55-4376-a825-a887c8046f05" providerId="ADAL" clId="{72F07993-3B6E-4EE5-A2E1-E334180DB68D}" dt="2019-07-31T09:28:24.790" v="15" actId="27636"/>
          <ac:spMkLst>
            <pc:docMk/>
            <pc:sldMk cId="1332273651" sldId="300"/>
            <ac:spMk id="14" creationId="{9896DA05-F30F-4A43-97ED-6211379C7FB3}"/>
          </ac:spMkLst>
        </pc:spChg>
      </pc:sldChg>
      <pc:sldChg chg="modSp">
        <pc:chgData name="Rosmorduc Vinca" userId="ad80fc01-cf55-4376-a825-a887c8046f05" providerId="ADAL" clId="{72F07993-3B6E-4EE5-A2E1-E334180DB68D}" dt="2019-07-31T09:28:24.852" v="19" actId="27636"/>
        <pc:sldMkLst>
          <pc:docMk/>
          <pc:sldMk cId="2467885833" sldId="301"/>
        </pc:sldMkLst>
        <pc:spChg chg="mod">
          <ac:chgData name="Rosmorduc Vinca" userId="ad80fc01-cf55-4376-a825-a887c8046f05" providerId="ADAL" clId="{72F07993-3B6E-4EE5-A2E1-E334180DB68D}" dt="2019-07-31T09:28:24.837" v="18" actId="27636"/>
          <ac:spMkLst>
            <pc:docMk/>
            <pc:sldMk cId="2467885833" sldId="301"/>
            <ac:spMk id="2" creationId="{DC43989E-467E-4F0C-AA75-26FFD2640319}"/>
          </ac:spMkLst>
        </pc:spChg>
        <pc:spChg chg="mod">
          <ac:chgData name="Rosmorduc Vinca" userId="ad80fc01-cf55-4376-a825-a887c8046f05" providerId="ADAL" clId="{72F07993-3B6E-4EE5-A2E1-E334180DB68D}" dt="2019-07-31T09:28:24.852" v="19" actId="27636"/>
          <ac:spMkLst>
            <pc:docMk/>
            <pc:sldMk cId="2467885833" sldId="301"/>
            <ac:spMk id="3" creationId="{17E8167A-DA32-4E76-A279-AF10197E8553}"/>
          </ac:spMkLst>
        </pc:spChg>
      </pc:sldChg>
    </pc:docChg>
  </pc:docChgLst>
  <pc:docChgLst>
    <pc:chgData name="Rosmorduc Vinca" userId="ad80fc01-cf55-4376-a825-a887c8046f05" providerId="ADAL" clId="{308130E9-B9F4-4374-AC48-BBD795E3939B}"/>
    <pc:docChg chg="custSel modSld">
      <pc:chgData name="Rosmorduc Vinca" userId="ad80fc01-cf55-4376-a825-a887c8046f05" providerId="ADAL" clId="{308130E9-B9F4-4374-AC48-BBD795E3939B}" dt="2019-08-14T13:25:45.857" v="94" actId="313"/>
      <pc:docMkLst>
        <pc:docMk/>
      </pc:docMkLst>
      <pc:sldChg chg="addSp delSp modSp">
        <pc:chgData name="Rosmorduc Vinca" userId="ad80fc01-cf55-4376-a825-a887c8046f05" providerId="ADAL" clId="{308130E9-B9F4-4374-AC48-BBD795E3939B}" dt="2019-08-14T13:25:45.857" v="94" actId="313"/>
        <pc:sldMkLst>
          <pc:docMk/>
          <pc:sldMk cId="42688863" sldId="273"/>
        </pc:sldMkLst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6" creationId="{490D0535-0CC8-4467-B935-7F478BF9A487}"/>
          </ac:spMkLst>
        </pc:spChg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7" creationId="{F6A906B0-6831-4961-9394-6F6B2AEC1AAB}"/>
          </ac:spMkLst>
        </pc:spChg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8" creationId="{B5D392EC-682E-4C18-96C0-D2A0240B4200}"/>
          </ac:spMkLst>
        </pc:spChg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9" creationId="{A78D5FB4-1D8E-424C-8303-5C274B1E8910}"/>
          </ac:spMkLst>
        </pc:spChg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15" creationId="{342CEAFE-3A57-473C-8D43-C5FBD0BEE8A8}"/>
          </ac:spMkLst>
        </pc:spChg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18" creationId="{0FB9CD8C-9676-43B5-84D3-94EA6E3A9C6E}"/>
          </ac:spMkLst>
        </pc:spChg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19" creationId="{28F14151-6F04-495A-A0C8-141C9160DA48}"/>
          </ac:spMkLst>
        </pc:spChg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20" creationId="{37A9ED81-DEC0-406F-84BD-6CB07FB7168C}"/>
          </ac:spMkLst>
        </pc:spChg>
        <pc:spChg chg="add">
          <ac:chgData name="Rosmorduc Vinca" userId="ad80fc01-cf55-4376-a825-a887c8046f05" providerId="ADAL" clId="{308130E9-B9F4-4374-AC48-BBD795E3939B}" dt="2019-08-14T13:25:00.707" v="1"/>
          <ac:spMkLst>
            <pc:docMk/>
            <pc:sldMk cId="42688863" sldId="273"/>
            <ac:spMk id="21" creationId="{33EF201C-7F70-4BF4-ABFA-58C1761D2AB3}"/>
          </ac:spMkLst>
        </pc:spChg>
        <pc:spChg chg="add mod">
          <ac:chgData name="Rosmorduc Vinca" userId="ad80fc01-cf55-4376-a825-a887c8046f05" providerId="ADAL" clId="{308130E9-B9F4-4374-AC48-BBD795E3939B}" dt="2019-08-14T13:25:45.857" v="94" actId="313"/>
          <ac:spMkLst>
            <pc:docMk/>
            <pc:sldMk cId="42688863" sldId="273"/>
            <ac:spMk id="22" creationId="{9DCDE469-AA13-4AD2-80E0-D47CC21AFCB7}"/>
          </ac:spMkLst>
        </pc:spChg>
        <pc:spChg chg="add mod">
          <ac:chgData name="Rosmorduc Vinca" userId="ad80fc01-cf55-4376-a825-a887c8046f05" providerId="ADAL" clId="{308130E9-B9F4-4374-AC48-BBD795E3939B}" dt="2019-08-14T13:25:31.515" v="70" actId="6549"/>
          <ac:spMkLst>
            <pc:docMk/>
            <pc:sldMk cId="42688863" sldId="273"/>
            <ac:spMk id="24" creationId="{B33CBA7E-A44E-4CCB-A9AB-88C45D86012B}"/>
          </ac:spMkLst>
        </pc:spChg>
        <pc:spChg chg="add">
          <ac:chgData name="Rosmorduc Vinca" userId="ad80fc01-cf55-4376-a825-a887c8046f05" providerId="ADAL" clId="{308130E9-B9F4-4374-AC48-BBD795E3939B}" dt="2019-08-14T13:25:00.707" v="1"/>
          <ac:spMkLst>
            <pc:docMk/>
            <pc:sldMk cId="42688863" sldId="273"/>
            <ac:spMk id="30" creationId="{F159C8E7-A124-4BD5-A5DE-B1B8DF6AF8AF}"/>
          </ac:spMkLst>
        </pc:spChg>
        <pc:graphicFrameChg chg="del">
          <ac:chgData name="Rosmorduc Vinca" userId="ad80fc01-cf55-4376-a825-a887c8046f05" providerId="ADAL" clId="{308130E9-B9F4-4374-AC48-BBD795E3939B}" dt="2019-08-14T13:25:00.191" v="0" actId="478"/>
          <ac:graphicFrameMkLst>
            <pc:docMk/>
            <pc:sldMk cId="42688863" sldId="273"/>
            <ac:graphicFrameMk id="16" creationId="{23C1FE7B-1646-4000-A94A-BD3BE0910690}"/>
          </ac:graphicFrameMkLst>
        </pc:graphicFrameChg>
        <pc:picChg chg="del">
          <ac:chgData name="Rosmorduc Vinca" userId="ad80fc01-cf55-4376-a825-a887c8046f05" providerId="ADAL" clId="{308130E9-B9F4-4374-AC48-BBD795E3939B}" dt="2019-08-14T13:25:00.191" v="0" actId="478"/>
          <ac:picMkLst>
            <pc:docMk/>
            <pc:sldMk cId="42688863" sldId="273"/>
            <ac:picMk id="4" creationId="{A70E573B-9FC2-4972-9737-3F1741DEC1C2}"/>
          </ac:picMkLst>
        </pc:picChg>
        <pc:picChg chg="del">
          <ac:chgData name="Rosmorduc Vinca" userId="ad80fc01-cf55-4376-a825-a887c8046f05" providerId="ADAL" clId="{308130E9-B9F4-4374-AC48-BBD795E3939B}" dt="2019-08-14T13:25:00.191" v="0" actId="478"/>
          <ac:picMkLst>
            <pc:docMk/>
            <pc:sldMk cId="42688863" sldId="273"/>
            <ac:picMk id="5" creationId="{BE589C3A-15DE-479C-A2D7-7212059AEA26}"/>
          </ac:picMkLst>
        </pc:picChg>
        <pc:picChg chg="del">
          <ac:chgData name="Rosmorduc Vinca" userId="ad80fc01-cf55-4376-a825-a887c8046f05" providerId="ADAL" clId="{308130E9-B9F4-4374-AC48-BBD795E3939B}" dt="2019-08-14T13:25:00.191" v="0" actId="478"/>
          <ac:picMkLst>
            <pc:docMk/>
            <pc:sldMk cId="42688863" sldId="273"/>
            <ac:picMk id="10" creationId="{5FC318F7-C993-499C-8AC5-3CB01B2CEC10}"/>
          </ac:picMkLst>
        </pc:picChg>
        <pc:picChg chg="del">
          <ac:chgData name="Rosmorduc Vinca" userId="ad80fc01-cf55-4376-a825-a887c8046f05" providerId="ADAL" clId="{308130E9-B9F4-4374-AC48-BBD795E3939B}" dt="2019-08-14T13:25:00.191" v="0" actId="478"/>
          <ac:picMkLst>
            <pc:docMk/>
            <pc:sldMk cId="42688863" sldId="273"/>
            <ac:picMk id="11" creationId="{46535FC3-9B2C-4689-8F48-7DAEEE79A409}"/>
          </ac:picMkLst>
        </pc:picChg>
        <pc:picChg chg="del">
          <ac:chgData name="Rosmorduc Vinca" userId="ad80fc01-cf55-4376-a825-a887c8046f05" providerId="ADAL" clId="{308130E9-B9F4-4374-AC48-BBD795E3939B}" dt="2019-08-14T13:25:00.191" v="0" actId="478"/>
          <ac:picMkLst>
            <pc:docMk/>
            <pc:sldMk cId="42688863" sldId="273"/>
            <ac:picMk id="12" creationId="{706DAEF5-9615-4A03-AFBA-AAC461357422}"/>
          </ac:picMkLst>
        </pc:picChg>
        <pc:picChg chg="add">
          <ac:chgData name="Rosmorduc Vinca" userId="ad80fc01-cf55-4376-a825-a887c8046f05" providerId="ADAL" clId="{308130E9-B9F4-4374-AC48-BBD795E3939B}" dt="2019-08-14T13:25:00.707" v="1"/>
          <ac:picMkLst>
            <pc:docMk/>
            <pc:sldMk cId="42688863" sldId="273"/>
            <ac:picMk id="23" creationId="{E038C670-864F-4A61-B6E1-7B238701E1CE}"/>
          </ac:picMkLst>
        </pc:picChg>
        <pc:picChg chg="add">
          <ac:chgData name="Rosmorduc Vinca" userId="ad80fc01-cf55-4376-a825-a887c8046f05" providerId="ADAL" clId="{308130E9-B9F4-4374-AC48-BBD795E3939B}" dt="2019-08-14T13:25:00.707" v="1"/>
          <ac:picMkLst>
            <pc:docMk/>
            <pc:sldMk cId="42688863" sldId="273"/>
            <ac:picMk id="25" creationId="{976929D1-3C99-4720-A641-C4101A22F42E}"/>
          </ac:picMkLst>
        </pc:picChg>
        <pc:picChg chg="add">
          <ac:chgData name="Rosmorduc Vinca" userId="ad80fc01-cf55-4376-a825-a887c8046f05" providerId="ADAL" clId="{308130E9-B9F4-4374-AC48-BBD795E3939B}" dt="2019-08-14T13:25:00.707" v="1"/>
          <ac:picMkLst>
            <pc:docMk/>
            <pc:sldMk cId="42688863" sldId="273"/>
            <ac:picMk id="26" creationId="{3FA99496-8747-4716-A51B-048F53C511C4}"/>
          </ac:picMkLst>
        </pc:picChg>
        <pc:picChg chg="add">
          <ac:chgData name="Rosmorduc Vinca" userId="ad80fc01-cf55-4376-a825-a887c8046f05" providerId="ADAL" clId="{308130E9-B9F4-4374-AC48-BBD795E3939B}" dt="2019-08-14T13:25:00.707" v="1"/>
          <ac:picMkLst>
            <pc:docMk/>
            <pc:sldMk cId="42688863" sldId="273"/>
            <ac:picMk id="27" creationId="{318475B6-F1F0-4A73-A580-164C3C9A9E29}"/>
          </ac:picMkLst>
        </pc:picChg>
        <pc:picChg chg="add">
          <ac:chgData name="Rosmorduc Vinca" userId="ad80fc01-cf55-4376-a825-a887c8046f05" providerId="ADAL" clId="{308130E9-B9F4-4374-AC48-BBD795E3939B}" dt="2019-08-14T13:25:00.707" v="1"/>
          <ac:picMkLst>
            <pc:docMk/>
            <pc:sldMk cId="42688863" sldId="273"/>
            <ac:picMk id="28" creationId="{D4BDFE69-2140-4748-948C-4268C589551D}"/>
          </ac:picMkLst>
        </pc:picChg>
        <pc:cxnChg chg="del">
          <ac:chgData name="Rosmorduc Vinca" userId="ad80fc01-cf55-4376-a825-a887c8046f05" providerId="ADAL" clId="{308130E9-B9F4-4374-AC48-BBD795E3939B}" dt="2019-08-14T13:25:00.191" v="0" actId="478"/>
          <ac:cxnSpMkLst>
            <pc:docMk/>
            <pc:sldMk cId="42688863" sldId="273"/>
            <ac:cxnSpMk id="13" creationId="{48D8D715-E257-4124-BF09-88BCAD7241E5}"/>
          </ac:cxnSpMkLst>
        </pc:cxnChg>
        <pc:cxnChg chg="del">
          <ac:chgData name="Rosmorduc Vinca" userId="ad80fc01-cf55-4376-a825-a887c8046f05" providerId="ADAL" clId="{308130E9-B9F4-4374-AC48-BBD795E3939B}" dt="2019-08-14T13:25:00.191" v="0" actId="478"/>
          <ac:cxnSpMkLst>
            <pc:docMk/>
            <pc:sldMk cId="42688863" sldId="273"/>
            <ac:cxnSpMk id="14" creationId="{4DED3BC4-D23F-443E-9B8D-A9D056353FDC}"/>
          </ac:cxnSpMkLst>
        </pc:cxnChg>
        <pc:cxnChg chg="add">
          <ac:chgData name="Rosmorduc Vinca" userId="ad80fc01-cf55-4376-a825-a887c8046f05" providerId="ADAL" clId="{308130E9-B9F4-4374-AC48-BBD795E3939B}" dt="2019-08-14T13:25:00.707" v="1"/>
          <ac:cxnSpMkLst>
            <pc:docMk/>
            <pc:sldMk cId="42688863" sldId="273"/>
            <ac:cxnSpMk id="29" creationId="{B773205F-7349-42A1-9DA9-7EED9D6D24ED}"/>
          </ac:cxnSpMkLst>
        </pc:cxnChg>
        <pc:cxnChg chg="add">
          <ac:chgData name="Rosmorduc Vinca" userId="ad80fc01-cf55-4376-a825-a887c8046f05" providerId="ADAL" clId="{308130E9-B9F4-4374-AC48-BBD795E3939B}" dt="2019-08-14T13:25:00.707" v="1"/>
          <ac:cxnSpMkLst>
            <pc:docMk/>
            <pc:sldMk cId="42688863" sldId="273"/>
            <ac:cxnSpMk id="31" creationId="{E0287411-70B7-404D-8B0D-E696B234F1F7}"/>
          </ac:cxnSpMkLst>
        </pc:cxnChg>
        <pc:cxnChg chg="add">
          <ac:chgData name="Rosmorduc Vinca" userId="ad80fc01-cf55-4376-a825-a887c8046f05" providerId="ADAL" clId="{308130E9-B9F4-4374-AC48-BBD795E3939B}" dt="2019-08-14T13:25:00.707" v="1"/>
          <ac:cxnSpMkLst>
            <pc:docMk/>
            <pc:sldMk cId="42688863" sldId="273"/>
            <ac:cxnSpMk id="32" creationId="{08753A58-E518-408A-86DE-798DFCC9D5C1}"/>
          </ac:cxnSpMkLst>
        </pc:cxnChg>
        <pc:cxnChg chg="add">
          <ac:chgData name="Rosmorduc Vinca" userId="ad80fc01-cf55-4376-a825-a887c8046f05" providerId="ADAL" clId="{308130E9-B9F4-4374-AC48-BBD795E3939B}" dt="2019-08-14T13:25:00.707" v="1"/>
          <ac:cxnSpMkLst>
            <pc:docMk/>
            <pc:sldMk cId="42688863" sldId="273"/>
            <ac:cxnSpMk id="33" creationId="{62FE9049-2160-45BC-A2E8-96EF1955831F}"/>
          </ac:cxnSpMkLst>
        </pc:cxnChg>
      </pc:sldChg>
    </pc:docChg>
  </pc:docChgLst>
  <pc:docChgLst>
    <pc:chgData name="Rosmorduc Vinca" userId="ad80fc01-cf55-4376-a825-a887c8046f05" providerId="ADAL" clId="{6AD822FF-4C35-4314-9EB6-CE11FAD0F3DC}"/>
  </pc:docChgLst>
  <pc:docChgLst>
    <pc:chgData name="Rosmorduc Vinca" userId="ad80fc01-cf55-4376-a825-a887c8046f05" providerId="ADAL" clId="{B6865ED7-02CF-4041-A662-2DB7DE43B4CC}"/>
    <pc:docChg chg="modSld">
      <pc:chgData name="Rosmorduc Vinca" userId="ad80fc01-cf55-4376-a825-a887c8046f05" providerId="ADAL" clId="{B6865ED7-02CF-4041-A662-2DB7DE43B4CC}" dt="2019-08-23T07:14:06.087" v="8" actId="1076"/>
      <pc:docMkLst>
        <pc:docMk/>
      </pc:docMkLst>
      <pc:sldChg chg="addSp modSp modNotesTx">
        <pc:chgData name="Rosmorduc Vinca" userId="ad80fc01-cf55-4376-a825-a887c8046f05" providerId="ADAL" clId="{B6865ED7-02CF-4041-A662-2DB7DE43B4CC}" dt="2019-08-23T07:13:33.602" v="4" actId="1076"/>
        <pc:sldMkLst>
          <pc:docMk/>
          <pc:sldMk cId="193784716" sldId="279"/>
        </pc:sldMkLst>
        <pc:spChg chg="mod">
          <ac:chgData name="Rosmorduc Vinca" userId="ad80fc01-cf55-4376-a825-a887c8046f05" providerId="ADAL" clId="{B6865ED7-02CF-4041-A662-2DB7DE43B4CC}" dt="2019-08-23T07:13:33.602" v="4" actId="1076"/>
          <ac:spMkLst>
            <pc:docMk/>
            <pc:sldMk cId="193784716" sldId="279"/>
            <ac:spMk id="3" creationId="{4C1DDC21-A864-4B99-955A-0DF0D36D6AF7}"/>
          </ac:spMkLst>
        </pc:spChg>
        <pc:picChg chg="add mod">
          <ac:chgData name="Rosmorduc Vinca" userId="ad80fc01-cf55-4376-a825-a887c8046f05" providerId="ADAL" clId="{B6865ED7-02CF-4041-A662-2DB7DE43B4CC}" dt="2019-08-23T07:13:27.633" v="2" actId="1076"/>
          <ac:picMkLst>
            <pc:docMk/>
            <pc:sldMk cId="193784716" sldId="279"/>
            <ac:picMk id="5" creationId="{39B2409A-FB78-4800-9837-D81FADCC6A7C}"/>
          </ac:picMkLst>
        </pc:picChg>
      </pc:sldChg>
      <pc:sldChg chg="addSp delSp modSp">
        <pc:chgData name="Rosmorduc Vinca" userId="ad80fc01-cf55-4376-a825-a887c8046f05" providerId="ADAL" clId="{B6865ED7-02CF-4041-A662-2DB7DE43B4CC}" dt="2019-08-23T07:14:06.087" v="8" actId="1076"/>
        <pc:sldMkLst>
          <pc:docMk/>
          <pc:sldMk cId="2412915436" sldId="280"/>
        </pc:sldMkLst>
        <pc:spChg chg="mod">
          <ac:chgData name="Rosmorduc Vinca" userId="ad80fc01-cf55-4376-a825-a887c8046f05" providerId="ADAL" clId="{B6865ED7-02CF-4041-A662-2DB7DE43B4CC}" dt="2019-08-23T07:14:06.087" v="8" actId="1076"/>
          <ac:spMkLst>
            <pc:docMk/>
            <pc:sldMk cId="2412915436" sldId="280"/>
            <ac:spMk id="7" creationId="{03889FAD-0216-4632-AB35-BDF5FD5BDC01}"/>
          </ac:spMkLst>
        </pc:spChg>
        <pc:spChg chg="del">
          <ac:chgData name="Rosmorduc Vinca" userId="ad80fc01-cf55-4376-a825-a887c8046f05" providerId="ADAL" clId="{B6865ED7-02CF-4041-A662-2DB7DE43B4CC}" dt="2019-08-23T07:13:53.569" v="5"/>
          <ac:spMkLst>
            <pc:docMk/>
            <pc:sldMk cId="2412915436" sldId="280"/>
            <ac:spMk id="8" creationId="{07D446DE-0EE2-40E5-9006-AD3AC805C845}"/>
          </ac:spMkLst>
        </pc:spChg>
        <pc:picChg chg="add mod">
          <ac:chgData name="Rosmorduc Vinca" userId="ad80fc01-cf55-4376-a825-a887c8046f05" providerId="ADAL" clId="{B6865ED7-02CF-4041-A662-2DB7DE43B4CC}" dt="2019-08-23T07:14:06.087" v="8" actId="1076"/>
          <ac:picMkLst>
            <pc:docMk/>
            <pc:sldMk cId="2412915436" sldId="280"/>
            <ac:picMk id="4" creationId="{AE061881-5C96-483D-9930-601EEAAF037E}"/>
          </ac:picMkLst>
        </pc:picChg>
      </pc:sldChg>
    </pc:docChg>
  </pc:docChgLst>
  <pc:docChgLst>
    <pc:chgData name="Rosmorduc Vinca" userId="ad80fc01-cf55-4376-a825-a887c8046f05" providerId="ADAL" clId="{F948C8DC-EF09-473B-91BA-9EC0B5E875C6}"/>
    <pc:docChg chg="undo custSel addSld modSld sldOrd">
      <pc:chgData name="Rosmorduc Vinca" userId="ad80fc01-cf55-4376-a825-a887c8046f05" providerId="ADAL" clId="{F948C8DC-EF09-473B-91BA-9EC0B5E875C6}" dt="2020-06-24T08:52:26.044" v="140" actId="113"/>
      <pc:docMkLst>
        <pc:docMk/>
      </pc:docMkLst>
      <pc:sldChg chg="modSp add mod ord">
        <pc:chgData name="Rosmorduc Vinca" userId="ad80fc01-cf55-4376-a825-a887c8046f05" providerId="ADAL" clId="{F948C8DC-EF09-473B-91BA-9EC0B5E875C6}" dt="2020-06-24T08:33:23.651" v="26"/>
        <pc:sldMkLst>
          <pc:docMk/>
          <pc:sldMk cId="2339949006" sldId="303"/>
        </pc:sldMkLst>
        <pc:spChg chg="mod">
          <ac:chgData name="Rosmorduc Vinca" userId="ad80fc01-cf55-4376-a825-a887c8046f05" providerId="ADAL" clId="{F948C8DC-EF09-473B-91BA-9EC0B5E875C6}" dt="2020-06-24T08:33:05.672" v="2" actId="14100"/>
          <ac:spMkLst>
            <pc:docMk/>
            <pc:sldMk cId="2339949006" sldId="303"/>
            <ac:spMk id="10" creationId="{1921C0A3-1AD8-431D-8F9F-42D0B241300F}"/>
          </ac:spMkLst>
        </pc:spChg>
      </pc:sldChg>
      <pc:sldChg chg="modSp add mod ord">
        <pc:chgData name="Rosmorduc Vinca" userId="ad80fc01-cf55-4376-a825-a887c8046f05" providerId="ADAL" clId="{F948C8DC-EF09-473B-91BA-9EC0B5E875C6}" dt="2020-06-24T08:39:14.719" v="114" actId="20577"/>
        <pc:sldMkLst>
          <pc:docMk/>
          <pc:sldMk cId="4064224476" sldId="304"/>
        </pc:sldMkLst>
        <pc:spChg chg="mod">
          <ac:chgData name="Rosmorduc Vinca" userId="ad80fc01-cf55-4376-a825-a887c8046f05" providerId="ADAL" clId="{F948C8DC-EF09-473B-91BA-9EC0B5E875C6}" dt="2020-06-24T08:33:14.900" v="23" actId="20577"/>
          <ac:spMkLst>
            <pc:docMk/>
            <pc:sldMk cId="4064224476" sldId="304"/>
            <ac:spMk id="2" creationId="{E4E1E357-9318-494B-AFC2-13817D1A0CC9}"/>
          </ac:spMkLst>
        </pc:spChg>
        <pc:spChg chg="mod">
          <ac:chgData name="Rosmorduc Vinca" userId="ad80fc01-cf55-4376-a825-a887c8046f05" providerId="ADAL" clId="{F948C8DC-EF09-473B-91BA-9EC0B5E875C6}" dt="2020-06-24T08:39:14.719" v="114" actId="20577"/>
          <ac:spMkLst>
            <pc:docMk/>
            <pc:sldMk cId="4064224476" sldId="304"/>
            <ac:spMk id="3" creationId="{A46BB814-0796-43C8-85BE-9F79EA8F726B}"/>
          </ac:spMkLst>
        </pc:spChg>
      </pc:sldChg>
      <pc:sldChg chg="modSp new mod">
        <pc:chgData name="Rosmorduc Vinca" userId="ad80fc01-cf55-4376-a825-a887c8046f05" providerId="ADAL" clId="{F948C8DC-EF09-473B-91BA-9EC0B5E875C6}" dt="2020-06-24T08:52:26.044" v="140" actId="113"/>
        <pc:sldMkLst>
          <pc:docMk/>
          <pc:sldMk cId="2921410534" sldId="305"/>
        </pc:sldMkLst>
        <pc:spChg chg="mod">
          <ac:chgData name="Rosmorduc Vinca" userId="ad80fc01-cf55-4376-a825-a887c8046f05" providerId="ADAL" clId="{F948C8DC-EF09-473B-91BA-9EC0B5E875C6}" dt="2020-06-24T08:51:53.321" v="132" actId="20577"/>
          <ac:spMkLst>
            <pc:docMk/>
            <pc:sldMk cId="2921410534" sldId="305"/>
            <ac:spMk id="2" creationId="{DA3FD61D-C722-4C05-B81E-BBD5DD373641}"/>
          </ac:spMkLst>
        </pc:spChg>
        <pc:spChg chg="mod">
          <ac:chgData name="Rosmorduc Vinca" userId="ad80fc01-cf55-4376-a825-a887c8046f05" providerId="ADAL" clId="{F948C8DC-EF09-473B-91BA-9EC0B5E875C6}" dt="2020-06-24T08:52:26.044" v="140" actId="113"/>
          <ac:spMkLst>
            <pc:docMk/>
            <pc:sldMk cId="2921410534" sldId="305"/>
            <ac:spMk id="3" creationId="{384DA8E5-2FEA-475B-8E4D-01F35FBE59A0}"/>
          </ac:spMkLst>
        </pc:spChg>
      </pc:sldChg>
    </pc:docChg>
  </pc:docChgLst>
  <pc:docChgLst>
    <pc:chgData name="Rosmorduc Vinca" userId="ad80fc01-cf55-4376-a825-a887c8046f05" providerId="ADAL" clId="{B7137C1F-F0C5-49EA-B3A3-EA58A042E30E}"/>
    <pc:docChg chg="modSld">
      <pc:chgData name="Rosmorduc Vinca" userId="ad80fc01-cf55-4376-a825-a887c8046f05" providerId="ADAL" clId="{B7137C1F-F0C5-49EA-B3A3-EA58A042E30E}" dt="2019-10-14T13:20:36.260" v="130" actId="20577"/>
      <pc:docMkLst>
        <pc:docMk/>
      </pc:docMkLst>
      <pc:sldChg chg="modSp">
        <pc:chgData name="Rosmorduc Vinca" userId="ad80fc01-cf55-4376-a825-a887c8046f05" providerId="ADAL" clId="{B7137C1F-F0C5-49EA-B3A3-EA58A042E30E}" dt="2019-10-14T13:12:24.890" v="31" actId="20577"/>
        <pc:sldMkLst>
          <pc:docMk/>
          <pc:sldMk cId="2995212432" sldId="259"/>
        </pc:sldMkLst>
        <pc:spChg chg="mod">
          <ac:chgData name="Rosmorduc Vinca" userId="ad80fc01-cf55-4376-a825-a887c8046f05" providerId="ADAL" clId="{B7137C1F-F0C5-49EA-B3A3-EA58A042E30E}" dt="2019-10-14T13:12:24.890" v="31" actId="20577"/>
          <ac:spMkLst>
            <pc:docMk/>
            <pc:sldMk cId="2995212432" sldId="259"/>
            <ac:spMk id="3" creationId="{D46808DE-226A-4FE4-8F64-0FE6959B85EF}"/>
          </ac:spMkLst>
        </pc:spChg>
      </pc:sldChg>
      <pc:sldChg chg="modSp">
        <pc:chgData name="Rosmorduc Vinca" userId="ad80fc01-cf55-4376-a825-a887c8046f05" providerId="ADAL" clId="{B7137C1F-F0C5-49EA-B3A3-EA58A042E30E}" dt="2019-10-14T13:12:41.229" v="36" actId="20577"/>
        <pc:sldMkLst>
          <pc:docMk/>
          <pc:sldMk cId="2496709650" sldId="260"/>
        </pc:sldMkLst>
        <pc:spChg chg="mod">
          <ac:chgData name="Rosmorduc Vinca" userId="ad80fc01-cf55-4376-a825-a887c8046f05" providerId="ADAL" clId="{B7137C1F-F0C5-49EA-B3A3-EA58A042E30E}" dt="2019-10-14T13:12:41.229" v="36" actId="20577"/>
          <ac:spMkLst>
            <pc:docMk/>
            <pc:sldMk cId="2496709650" sldId="260"/>
            <ac:spMk id="3" creationId="{ADD3902E-125F-4F81-9D1F-AC9C67A6732A}"/>
          </ac:spMkLst>
        </pc:spChg>
      </pc:sldChg>
      <pc:sldChg chg="modSp">
        <pc:chgData name="Rosmorduc Vinca" userId="ad80fc01-cf55-4376-a825-a887c8046f05" providerId="ADAL" clId="{B7137C1F-F0C5-49EA-B3A3-EA58A042E30E}" dt="2019-10-14T13:15:49.422" v="67" actId="20577"/>
        <pc:sldMkLst>
          <pc:docMk/>
          <pc:sldMk cId="2740819147" sldId="261"/>
        </pc:sldMkLst>
        <pc:spChg chg="mod">
          <ac:chgData name="Rosmorduc Vinca" userId="ad80fc01-cf55-4376-a825-a887c8046f05" providerId="ADAL" clId="{B7137C1F-F0C5-49EA-B3A3-EA58A042E30E}" dt="2019-10-14T13:15:49.422" v="67" actId="20577"/>
          <ac:spMkLst>
            <pc:docMk/>
            <pc:sldMk cId="2740819147" sldId="261"/>
            <ac:spMk id="3" creationId="{2610890F-474F-4C33-AE8D-93557FE04DA5}"/>
          </ac:spMkLst>
        </pc:spChg>
      </pc:sldChg>
      <pc:sldChg chg="modSp">
        <pc:chgData name="Rosmorduc Vinca" userId="ad80fc01-cf55-4376-a825-a887c8046f05" providerId="ADAL" clId="{B7137C1F-F0C5-49EA-B3A3-EA58A042E30E}" dt="2019-10-14T13:16:06.803" v="99" actId="20577"/>
        <pc:sldMkLst>
          <pc:docMk/>
          <pc:sldMk cId="799816907" sldId="263"/>
        </pc:sldMkLst>
        <pc:spChg chg="mod">
          <ac:chgData name="Rosmorduc Vinca" userId="ad80fc01-cf55-4376-a825-a887c8046f05" providerId="ADAL" clId="{B7137C1F-F0C5-49EA-B3A3-EA58A042E30E}" dt="2019-10-14T13:16:06.803" v="99" actId="20577"/>
          <ac:spMkLst>
            <pc:docMk/>
            <pc:sldMk cId="799816907" sldId="263"/>
            <ac:spMk id="3" creationId="{77F925BF-0B63-4095-A624-3F01637C5F71}"/>
          </ac:spMkLst>
        </pc:spChg>
      </pc:sldChg>
      <pc:sldChg chg="modSp">
        <pc:chgData name="Rosmorduc Vinca" userId="ad80fc01-cf55-4376-a825-a887c8046f05" providerId="ADAL" clId="{B7137C1F-F0C5-49EA-B3A3-EA58A042E30E}" dt="2019-10-14T13:17:41.037" v="115"/>
        <pc:sldMkLst>
          <pc:docMk/>
          <pc:sldMk cId="2425913541" sldId="265"/>
        </pc:sldMkLst>
        <pc:spChg chg="mod">
          <ac:chgData name="Rosmorduc Vinca" userId="ad80fc01-cf55-4376-a825-a887c8046f05" providerId="ADAL" clId="{B7137C1F-F0C5-49EA-B3A3-EA58A042E30E}" dt="2019-10-14T13:17:41.037" v="115"/>
          <ac:spMkLst>
            <pc:docMk/>
            <pc:sldMk cId="2425913541" sldId="265"/>
            <ac:spMk id="3" creationId="{A2FDE467-E01A-49CA-B7EF-4DD12D75BCC2}"/>
          </ac:spMkLst>
        </pc:spChg>
      </pc:sldChg>
      <pc:sldChg chg="modSp">
        <pc:chgData name="Rosmorduc Vinca" userId="ad80fc01-cf55-4376-a825-a887c8046f05" providerId="ADAL" clId="{B7137C1F-F0C5-49EA-B3A3-EA58A042E30E}" dt="2019-10-14T13:20:36.260" v="130" actId="20577"/>
        <pc:sldMkLst>
          <pc:docMk/>
          <pc:sldMk cId="2866678128" sldId="270"/>
        </pc:sldMkLst>
        <pc:spChg chg="mod">
          <ac:chgData name="Rosmorduc Vinca" userId="ad80fc01-cf55-4376-a825-a887c8046f05" providerId="ADAL" clId="{B7137C1F-F0C5-49EA-B3A3-EA58A042E30E}" dt="2019-10-14T13:20:36.260" v="130" actId="20577"/>
          <ac:spMkLst>
            <pc:docMk/>
            <pc:sldMk cId="2866678128" sldId="270"/>
            <ac:spMk id="3" creationId="{17E8167A-DA32-4E76-A279-AF10197E8553}"/>
          </ac:spMkLst>
        </pc:spChg>
      </pc:sldChg>
    </pc:docChg>
  </pc:docChgLst>
  <pc:docChgLst>
    <pc:chgData name="Rosmorduc Vinca" userId="ad80fc01-cf55-4376-a825-a887c8046f05" providerId="ADAL" clId="{62D1FE3A-50A3-43CD-B775-060A2C739A15}"/>
    <pc:docChg chg="modMainMaster">
      <pc:chgData name="Rosmorduc Vinca" userId="ad80fc01-cf55-4376-a825-a887c8046f05" providerId="ADAL" clId="{62D1FE3A-50A3-43CD-B775-060A2C739A15}" dt="2020-11-16T10:42:39.353" v="1" actId="14100"/>
      <pc:docMkLst>
        <pc:docMk/>
      </pc:docMkLst>
      <pc:sldMasterChg chg="addSp modSp mod">
        <pc:chgData name="Rosmorduc Vinca" userId="ad80fc01-cf55-4376-a825-a887c8046f05" providerId="ADAL" clId="{62D1FE3A-50A3-43CD-B775-060A2C739A15}" dt="2020-11-16T10:42:39.353" v="1" actId="14100"/>
        <pc:sldMasterMkLst>
          <pc:docMk/>
          <pc:sldMasterMk cId="1932576541" sldId="2147483648"/>
        </pc:sldMasterMkLst>
        <pc:spChg chg="mod">
          <ac:chgData name="Rosmorduc Vinca" userId="ad80fc01-cf55-4376-a825-a887c8046f05" providerId="ADAL" clId="{62D1FE3A-50A3-43CD-B775-060A2C739A15}" dt="2020-11-16T10:42:39.353" v="1" actId="14100"/>
          <ac:spMkLst>
            <pc:docMk/>
            <pc:sldMasterMk cId="1932576541" sldId="2147483648"/>
            <ac:spMk id="4" creationId="{55881C17-7F84-47E6-8EDE-C0FC79AD7DC6}"/>
          </ac:spMkLst>
        </pc:spChg>
        <pc:grpChg chg="add">
          <ac:chgData name="Rosmorduc Vinca" userId="ad80fc01-cf55-4376-a825-a887c8046f05" providerId="ADAL" clId="{62D1FE3A-50A3-43CD-B775-060A2C739A15}" dt="2020-11-16T10:42:34.914" v="0"/>
          <ac:grpSpMkLst>
            <pc:docMk/>
            <pc:sldMasterMk cId="1932576541" sldId="2147483648"/>
            <ac:grpSpMk id="7" creationId="{243745DF-0886-4B0A-BC19-E02E02DE4C64}"/>
          </ac:grpSpMkLst>
        </pc:grpChg>
      </pc:sldMasterChg>
    </pc:docChg>
  </pc:docChgLst>
  <pc:docChgLst>
    <pc:chgData name="Rosmorduc Vinca" userId="ad80fc01-cf55-4376-a825-a887c8046f05" providerId="ADAL" clId="{1985913D-DEE3-49A5-8D87-8B8CD75239DC}"/>
    <pc:docChg chg="undo custSel addSld delSld modSld">
      <pc:chgData name="Rosmorduc Vinca" userId="ad80fc01-cf55-4376-a825-a887c8046f05" providerId="ADAL" clId="{1985913D-DEE3-49A5-8D87-8B8CD75239DC}" dt="2020-11-04T10:30:34.997" v="91" actId="47"/>
      <pc:docMkLst>
        <pc:docMk/>
      </pc:docMkLst>
      <pc:sldChg chg="del">
        <pc:chgData name="Rosmorduc Vinca" userId="ad80fc01-cf55-4376-a825-a887c8046f05" providerId="ADAL" clId="{1985913D-DEE3-49A5-8D87-8B8CD75239DC}" dt="2020-11-04T10:28:37.855" v="75" actId="47"/>
        <pc:sldMkLst>
          <pc:docMk/>
          <pc:sldMk cId="3638655292" sldId="267"/>
        </pc:sldMkLst>
      </pc:sldChg>
      <pc:sldChg chg="del">
        <pc:chgData name="Rosmorduc Vinca" userId="ad80fc01-cf55-4376-a825-a887c8046f05" providerId="ADAL" clId="{1985913D-DEE3-49A5-8D87-8B8CD75239DC}" dt="2020-11-04T10:22:39.170" v="19" actId="47"/>
        <pc:sldMkLst>
          <pc:docMk/>
          <pc:sldMk cId="3118407564" sldId="285"/>
        </pc:sldMkLst>
      </pc:sldChg>
      <pc:sldChg chg="del">
        <pc:chgData name="Rosmorduc Vinca" userId="ad80fc01-cf55-4376-a825-a887c8046f05" providerId="ADAL" clId="{1985913D-DEE3-49A5-8D87-8B8CD75239DC}" dt="2020-11-04T10:22:45.083" v="20" actId="47"/>
        <pc:sldMkLst>
          <pc:docMk/>
          <pc:sldMk cId="4147096909" sldId="286"/>
        </pc:sldMkLst>
      </pc:sldChg>
      <pc:sldChg chg="del">
        <pc:chgData name="Rosmorduc Vinca" userId="ad80fc01-cf55-4376-a825-a887c8046f05" providerId="ADAL" clId="{1985913D-DEE3-49A5-8D87-8B8CD75239DC}" dt="2020-11-04T10:23:43.247" v="29" actId="47"/>
        <pc:sldMkLst>
          <pc:docMk/>
          <pc:sldMk cId="2607998370" sldId="287"/>
        </pc:sldMkLst>
      </pc:sldChg>
      <pc:sldChg chg="del">
        <pc:chgData name="Rosmorduc Vinca" userId="ad80fc01-cf55-4376-a825-a887c8046f05" providerId="ADAL" clId="{1985913D-DEE3-49A5-8D87-8B8CD75239DC}" dt="2020-11-04T10:24:44.646" v="40" actId="47"/>
        <pc:sldMkLst>
          <pc:docMk/>
          <pc:sldMk cId="1418882036" sldId="288"/>
        </pc:sldMkLst>
      </pc:sldChg>
      <pc:sldChg chg="del">
        <pc:chgData name="Rosmorduc Vinca" userId="ad80fc01-cf55-4376-a825-a887c8046f05" providerId="ADAL" clId="{1985913D-DEE3-49A5-8D87-8B8CD75239DC}" dt="2020-11-04T10:24:42.413" v="39" actId="47"/>
        <pc:sldMkLst>
          <pc:docMk/>
          <pc:sldMk cId="666405439" sldId="289"/>
        </pc:sldMkLst>
      </pc:sldChg>
      <pc:sldChg chg="del">
        <pc:chgData name="Rosmorduc Vinca" userId="ad80fc01-cf55-4376-a825-a887c8046f05" providerId="ADAL" clId="{1985913D-DEE3-49A5-8D87-8B8CD75239DC}" dt="2020-11-04T10:25:23.684" v="50" actId="47"/>
        <pc:sldMkLst>
          <pc:docMk/>
          <pc:sldMk cId="3799678331" sldId="290"/>
        </pc:sldMkLst>
      </pc:sldChg>
      <pc:sldChg chg="del">
        <pc:chgData name="Rosmorduc Vinca" userId="ad80fc01-cf55-4376-a825-a887c8046f05" providerId="ADAL" clId="{1985913D-DEE3-49A5-8D87-8B8CD75239DC}" dt="2020-11-04T10:25:44.803" v="53" actId="47"/>
        <pc:sldMkLst>
          <pc:docMk/>
          <pc:sldMk cId="1299965189" sldId="291"/>
        </pc:sldMkLst>
      </pc:sldChg>
      <pc:sldChg chg="del">
        <pc:chgData name="Rosmorduc Vinca" userId="ad80fc01-cf55-4376-a825-a887c8046f05" providerId="ADAL" clId="{1985913D-DEE3-49A5-8D87-8B8CD75239DC}" dt="2020-11-04T10:26:06.239" v="58" actId="47"/>
        <pc:sldMkLst>
          <pc:docMk/>
          <pc:sldMk cId="965580240" sldId="292"/>
        </pc:sldMkLst>
      </pc:sldChg>
      <pc:sldChg chg="del">
        <pc:chgData name="Rosmorduc Vinca" userId="ad80fc01-cf55-4376-a825-a887c8046f05" providerId="ADAL" clId="{1985913D-DEE3-49A5-8D87-8B8CD75239DC}" dt="2020-11-04T10:27:06.902" v="65" actId="47"/>
        <pc:sldMkLst>
          <pc:docMk/>
          <pc:sldMk cId="3012134665" sldId="293"/>
        </pc:sldMkLst>
      </pc:sldChg>
      <pc:sldChg chg="del">
        <pc:chgData name="Rosmorduc Vinca" userId="ad80fc01-cf55-4376-a825-a887c8046f05" providerId="ADAL" clId="{1985913D-DEE3-49A5-8D87-8B8CD75239DC}" dt="2020-11-04T10:27:24.932" v="67" actId="47"/>
        <pc:sldMkLst>
          <pc:docMk/>
          <pc:sldMk cId="86028789" sldId="294"/>
        </pc:sldMkLst>
      </pc:sldChg>
      <pc:sldChg chg="del">
        <pc:chgData name="Rosmorduc Vinca" userId="ad80fc01-cf55-4376-a825-a887c8046f05" providerId="ADAL" clId="{1985913D-DEE3-49A5-8D87-8B8CD75239DC}" dt="2020-11-04T10:28:03.477" v="71" actId="47"/>
        <pc:sldMkLst>
          <pc:docMk/>
          <pc:sldMk cId="3972235597" sldId="295"/>
        </pc:sldMkLst>
      </pc:sldChg>
      <pc:sldChg chg="del">
        <pc:chgData name="Rosmorduc Vinca" userId="ad80fc01-cf55-4376-a825-a887c8046f05" providerId="ADAL" clId="{1985913D-DEE3-49A5-8D87-8B8CD75239DC}" dt="2020-11-04T10:30:34.997" v="91" actId="47"/>
        <pc:sldMkLst>
          <pc:docMk/>
          <pc:sldMk cId="241482165" sldId="296"/>
        </pc:sldMkLst>
      </pc:sldChg>
      <pc:sldChg chg="del">
        <pc:chgData name="Rosmorduc Vinca" userId="ad80fc01-cf55-4376-a825-a887c8046f05" providerId="ADAL" clId="{1985913D-DEE3-49A5-8D87-8B8CD75239DC}" dt="2020-11-04T10:28:59.085" v="77" actId="47"/>
        <pc:sldMkLst>
          <pc:docMk/>
          <pc:sldMk cId="3144651574" sldId="297"/>
        </pc:sldMkLst>
      </pc:sldChg>
      <pc:sldChg chg="del">
        <pc:chgData name="Rosmorduc Vinca" userId="ad80fc01-cf55-4376-a825-a887c8046f05" providerId="ADAL" clId="{1985913D-DEE3-49A5-8D87-8B8CD75239DC}" dt="2020-11-04T10:28:21.719" v="74" actId="47"/>
        <pc:sldMkLst>
          <pc:docMk/>
          <pc:sldMk cId="4139960785" sldId="298"/>
        </pc:sldMkLst>
      </pc:sldChg>
      <pc:sldChg chg="del">
        <pc:chgData name="Rosmorduc Vinca" userId="ad80fc01-cf55-4376-a825-a887c8046f05" providerId="ADAL" clId="{1985913D-DEE3-49A5-8D87-8B8CD75239DC}" dt="2020-11-04T10:29:56.465" v="83" actId="47"/>
        <pc:sldMkLst>
          <pc:docMk/>
          <pc:sldMk cId="2339949006" sldId="303"/>
        </pc:sldMkLst>
      </pc:sldChg>
      <pc:sldChg chg="delSp modSp add mod">
        <pc:chgData name="Rosmorduc Vinca" userId="ad80fc01-cf55-4376-a825-a887c8046f05" providerId="ADAL" clId="{1985913D-DEE3-49A5-8D87-8B8CD75239DC}" dt="2020-11-04T10:22:35.465" v="18" actId="478"/>
        <pc:sldMkLst>
          <pc:docMk/>
          <pc:sldMk cId="3851979111" sldId="383"/>
        </pc:sldMkLst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5" creationId="{1FC6076C-4141-4C92-856E-02D308255EF1}"/>
          </ac:spMkLst>
        </pc:spChg>
        <pc:spChg chg="mod">
          <ac:chgData name="Rosmorduc Vinca" userId="ad80fc01-cf55-4376-a825-a887c8046f05" providerId="ADAL" clId="{1985913D-DEE3-49A5-8D87-8B8CD75239DC}" dt="2020-11-04T10:22:32.120" v="17" actId="1076"/>
          <ac:spMkLst>
            <pc:docMk/>
            <pc:sldMk cId="3851979111" sldId="383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15" creationId="{82C42016-8AFB-443F-B1E7-F316DE2A6F6E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21" creationId="{4E334B29-18D3-478C-B6B9-814EEEA24913}"/>
          </ac:spMkLst>
        </pc:spChg>
        <pc:spChg chg="del">
          <ac:chgData name="Rosmorduc Vinca" userId="ad80fc01-cf55-4376-a825-a887c8046f05" providerId="ADAL" clId="{1985913D-DEE3-49A5-8D87-8B8CD75239DC}" dt="2020-11-04T10:22:30.137" v="16" actId="478"/>
          <ac:spMkLst>
            <pc:docMk/>
            <pc:sldMk cId="3851979111" sldId="383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22:28.609" v="15" actId="478"/>
          <ac:spMkLst>
            <pc:docMk/>
            <pc:sldMk cId="3851979111" sldId="383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1985913D-DEE3-49A5-8D87-8B8CD75239DC}" dt="2020-11-04T10:22:57.258" v="24" actId="478"/>
        <pc:sldMkLst>
          <pc:docMk/>
          <pc:sldMk cId="1880250851" sldId="384"/>
        </pc:sldMkLst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5" creationId="{1FC6076C-4141-4C92-856E-02D308255EF1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22:56.501" v="23" actId="478"/>
          <ac:spMkLst>
            <pc:docMk/>
            <pc:sldMk cId="1880250851" sldId="384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21" creationId="{4E334B29-18D3-478C-B6B9-814EEEA24913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22:55.802" v="22" actId="478"/>
          <ac:spMkLst>
            <pc:docMk/>
            <pc:sldMk cId="1880250851" sldId="384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2:57.258" v="24" actId="478"/>
          <ac:spMkLst>
            <pc:docMk/>
            <pc:sldMk cId="1880250851" sldId="384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1985913D-DEE3-49A5-8D87-8B8CD75239DC}" dt="2020-11-04T10:23:39.212" v="28" actId="478"/>
        <pc:sldMkLst>
          <pc:docMk/>
          <pc:sldMk cId="3927928390" sldId="385"/>
        </pc:sldMkLst>
        <pc:spChg chg="del">
          <ac:chgData name="Rosmorduc Vinca" userId="ad80fc01-cf55-4376-a825-a887c8046f05" providerId="ADAL" clId="{1985913D-DEE3-49A5-8D87-8B8CD75239DC}" dt="2020-11-04T10:23:37.669" v="27" actId="478"/>
          <ac:spMkLst>
            <pc:docMk/>
            <pc:sldMk cId="3927928390" sldId="385"/>
            <ac:spMk id="5" creationId="{1FC6076C-4141-4C92-856E-02D308255EF1}"/>
          </ac:spMkLst>
        </pc:spChg>
        <pc:spChg chg="del">
          <ac:chgData name="Rosmorduc Vinca" userId="ad80fc01-cf55-4376-a825-a887c8046f05" providerId="ADAL" clId="{1985913D-DEE3-49A5-8D87-8B8CD75239DC}" dt="2020-11-04T10:23:32.308" v="25" actId="478"/>
          <ac:spMkLst>
            <pc:docMk/>
            <pc:sldMk cId="3927928390" sldId="385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23:32.308" v="25" actId="478"/>
          <ac:spMkLst>
            <pc:docMk/>
            <pc:sldMk cId="3927928390" sldId="385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3:37.669" v="27" actId="478"/>
          <ac:spMkLst>
            <pc:docMk/>
            <pc:sldMk cId="3927928390" sldId="385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3:32.308" v="25" actId="478"/>
          <ac:spMkLst>
            <pc:docMk/>
            <pc:sldMk cId="3927928390" sldId="385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23:35.036" v="26" actId="478"/>
          <ac:spMkLst>
            <pc:docMk/>
            <pc:sldMk cId="3927928390" sldId="385"/>
            <ac:spMk id="15" creationId="{82C42016-8AFB-443F-B1E7-F316DE2A6F6E}"/>
          </ac:spMkLst>
        </pc:spChg>
        <pc:spChg chg="del">
          <ac:chgData name="Rosmorduc Vinca" userId="ad80fc01-cf55-4376-a825-a887c8046f05" providerId="ADAL" clId="{1985913D-DEE3-49A5-8D87-8B8CD75239DC}" dt="2020-11-04T10:23:35.036" v="26" actId="478"/>
          <ac:spMkLst>
            <pc:docMk/>
            <pc:sldMk cId="3927928390" sldId="385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3:37.669" v="27" actId="478"/>
          <ac:spMkLst>
            <pc:docMk/>
            <pc:sldMk cId="3927928390" sldId="385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3:32.308" v="25" actId="478"/>
          <ac:spMkLst>
            <pc:docMk/>
            <pc:sldMk cId="3927928390" sldId="385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23:39.212" v="28" actId="478"/>
          <ac:spMkLst>
            <pc:docMk/>
            <pc:sldMk cId="3927928390" sldId="385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3:35.036" v="26" actId="478"/>
          <ac:spMkLst>
            <pc:docMk/>
            <pc:sldMk cId="3927928390" sldId="385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23:35.036" v="26" actId="478"/>
          <ac:spMkLst>
            <pc:docMk/>
            <pc:sldMk cId="3927928390" sldId="385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23:32.308" v="25" actId="478"/>
          <ac:spMkLst>
            <pc:docMk/>
            <pc:sldMk cId="3927928390" sldId="385"/>
            <ac:spMk id="28" creationId="{958B9FB4-075F-4278-BD27-A936DB9257FC}"/>
          </ac:spMkLst>
        </pc:spChg>
      </pc:sldChg>
      <pc:sldChg chg="delSp modSp add mod">
        <pc:chgData name="Rosmorduc Vinca" userId="ad80fc01-cf55-4376-a825-a887c8046f05" providerId="ADAL" clId="{1985913D-DEE3-49A5-8D87-8B8CD75239DC}" dt="2020-11-04T10:24:16.893" v="34" actId="478"/>
        <pc:sldMkLst>
          <pc:docMk/>
          <pc:sldMk cId="235522789" sldId="386"/>
        </pc:sldMkLst>
        <pc:spChg chg="del">
          <ac:chgData name="Rosmorduc Vinca" userId="ad80fc01-cf55-4376-a825-a887c8046f05" providerId="ADAL" clId="{1985913D-DEE3-49A5-8D87-8B8CD75239DC}" dt="2020-11-04T10:23:57.341" v="31" actId="478"/>
          <ac:spMkLst>
            <pc:docMk/>
            <pc:sldMk cId="235522789" sldId="386"/>
            <ac:spMk id="5" creationId="{1FC6076C-4141-4C92-856E-02D308255EF1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3:57.341" v="31" actId="478"/>
          <ac:spMkLst>
            <pc:docMk/>
            <pc:sldMk cId="235522789" sldId="386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23:58.678" v="32" actId="478"/>
          <ac:spMkLst>
            <pc:docMk/>
            <pc:sldMk cId="235522789" sldId="386"/>
            <ac:spMk id="15" creationId="{82C42016-8AFB-443F-B1E7-F316DE2A6F6E}"/>
          </ac:spMkLst>
        </pc:spChg>
        <pc:spChg chg="mod">
          <ac:chgData name="Rosmorduc Vinca" userId="ad80fc01-cf55-4376-a825-a887c8046f05" providerId="ADAL" clId="{1985913D-DEE3-49A5-8D87-8B8CD75239DC}" dt="2020-11-04T10:24:15.621" v="33" actId="1076"/>
          <ac:spMkLst>
            <pc:docMk/>
            <pc:sldMk cId="235522789" sldId="386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3:57.341" v="31" actId="478"/>
          <ac:spMkLst>
            <pc:docMk/>
            <pc:sldMk cId="235522789" sldId="386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21" creationId="{4E334B29-18D3-478C-B6B9-814EEEA24913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24:16.893" v="34" actId="478"/>
          <ac:spMkLst>
            <pc:docMk/>
            <pc:sldMk cId="235522789" sldId="386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1985913D-DEE3-49A5-8D87-8B8CD75239DC}" dt="2020-11-04T10:24:39.143" v="38" actId="478"/>
        <pc:sldMkLst>
          <pc:docMk/>
          <pc:sldMk cId="2828782216" sldId="387"/>
        </pc:sldMkLst>
        <pc:spChg chg="del">
          <ac:chgData name="Rosmorduc Vinca" userId="ad80fc01-cf55-4376-a825-a887c8046f05" providerId="ADAL" clId="{1985913D-DEE3-49A5-8D87-8B8CD75239DC}" dt="2020-11-04T10:24:28.534" v="36" actId="478"/>
          <ac:spMkLst>
            <pc:docMk/>
            <pc:sldMk cId="2828782216" sldId="387"/>
            <ac:spMk id="5" creationId="{1FC6076C-4141-4C92-856E-02D308255EF1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4:28.534" v="36" actId="478"/>
          <ac:spMkLst>
            <pc:docMk/>
            <pc:sldMk cId="2828782216" sldId="387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24:30.527" v="37" actId="478"/>
          <ac:spMkLst>
            <pc:docMk/>
            <pc:sldMk cId="2828782216" sldId="387"/>
            <ac:spMk id="15" creationId="{82C42016-8AFB-443F-B1E7-F316DE2A6F6E}"/>
          </ac:spMkLst>
        </pc:spChg>
        <pc:spChg chg="del">
          <ac:chgData name="Rosmorduc Vinca" userId="ad80fc01-cf55-4376-a825-a887c8046f05" providerId="ADAL" clId="{1985913D-DEE3-49A5-8D87-8B8CD75239DC}" dt="2020-11-04T10:24:39.143" v="38" actId="478"/>
          <ac:spMkLst>
            <pc:docMk/>
            <pc:sldMk cId="2828782216" sldId="387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4:28.534" v="36" actId="478"/>
          <ac:spMkLst>
            <pc:docMk/>
            <pc:sldMk cId="2828782216" sldId="387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21" creationId="{4E334B29-18D3-478C-B6B9-814EEEA24913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28" creationId="{958B9FB4-075F-4278-BD27-A936DB9257FC}"/>
          </ac:spMkLst>
        </pc:spChg>
      </pc:sldChg>
      <pc:sldChg chg="addSp delSp add mod">
        <pc:chgData name="Rosmorduc Vinca" userId="ad80fc01-cf55-4376-a825-a887c8046f05" providerId="ADAL" clId="{1985913D-DEE3-49A5-8D87-8B8CD75239DC}" dt="2020-11-04T10:25:21.241" v="49" actId="478"/>
        <pc:sldMkLst>
          <pc:docMk/>
          <pc:sldMk cId="428589629" sldId="388"/>
        </pc:sldMkLst>
        <pc:spChg chg="add del">
          <ac:chgData name="Rosmorduc Vinca" userId="ad80fc01-cf55-4376-a825-a887c8046f05" providerId="ADAL" clId="{1985913D-DEE3-49A5-8D87-8B8CD75239DC}" dt="2020-11-04T10:25:21.241" v="49" actId="478"/>
          <ac:spMkLst>
            <pc:docMk/>
            <pc:sldMk cId="428589629" sldId="388"/>
            <ac:spMk id="5" creationId="{1FC6076C-4141-4C92-856E-02D308255EF1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9" creationId="{6D50A00A-302E-45AB-AE38-3B4C7E89C90F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11" creationId="{5E2F9BD9-730B-4848-B53F-E398D569D8CE}"/>
          </ac:spMkLst>
        </pc:spChg>
        <pc:spChg chg="add del">
          <ac:chgData name="Rosmorduc Vinca" userId="ad80fc01-cf55-4376-a825-a887c8046f05" providerId="ADAL" clId="{1985913D-DEE3-49A5-8D87-8B8CD75239DC}" dt="2020-11-04T10:25:10.368" v="46" actId="478"/>
          <ac:spMkLst>
            <pc:docMk/>
            <pc:sldMk cId="428589629" sldId="388"/>
            <ac:spMk id="12" creationId="{638B429E-635B-4652-982A-45C05B54C6D7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14" creationId="{4749A463-39D7-40FD-BCB4-DD293255D759}"/>
          </ac:spMkLst>
        </pc:spChg>
        <pc:spChg chg="add del">
          <ac:chgData name="Rosmorduc Vinca" userId="ad80fc01-cf55-4376-a825-a887c8046f05" providerId="ADAL" clId="{1985913D-DEE3-49A5-8D87-8B8CD75239DC}" dt="2020-11-04T10:25:18.320" v="48" actId="478"/>
          <ac:spMkLst>
            <pc:docMk/>
            <pc:sldMk cId="428589629" sldId="388"/>
            <ac:spMk id="15" creationId="{82C42016-8AFB-443F-B1E7-F316DE2A6F6E}"/>
          </ac:spMkLst>
        </pc:spChg>
        <pc:spChg chg="add del">
          <ac:chgData name="Rosmorduc Vinca" userId="ad80fc01-cf55-4376-a825-a887c8046f05" providerId="ADAL" clId="{1985913D-DEE3-49A5-8D87-8B8CD75239DC}" dt="2020-11-04T10:25:18.320" v="48" actId="478"/>
          <ac:spMkLst>
            <pc:docMk/>
            <pc:sldMk cId="428589629" sldId="388"/>
            <ac:spMk id="18" creationId="{142F466B-4397-4484-A220-B8D173A8A182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21" creationId="{4E334B29-18D3-478C-B6B9-814EEEA24913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22" creationId="{25F903FE-BFD3-4978-9222-43785965F7C8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25" creationId="{D0397D0F-ED7F-403C-BFFD-420CBA9CFB3A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26" creationId="{68B84343-22EA-43B7-AB2A-4924032DECF5}"/>
          </ac:spMkLst>
        </pc:spChg>
        <pc:spChg chg="add del">
          <ac:chgData name="Rosmorduc Vinca" userId="ad80fc01-cf55-4376-a825-a887c8046f05" providerId="ADAL" clId="{1985913D-DEE3-49A5-8D87-8B8CD75239DC}" dt="2020-11-04T10:25:18.320" v="48" actId="478"/>
          <ac:spMkLst>
            <pc:docMk/>
            <pc:sldMk cId="428589629" sldId="388"/>
            <ac:spMk id="27" creationId="{811BF5C2-94D1-40D4-AADC-FED8E0B19947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1985913D-DEE3-49A5-8D87-8B8CD75239DC}" dt="2020-11-04T10:25:38.451" v="52" actId="478"/>
        <pc:sldMkLst>
          <pc:docMk/>
          <pc:sldMk cId="1068707150" sldId="389"/>
        </pc:sldMkLst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5:38.451" v="52" actId="478"/>
          <ac:spMkLst>
            <pc:docMk/>
            <pc:sldMk cId="1068707150" sldId="389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25:38.451" v="52" actId="478"/>
          <ac:spMkLst>
            <pc:docMk/>
            <pc:sldMk cId="1068707150" sldId="389"/>
            <ac:spMk id="15" creationId="{82C42016-8AFB-443F-B1E7-F316DE2A6F6E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5:38.451" v="52" actId="478"/>
          <ac:spMkLst>
            <pc:docMk/>
            <pc:sldMk cId="1068707150" sldId="389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21" creationId="{4E334B29-18D3-478C-B6B9-814EEEA24913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25:38.451" v="52" actId="478"/>
          <ac:spMkLst>
            <pc:docMk/>
            <pc:sldMk cId="1068707150" sldId="389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1985913D-DEE3-49A5-8D87-8B8CD75239DC}" dt="2020-11-04T10:26:03.588" v="57" actId="478"/>
        <pc:sldMkLst>
          <pc:docMk/>
          <pc:sldMk cId="1294007942" sldId="390"/>
        </pc:sldMkLst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5" creationId="{1FC6076C-4141-4C92-856E-02D308255EF1}"/>
          </ac:spMkLst>
        </pc:spChg>
        <pc:spChg chg="del">
          <ac:chgData name="Rosmorduc Vinca" userId="ad80fc01-cf55-4376-a825-a887c8046f05" providerId="ADAL" clId="{1985913D-DEE3-49A5-8D87-8B8CD75239DC}" dt="2020-11-04T10:25:55.868" v="54" actId="478"/>
          <ac:spMkLst>
            <pc:docMk/>
            <pc:sldMk cId="1294007942" sldId="390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25:57.123" v="55" actId="478"/>
          <ac:spMkLst>
            <pc:docMk/>
            <pc:sldMk cId="1294007942" sldId="390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15" creationId="{82C42016-8AFB-443F-B1E7-F316DE2A6F6E}"/>
          </ac:spMkLst>
        </pc:spChg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21" creationId="{4E334B29-18D3-478C-B6B9-814EEEA24913}"/>
          </ac:spMkLst>
        </pc:spChg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6:03.588" v="57" actId="478"/>
          <ac:spMkLst>
            <pc:docMk/>
            <pc:sldMk cId="1294007942" sldId="390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25:55.868" v="54" actId="478"/>
          <ac:spMkLst>
            <pc:docMk/>
            <pc:sldMk cId="1294007942" sldId="390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1985913D-DEE3-49A5-8D87-8B8CD75239DC}" dt="2020-11-04T10:27:02.742" v="64" actId="478"/>
        <pc:sldMkLst>
          <pc:docMk/>
          <pc:sldMk cId="3838504465" sldId="391"/>
        </pc:sldMkLst>
        <pc:spChg chg="del">
          <ac:chgData name="Rosmorduc Vinca" userId="ad80fc01-cf55-4376-a825-a887c8046f05" providerId="ADAL" clId="{1985913D-DEE3-49A5-8D87-8B8CD75239DC}" dt="2020-11-04T10:26:49.717" v="59" actId="478"/>
          <ac:spMkLst>
            <pc:docMk/>
            <pc:sldMk cId="3838504465" sldId="391"/>
            <ac:spMk id="5" creationId="{1FC6076C-4141-4C92-856E-02D308255EF1}"/>
          </ac:spMkLst>
        </pc:spChg>
        <pc:spChg chg="del">
          <ac:chgData name="Rosmorduc Vinca" userId="ad80fc01-cf55-4376-a825-a887c8046f05" providerId="ADAL" clId="{1985913D-DEE3-49A5-8D87-8B8CD75239DC}" dt="2020-11-04T10:26:49.717" v="59" actId="478"/>
          <ac:spMkLst>
            <pc:docMk/>
            <pc:sldMk cId="3838504465" sldId="391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26:56.717" v="61" actId="478"/>
          <ac:spMkLst>
            <pc:docMk/>
            <pc:sldMk cId="3838504465" sldId="391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6:53.540" v="60" actId="478"/>
          <ac:spMkLst>
            <pc:docMk/>
            <pc:sldMk cId="3838504465" sldId="391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6:56.717" v="61" actId="478"/>
          <ac:spMkLst>
            <pc:docMk/>
            <pc:sldMk cId="3838504465" sldId="391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26:53.540" v="60" actId="478"/>
          <ac:spMkLst>
            <pc:docMk/>
            <pc:sldMk cId="3838504465" sldId="391"/>
            <ac:spMk id="15" creationId="{82C42016-8AFB-443F-B1E7-F316DE2A6F6E}"/>
          </ac:spMkLst>
        </pc:spChg>
        <pc:spChg chg="del">
          <ac:chgData name="Rosmorduc Vinca" userId="ad80fc01-cf55-4376-a825-a887c8046f05" providerId="ADAL" clId="{1985913D-DEE3-49A5-8D87-8B8CD75239DC}" dt="2020-11-04T10:27:02.742" v="64" actId="478"/>
          <ac:spMkLst>
            <pc:docMk/>
            <pc:sldMk cId="3838504465" sldId="391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6:53.540" v="60" actId="478"/>
          <ac:spMkLst>
            <pc:docMk/>
            <pc:sldMk cId="3838504465" sldId="391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6:56.717" v="61" actId="478"/>
          <ac:spMkLst>
            <pc:docMk/>
            <pc:sldMk cId="3838504465" sldId="391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27:00.133" v="63" actId="478"/>
          <ac:spMkLst>
            <pc:docMk/>
            <pc:sldMk cId="3838504465" sldId="391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6:58.663" v="62" actId="478"/>
          <ac:spMkLst>
            <pc:docMk/>
            <pc:sldMk cId="3838504465" sldId="391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26:53.540" v="60" actId="478"/>
          <ac:spMkLst>
            <pc:docMk/>
            <pc:sldMk cId="3838504465" sldId="391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26:49.717" v="59" actId="478"/>
          <ac:spMkLst>
            <pc:docMk/>
            <pc:sldMk cId="3838504465" sldId="391"/>
            <ac:spMk id="28" creationId="{958B9FB4-075F-4278-BD27-A936DB9257FC}"/>
          </ac:spMkLst>
        </pc:spChg>
      </pc:sldChg>
      <pc:sldChg chg="add del">
        <pc:chgData name="Rosmorduc Vinca" userId="ad80fc01-cf55-4376-a825-a887c8046f05" providerId="ADAL" clId="{1985913D-DEE3-49A5-8D87-8B8CD75239DC}" dt="2020-11-04T10:27:24.932" v="67" actId="47"/>
        <pc:sldMkLst>
          <pc:docMk/>
          <pc:sldMk cId="1657434566" sldId="392"/>
        </pc:sldMkLst>
      </pc:sldChg>
      <pc:sldChg chg="add del">
        <pc:chgData name="Rosmorduc Vinca" userId="ad80fc01-cf55-4376-a825-a887c8046f05" providerId="ADAL" clId="{1985913D-DEE3-49A5-8D87-8B8CD75239DC}" dt="2020-11-04T10:28:02.468" v="70" actId="47"/>
        <pc:sldMkLst>
          <pc:docMk/>
          <pc:sldMk cId="521250413" sldId="393"/>
        </pc:sldMkLst>
      </pc:sldChg>
      <pc:sldChg chg="add del">
        <pc:chgData name="Rosmorduc Vinca" userId="ad80fc01-cf55-4376-a825-a887c8046f05" providerId="ADAL" clId="{1985913D-DEE3-49A5-8D87-8B8CD75239DC}" dt="2020-11-04T10:28:20.601" v="73" actId="47"/>
        <pc:sldMkLst>
          <pc:docMk/>
          <pc:sldMk cId="73051752" sldId="394"/>
        </pc:sldMkLst>
      </pc:sldChg>
      <pc:sldChg chg="add del">
        <pc:chgData name="Rosmorduc Vinca" userId="ad80fc01-cf55-4376-a825-a887c8046f05" providerId="ADAL" clId="{1985913D-DEE3-49A5-8D87-8B8CD75239DC}" dt="2020-11-04T10:28:59.085" v="77" actId="47"/>
        <pc:sldMkLst>
          <pc:docMk/>
          <pc:sldMk cId="2757272574" sldId="395"/>
        </pc:sldMkLst>
      </pc:sldChg>
      <pc:sldChg chg="addSp delSp add mod">
        <pc:chgData name="Rosmorduc Vinca" userId="ad80fc01-cf55-4376-a825-a887c8046f05" providerId="ADAL" clId="{1985913D-DEE3-49A5-8D87-8B8CD75239DC}" dt="2020-11-04T10:30:01.482" v="85"/>
        <pc:sldMkLst>
          <pc:docMk/>
          <pc:sldMk cId="1339660506" sldId="396"/>
        </pc:sldMkLst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5" creationId="{1FC6076C-4141-4C92-856E-02D308255EF1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15" creationId="{82C42016-8AFB-443F-B1E7-F316DE2A6F6E}"/>
          </ac:spMkLst>
        </pc:spChg>
        <pc:spChg chg="add">
          <ac:chgData name="Rosmorduc Vinca" userId="ad80fc01-cf55-4376-a825-a887c8046f05" providerId="ADAL" clId="{1985913D-DEE3-49A5-8D87-8B8CD75239DC}" dt="2020-11-04T10:30:01.482" v="85"/>
          <ac:spMkLst>
            <pc:docMk/>
            <pc:sldMk cId="1339660506" sldId="396"/>
            <ac:spMk id="17" creationId="{40B65EF7-9DE7-4D2E-9201-AF0856488BA9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21" creationId="{4E334B29-18D3-478C-B6B9-814EEEA24913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28" creationId="{958B9FB4-075F-4278-BD27-A936DB9257FC}"/>
          </ac:spMkLst>
        </pc:spChg>
      </pc:sldChg>
      <pc:sldChg chg="addSp delSp add mod">
        <pc:chgData name="Rosmorduc Vinca" userId="ad80fc01-cf55-4376-a825-a887c8046f05" providerId="ADAL" clId="{1985913D-DEE3-49A5-8D87-8B8CD75239DC}" dt="2020-11-04T10:30:31.732" v="90"/>
        <pc:sldMkLst>
          <pc:docMk/>
          <pc:sldMk cId="3772539535" sldId="397"/>
        </pc:sldMkLst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5" creationId="{1FC6076C-4141-4C92-856E-02D308255EF1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9" creationId="{6D50A00A-302E-45AB-AE38-3B4C7E89C90F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11" creationId="{5E2F9BD9-730B-4848-B53F-E398D569D8CE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12" creationId="{638B429E-635B-4652-982A-45C05B54C6D7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14" creationId="{4749A463-39D7-40FD-BCB4-DD293255D759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15" creationId="{82C42016-8AFB-443F-B1E7-F316DE2A6F6E}"/>
          </ac:spMkLst>
        </pc:spChg>
        <pc:spChg chg="add">
          <ac:chgData name="Rosmorduc Vinca" userId="ad80fc01-cf55-4376-a825-a887c8046f05" providerId="ADAL" clId="{1985913D-DEE3-49A5-8D87-8B8CD75239DC}" dt="2020-11-04T10:30:31.732" v="90"/>
          <ac:spMkLst>
            <pc:docMk/>
            <pc:sldMk cId="3772539535" sldId="397"/>
            <ac:spMk id="17" creationId="{8642BE33-E88D-4801-AB67-C90C450A4D12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18" creationId="{142F466B-4397-4484-A220-B8D173A8A182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20" creationId="{04991ACF-2F0A-4BE7-8818-1B240EE4A054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21" creationId="{4E334B29-18D3-478C-B6B9-814EEEA24913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22" creationId="{25F903FE-BFD3-4978-9222-43785965F7C8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25" creationId="{D0397D0F-ED7F-403C-BFFD-420CBA9CFB3A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26" creationId="{68B84343-22EA-43B7-AB2A-4924032DECF5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27" creationId="{811BF5C2-94D1-40D4-AADC-FED8E0B19947}"/>
          </ac:spMkLst>
        </pc:spChg>
        <pc:spChg chg="add del">
          <ac:chgData name="Rosmorduc Vinca" userId="ad80fc01-cf55-4376-a825-a887c8046f05" providerId="ADAL" clId="{1985913D-DEE3-49A5-8D87-8B8CD75239DC}" dt="2020-11-04T10:30:30.461" v="89" actId="478"/>
          <ac:spMkLst>
            <pc:docMk/>
            <pc:sldMk cId="3772539535" sldId="397"/>
            <ac:spMk id="28" creationId="{958B9FB4-075F-4278-BD27-A936DB9257FC}"/>
          </ac:spMkLst>
        </pc:spChg>
        <pc:picChg chg="add del">
          <ac:chgData name="Rosmorduc Vinca" userId="ad80fc01-cf55-4376-a825-a887c8046f05" providerId="ADAL" clId="{1985913D-DEE3-49A5-8D87-8B8CD75239DC}" dt="2020-11-04T10:30:22.182" v="87" actId="478"/>
          <ac:picMkLst>
            <pc:docMk/>
            <pc:sldMk cId="3772539535" sldId="397"/>
            <ac:picMk id="6" creationId="{57B7AF7F-A98B-4118-A35B-514F837B9029}"/>
          </ac:picMkLst>
        </pc:picChg>
      </pc:sldChg>
      <pc:sldChg chg="add">
        <pc:chgData name="Rosmorduc Vinca" userId="ad80fc01-cf55-4376-a825-a887c8046f05" providerId="ADAL" clId="{1985913D-DEE3-49A5-8D87-8B8CD75239DC}" dt="2020-11-04T10:27:22.895" v="66"/>
        <pc:sldMkLst>
          <pc:docMk/>
          <pc:sldMk cId="1526081738" sldId="398"/>
        </pc:sldMkLst>
      </pc:sldChg>
      <pc:sldChg chg="modSp add del mod">
        <pc:chgData name="Rosmorduc Vinca" userId="ad80fc01-cf55-4376-a825-a887c8046f05" providerId="ADAL" clId="{1985913D-DEE3-49A5-8D87-8B8CD75239DC}" dt="2020-11-04T10:28:37.855" v="75" actId="47"/>
        <pc:sldMkLst>
          <pc:docMk/>
          <pc:sldMk cId="1698894969" sldId="399"/>
        </pc:sldMkLst>
        <pc:spChg chg="mod">
          <ac:chgData name="Rosmorduc Vinca" userId="ad80fc01-cf55-4376-a825-a887c8046f05" providerId="ADAL" clId="{1985913D-DEE3-49A5-8D87-8B8CD75239DC}" dt="2020-11-04T10:27:49.191" v="69" actId="14100"/>
          <ac:spMkLst>
            <pc:docMk/>
            <pc:sldMk cId="1698894969" sldId="399"/>
            <ac:spMk id="21" creationId="{4E334B29-18D3-478C-B6B9-814EEEA24913}"/>
          </ac:spMkLst>
        </pc:spChg>
      </pc:sldChg>
      <pc:sldChg chg="add">
        <pc:chgData name="Rosmorduc Vinca" userId="ad80fc01-cf55-4376-a825-a887c8046f05" providerId="ADAL" clId="{1985913D-DEE3-49A5-8D87-8B8CD75239DC}" dt="2020-11-04T10:28:19.044" v="72"/>
        <pc:sldMkLst>
          <pc:docMk/>
          <pc:sldMk cId="1078965704" sldId="400"/>
        </pc:sldMkLst>
      </pc:sldChg>
      <pc:sldChg chg="addSp delSp modSp add mod">
        <pc:chgData name="Rosmorduc Vinca" userId="ad80fc01-cf55-4376-a825-a887c8046f05" providerId="ADAL" clId="{1985913D-DEE3-49A5-8D87-8B8CD75239DC}" dt="2020-11-04T10:29:39.106" v="82"/>
        <pc:sldMkLst>
          <pc:docMk/>
          <pc:sldMk cId="3231821111" sldId="401"/>
        </pc:sldMkLst>
        <pc:spChg chg="add">
          <ac:chgData name="Rosmorduc Vinca" userId="ad80fc01-cf55-4376-a825-a887c8046f05" providerId="ADAL" clId="{1985913D-DEE3-49A5-8D87-8B8CD75239DC}" dt="2020-11-04T10:29:39.106" v="82"/>
          <ac:spMkLst>
            <pc:docMk/>
            <pc:sldMk cId="3231821111" sldId="401"/>
            <ac:spMk id="4" creationId="{652E4DBB-3FD9-4F94-AB38-DA82E21ED944}"/>
          </ac:spMkLst>
        </pc:spChg>
        <pc:spChg chg="add">
          <ac:chgData name="Rosmorduc Vinca" userId="ad80fc01-cf55-4376-a825-a887c8046f05" providerId="ADAL" clId="{1985913D-DEE3-49A5-8D87-8B8CD75239DC}" dt="2020-11-04T10:29:39.106" v="82"/>
          <ac:spMkLst>
            <pc:docMk/>
            <pc:sldMk cId="3231821111" sldId="401"/>
            <ac:spMk id="5" creationId="{136CC1E3-28B6-4FF7-9E11-DB3A8E1F5EAF}"/>
          </ac:spMkLst>
        </pc:spChg>
        <pc:spChg chg="add">
          <ac:chgData name="Rosmorduc Vinca" userId="ad80fc01-cf55-4376-a825-a887c8046f05" providerId="ADAL" clId="{1985913D-DEE3-49A5-8D87-8B8CD75239DC}" dt="2020-11-04T10:29:39.106" v="82"/>
          <ac:spMkLst>
            <pc:docMk/>
            <pc:sldMk cId="3231821111" sldId="401"/>
            <ac:spMk id="7" creationId="{E51BE988-E9C4-4116-ADFC-D66AA5B8D85F}"/>
          </ac:spMkLst>
        </pc:spChg>
        <pc:spChg chg="del mod">
          <ac:chgData name="Rosmorduc Vinca" userId="ad80fc01-cf55-4376-a825-a887c8046f05" providerId="ADAL" clId="{1985913D-DEE3-49A5-8D87-8B8CD75239DC}" dt="2020-11-04T10:29:37.858" v="81" actId="478"/>
          <ac:spMkLst>
            <pc:docMk/>
            <pc:sldMk cId="3231821111" sldId="401"/>
            <ac:spMk id="21" creationId="{4E334B29-18D3-478C-B6B9-814EEEA24913}"/>
          </ac:spMkLst>
        </pc:spChg>
      </pc:sldChg>
    </pc:docChg>
  </pc:docChgLst>
  <pc:docChgLst>
    <pc:chgData name="Rosmorduc Vinca" userId="ad80fc01-cf55-4376-a825-a887c8046f05" providerId="ADAL" clId="{88589977-9B00-4D3D-A2C0-68A3E3F56937}"/>
  </pc:docChgLst>
  <pc:docChgLst>
    <pc:chgData name="Rosmorduc Vinca" userId="ad80fc01-cf55-4376-a825-a887c8046f05" providerId="ADAL" clId="{D3FFB4A6-312D-4547-B3C2-F97173D6A18D}"/>
    <pc:docChg chg="custSel modSld">
      <pc:chgData name="Rosmorduc Vinca" userId="ad80fc01-cf55-4376-a825-a887c8046f05" providerId="ADAL" clId="{D3FFB4A6-312D-4547-B3C2-F97173D6A18D}" dt="2019-08-14T14:11:13.038" v="175" actId="20577"/>
      <pc:docMkLst>
        <pc:docMk/>
      </pc:docMkLst>
      <pc:sldChg chg="modSp">
        <pc:chgData name="Rosmorduc Vinca" userId="ad80fc01-cf55-4376-a825-a887c8046f05" providerId="ADAL" clId="{D3FFB4A6-312D-4547-B3C2-F97173D6A18D}" dt="2019-08-14T13:47:16.229" v="119" actId="20577"/>
        <pc:sldMkLst>
          <pc:docMk/>
          <pc:sldMk cId="2496709650" sldId="260"/>
        </pc:sldMkLst>
        <pc:spChg chg="mod">
          <ac:chgData name="Rosmorduc Vinca" userId="ad80fc01-cf55-4376-a825-a887c8046f05" providerId="ADAL" clId="{D3FFB4A6-312D-4547-B3C2-F97173D6A18D}" dt="2019-08-14T13:47:16.229" v="119" actId="20577"/>
          <ac:spMkLst>
            <pc:docMk/>
            <pc:sldMk cId="2496709650" sldId="260"/>
            <ac:spMk id="3" creationId="{ADD3902E-125F-4F81-9D1F-AC9C67A6732A}"/>
          </ac:spMkLst>
        </pc:spChg>
      </pc:sldChg>
      <pc:sldChg chg="modSp">
        <pc:chgData name="Rosmorduc Vinca" userId="ad80fc01-cf55-4376-a825-a887c8046f05" providerId="ADAL" clId="{D3FFB4A6-312D-4547-B3C2-F97173D6A18D}" dt="2019-08-14T14:11:13.038" v="175" actId="20577"/>
        <pc:sldMkLst>
          <pc:docMk/>
          <pc:sldMk cId="2740819147" sldId="261"/>
        </pc:sldMkLst>
        <pc:spChg chg="mod">
          <ac:chgData name="Rosmorduc Vinca" userId="ad80fc01-cf55-4376-a825-a887c8046f05" providerId="ADAL" clId="{D3FFB4A6-312D-4547-B3C2-F97173D6A18D}" dt="2019-08-14T14:11:13.038" v="175" actId="20577"/>
          <ac:spMkLst>
            <pc:docMk/>
            <pc:sldMk cId="2740819147" sldId="261"/>
            <ac:spMk id="3" creationId="{2610890F-474F-4C33-AE8D-93557FE04DA5}"/>
          </ac:spMkLst>
        </pc:spChg>
      </pc:sldChg>
    </pc:docChg>
  </pc:docChgLst>
  <pc:docChgLst>
    <pc:chgData name="Rosmorduc Vinca" userId="ad80fc01-cf55-4376-a825-a887c8046f05" providerId="ADAL" clId="{54241C37-B042-4E28-9433-F5F99AF4F7FF}"/>
    <pc:docChg chg="custSel modSld">
      <pc:chgData name="Rosmorduc Vinca" userId="ad80fc01-cf55-4376-a825-a887c8046f05" providerId="ADAL" clId="{54241C37-B042-4E28-9433-F5F99AF4F7FF}" dt="2020-06-24T09:03:02.352" v="392" actId="20577"/>
      <pc:docMkLst>
        <pc:docMk/>
      </pc:docMkLst>
      <pc:sldChg chg="modSp mod">
        <pc:chgData name="Rosmorduc Vinca" userId="ad80fc01-cf55-4376-a825-a887c8046f05" providerId="ADAL" clId="{54241C37-B042-4E28-9433-F5F99AF4F7FF}" dt="2020-06-24T09:03:02.352" v="392" actId="20577"/>
        <pc:sldMkLst>
          <pc:docMk/>
          <pc:sldMk cId="2740819147" sldId="261"/>
        </pc:sldMkLst>
        <pc:spChg chg="mod">
          <ac:chgData name="Rosmorduc Vinca" userId="ad80fc01-cf55-4376-a825-a887c8046f05" providerId="ADAL" clId="{54241C37-B042-4E28-9433-F5F99AF4F7FF}" dt="2020-06-24T09:03:02.352" v="392" actId="20577"/>
          <ac:spMkLst>
            <pc:docMk/>
            <pc:sldMk cId="2740819147" sldId="261"/>
            <ac:spMk id="3" creationId="{2610890F-474F-4C33-AE8D-93557FE04DA5}"/>
          </ac:spMkLst>
        </pc:spChg>
      </pc:sldChg>
      <pc:sldChg chg="modSp mod">
        <pc:chgData name="Rosmorduc Vinca" userId="ad80fc01-cf55-4376-a825-a887c8046f05" providerId="ADAL" clId="{54241C37-B042-4E28-9433-F5F99AF4F7FF}" dt="2020-06-24T08:57:26.736" v="15" actId="14"/>
        <pc:sldMkLst>
          <pc:docMk/>
          <pc:sldMk cId="2921410534" sldId="305"/>
        </pc:sldMkLst>
        <pc:spChg chg="mod">
          <ac:chgData name="Rosmorduc Vinca" userId="ad80fc01-cf55-4376-a825-a887c8046f05" providerId="ADAL" clId="{54241C37-B042-4E28-9433-F5F99AF4F7FF}" dt="2020-06-24T08:57:26.736" v="15" actId="14"/>
          <ac:spMkLst>
            <pc:docMk/>
            <pc:sldMk cId="2921410534" sldId="305"/>
            <ac:spMk id="3" creationId="{384DA8E5-2FEA-475B-8E4D-01F35FBE59A0}"/>
          </ac:spMkLst>
        </pc:spChg>
      </pc:sldChg>
    </pc:docChg>
  </pc:docChgLst>
  <pc:docChgLst>
    <pc:chgData name="Rosmorduc Vinca" userId="ad80fc01-cf55-4376-a825-a887c8046f05" providerId="ADAL" clId="{B6DC98BA-74E0-4D4C-AA9C-FB3E19773341}"/>
  </pc:docChgLst>
  <pc:docChgLst>
    <pc:chgData name="Rosmorduc Vinca" userId="ad80fc01-cf55-4376-a825-a887c8046f05" providerId="ADAL" clId="{7874D260-4366-4EA0-A551-C5D8940C34D0}"/>
    <pc:docChg chg="delSld modSld">
      <pc:chgData name="Rosmorduc Vinca" userId="ad80fc01-cf55-4376-a825-a887c8046f05" providerId="ADAL" clId="{7874D260-4366-4EA0-A551-C5D8940C34D0}" dt="2019-08-23T08:40:15.418" v="69" actId="2696"/>
      <pc:docMkLst>
        <pc:docMk/>
      </pc:docMkLst>
      <pc:sldChg chg="modSp">
        <pc:chgData name="Rosmorduc Vinca" userId="ad80fc01-cf55-4376-a825-a887c8046f05" providerId="ADAL" clId="{7874D260-4366-4EA0-A551-C5D8940C34D0}" dt="2019-08-23T08:40:02.619" v="68" actId="20577"/>
        <pc:sldMkLst>
          <pc:docMk/>
          <pc:sldMk cId="2866678128" sldId="270"/>
        </pc:sldMkLst>
        <pc:spChg chg="mod">
          <ac:chgData name="Rosmorduc Vinca" userId="ad80fc01-cf55-4376-a825-a887c8046f05" providerId="ADAL" clId="{7874D260-4366-4EA0-A551-C5D8940C34D0}" dt="2019-08-23T08:40:02.619" v="68" actId="20577"/>
          <ac:spMkLst>
            <pc:docMk/>
            <pc:sldMk cId="2866678128" sldId="270"/>
            <ac:spMk id="3" creationId="{17E8167A-DA32-4E76-A279-AF10197E8553}"/>
          </ac:spMkLst>
        </pc:spChg>
      </pc:sldChg>
      <pc:sldChg chg="del">
        <pc:chgData name="Rosmorduc Vinca" userId="ad80fc01-cf55-4376-a825-a887c8046f05" providerId="ADAL" clId="{7874D260-4366-4EA0-A551-C5D8940C34D0}" dt="2019-08-23T08:39:01.224" v="0" actId="2696"/>
        <pc:sldMkLst>
          <pc:docMk/>
          <pc:sldMk cId="792905342" sldId="274"/>
        </pc:sldMkLst>
      </pc:sldChg>
      <pc:sldChg chg="del">
        <pc:chgData name="Rosmorduc Vinca" userId="ad80fc01-cf55-4376-a825-a887c8046f05" providerId="ADAL" clId="{7874D260-4366-4EA0-A551-C5D8940C34D0}" dt="2019-08-23T08:40:15.418" v="69" actId="2696"/>
        <pc:sldMkLst>
          <pc:docMk/>
          <pc:sldMk cId="578860991" sldId="283"/>
        </pc:sldMkLst>
      </pc:sldChg>
      <pc:sldChg chg="del">
        <pc:chgData name="Rosmorduc Vinca" userId="ad80fc01-cf55-4376-a825-a887c8046f05" providerId="ADAL" clId="{7874D260-4366-4EA0-A551-C5D8940C34D0}" dt="2019-08-23T08:39:13.291" v="1" actId="2696"/>
        <pc:sldMkLst>
          <pc:docMk/>
          <pc:sldMk cId="74954644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DFD2C-DD9F-49E6-8955-DB48FB69C93B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F2B1B-1DDD-4AAD-B3D0-62363AC77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0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449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Image : https://earthobservatory.nasa.gov/world-of-change/AralSea</a:t>
            </a:r>
          </a:p>
          <a:p>
            <a:endParaRPr lang="fr-FR" dirty="0"/>
          </a:p>
          <a:p>
            <a:r>
              <a:rPr lang="fr-FR" dirty="0"/>
              <a:t>hydroweb.theia-land.fr/</a:t>
            </a:r>
            <a:r>
              <a:rPr lang="fr-FR" dirty="0" err="1"/>
              <a:t>hydroweb</a:t>
            </a:r>
            <a:r>
              <a:rPr lang="fr-FR" dirty="0"/>
              <a:t>/</a:t>
            </a:r>
            <a:r>
              <a:rPr lang="fr-FR" dirty="0" err="1"/>
              <a:t>view</a:t>
            </a:r>
            <a:r>
              <a:rPr lang="fr-FR" dirty="0"/>
              <a:t>/</a:t>
            </a:r>
            <a:r>
              <a:rPr lang="fr-FR" dirty="0" err="1"/>
              <a:t>L_aral_sud?lang</a:t>
            </a:r>
            <a:r>
              <a:rPr lang="fr-FR" dirty="0"/>
              <a:t>=en</a:t>
            </a:r>
          </a:p>
          <a:p>
            <a:r>
              <a:rPr lang="fr-FR" dirty="0"/>
              <a:t>hydroweb.theia-land.fr/</a:t>
            </a:r>
            <a:r>
              <a:rPr lang="fr-FR" dirty="0" err="1"/>
              <a:t>hydroweb</a:t>
            </a:r>
            <a:r>
              <a:rPr lang="fr-FR" dirty="0"/>
              <a:t>/</a:t>
            </a:r>
            <a:r>
              <a:rPr lang="fr-FR" dirty="0" err="1"/>
              <a:t>view</a:t>
            </a:r>
            <a:r>
              <a:rPr lang="fr-FR" dirty="0"/>
              <a:t>/</a:t>
            </a:r>
            <a:r>
              <a:rPr lang="fr-FR" dirty="0" err="1"/>
              <a:t>L_aral_nord?lang</a:t>
            </a:r>
            <a:r>
              <a:rPr lang="fr-FR" dirty="0"/>
              <a:t>=en</a:t>
            </a:r>
          </a:p>
          <a:p>
            <a:r>
              <a:rPr lang="fr-FR" dirty="0"/>
              <a:t>hydroweb.theia-land.fr/</a:t>
            </a:r>
            <a:r>
              <a:rPr lang="fr-FR" dirty="0" err="1"/>
              <a:t>hydroweb</a:t>
            </a:r>
            <a:r>
              <a:rPr lang="fr-FR" dirty="0"/>
              <a:t>/</a:t>
            </a:r>
            <a:r>
              <a:rPr lang="fr-FR" dirty="0" err="1"/>
              <a:t>view</a:t>
            </a:r>
            <a:r>
              <a:rPr lang="fr-FR" dirty="0"/>
              <a:t>/</a:t>
            </a:r>
            <a:r>
              <a:rPr lang="fr-FR" dirty="0" err="1"/>
              <a:t>L_aral_ouest?lang</a:t>
            </a:r>
            <a:r>
              <a:rPr lang="fr-FR" dirty="0"/>
              <a:t>=en</a:t>
            </a:r>
          </a:p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hydroweb.theia-land.fr/</a:t>
            </a:r>
            <a:r>
              <a:rPr lang="fr-FR" dirty="0" err="1"/>
              <a:t>hydroweb</a:t>
            </a:r>
            <a:r>
              <a:rPr lang="fr-FR" dirty="0"/>
              <a:t>/</a:t>
            </a:r>
            <a:r>
              <a:rPr lang="fr-FR" dirty="0" err="1"/>
              <a:t>view</a:t>
            </a:r>
            <a:r>
              <a:rPr lang="fr-FR" dirty="0"/>
              <a:t>/</a:t>
            </a:r>
            <a:r>
              <a:rPr lang="fr-FR" dirty="0" err="1"/>
              <a:t>L_aral_est?lang</a:t>
            </a:r>
            <a:r>
              <a:rPr lang="fr-FR" dirty="0"/>
              <a:t>=en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870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5191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700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1680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835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731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743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645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049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417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0001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 : le signal est au moins autant sensible à la rugosité de la surface qu’à son l'humidité. Ces signaux sont donc exploitables en absolu sur des sols à faible couvert végétal ou en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variationnel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détection de changements. </a:t>
            </a:r>
          </a:p>
          <a:p>
            <a:r>
              <a:rPr lang="fr-FR" dirty="0" err="1"/>
              <a:t>Diffusiomètres</a:t>
            </a:r>
            <a:r>
              <a:rPr lang="fr-FR" dirty="0"/>
              <a:t> :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résolution spatiale est beaucoup plus grossière (des dizaines de kilomètres), mais avec une plus large fauchée permettant raisonnablement d’obtenir une couverture tous les 4-6 jours en moyenne. 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L'effet de la végétation est dans ce cas encore significative et correspond en gros à la réponse de la bande C 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radiomètres micro-ondes (en vol,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/Aquarius en bande-L et AMSR-2 en bande-C). Pb avec fréquences radio indésirables </a:t>
            </a:r>
          </a:p>
          <a:p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566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639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8478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Lake Ice Extent Snow Cover Extent Snow Water Equivalent</a:t>
            </a:r>
          </a:p>
          <a:p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l’optique moyenne résolution (limitées par la présence de nuages) et les mesures radiométriques en moyen infrarouge (1,6 micron) qui permettent de mieux différencier la neige des nuages</a:t>
            </a:r>
          </a:p>
          <a:p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L’optique HR et les radars SAR (insensibles aux nuages) fournissent des images de meilleures résolutions mais sont encore peu utilisées du fait de leur coût 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523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1190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95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463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0125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48531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81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890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9288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0183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0686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0100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93063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3790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985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 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96823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966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173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7470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7277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6342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6695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888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3646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901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79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0984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23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8F5CEA-070A-4417-B819-81E2E1CE1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E424CD-F9D2-4878-BF78-25DAAB748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D53F21-73A9-454A-A5F9-D52906D7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0541FF-7E2B-42C4-A22D-1062ED94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20889C-E19E-4B27-B405-450F4527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97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4D28B-D29C-4216-A854-BF5FD7D5C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49" y="136526"/>
            <a:ext cx="118776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DB4917-2839-4853-982E-C7A3D68B6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" y="828675"/>
            <a:ext cx="11877675" cy="541020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2F7EC4-F760-4606-A271-009FA2FF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2F36D8-BC59-4A94-A2F4-362BA493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7FD59C-0D0F-4F00-B17E-A49D3594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34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4255E-EE61-4782-B2DB-200F10B4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EBDF23-3312-4D70-B056-DDDD32D15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2FE0F3-5522-4ADC-A0A5-E9B42144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9B0902-0F24-47C9-A632-183E9F98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9E96E7-1D0F-4474-A209-E8904D06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51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49C3C7-FF13-4F04-B4EF-984DC4EA6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5" y="136526"/>
            <a:ext cx="119157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C5123F-F076-45D9-8479-8D0DD2E1F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75" y="860425"/>
            <a:ext cx="5181600" cy="53165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467BF8-D26B-43A6-A0F2-422E5B77C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60425"/>
            <a:ext cx="5886450" cy="53165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D6209D-0150-46B3-B9F7-D778EC03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29BAB3-0BB2-498E-A41E-4E5DC5E2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522DA9-726B-4ECE-9E3D-1F8D20C8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17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065AD-6D3F-43D3-8DE8-3F29E232B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773" y="136525"/>
            <a:ext cx="11953461" cy="59372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E0266F-5976-46F3-A286-525B47EA5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774" y="925785"/>
            <a:ext cx="58518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FD69C4-DB85-4D5D-A601-93979C070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774" y="1749697"/>
            <a:ext cx="5851802" cy="43860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0199BB-C1C4-4D8D-921F-97DFFBB60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25785"/>
            <a:ext cx="59270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C63358-E620-4088-B1C3-3725B65BD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49697"/>
            <a:ext cx="5927034" cy="43860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773E05A-6A0F-49AB-BE71-3610D49A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11E7CE-EC00-4FDB-91F9-B5F903FC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D6D96F-63B2-4D0F-8FC4-42D842B5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73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19D51-B8F3-4FCD-8BB9-E5CE45CEB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" y="136525"/>
            <a:ext cx="11925300" cy="51117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FED5C4-4C45-4279-849B-81C8FF21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AFC307-1864-42F3-A743-B501DFFE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1DFD17-A629-4CA7-ABD5-C0EAB1E0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9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7218E0-0B32-4AFB-859C-6806DFAA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1BB58F-4998-4854-86E2-64642FAF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F0555D-1F02-4675-B1A9-E66DC1DE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65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98BE0-AFD1-4C76-ACD4-0E1CEED5A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701C91-EDE3-426B-8E25-DE50C8821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B897EB-EF20-4BB1-BDE5-35D0B85FD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B0F00F-0C11-4018-B77F-B5FE35C1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5456D3-842C-47A0-A7E9-B7D44B76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C7A718-3472-48B3-B53C-A5BAEF43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53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3C4F8-0AA6-4231-930F-5DD785B21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58A4C4-EA96-4514-AE1E-BBD91B44B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117699-03A0-425D-B154-69B1C5ADF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30936B-5C63-4278-B9F4-7A069958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5C98E7-7667-4A3C-B248-FEBD2D36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69E184-D042-451A-9DD4-A8C9EA71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29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B33AC6-0AC8-4D40-8CEF-AE3DEBA9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99" y="225601"/>
            <a:ext cx="11866225" cy="45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9CC7D0-6791-4FCE-9F1E-822F69F1A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00" y="818556"/>
            <a:ext cx="11866226" cy="535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BF1255-BAF3-4236-8EFC-79E3CC58C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3818" y="6356350"/>
            <a:ext cx="2587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4059F9-2BD9-427F-B6CD-A2AFAE794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259851-DE26-4373-BDC9-531757928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8BE9280-16A5-4A2F-BD7C-5E085FE82D75}"/>
              </a:ext>
            </a:extLst>
          </p:cNvPr>
          <p:cNvGrpSpPr/>
          <p:nvPr userDrawn="1"/>
        </p:nvGrpSpPr>
        <p:grpSpPr>
          <a:xfrm>
            <a:off x="180000" y="6480000"/>
            <a:ext cx="813818" cy="276018"/>
            <a:chOff x="220980" y="6445457"/>
            <a:chExt cx="813818" cy="27601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016F65D-51E8-47F2-9AE6-20B9B73F52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" y="6445457"/>
              <a:ext cx="813818" cy="1524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9CFA73D-A6E9-4AB6-A328-D2B90EDFC654}"/>
                </a:ext>
              </a:extLst>
            </p:cNvPr>
            <p:cNvSpPr txBox="1"/>
            <p:nvPr userDrawn="1"/>
          </p:nvSpPr>
          <p:spPr>
            <a:xfrm>
              <a:off x="220980" y="6582976"/>
              <a:ext cx="81381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Cnes</a:t>
              </a:r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/Aviso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834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1661775" algn="r"/>
        </a:tabLst>
        <a:defRPr sz="4400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loodobservatory.colorado.ed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a-land.fr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50756DBA-D0DF-4B53-BBEF-62F06CD9522A}"/>
              </a:ext>
            </a:extLst>
          </p:cNvPr>
          <p:cNvGrpSpPr/>
          <p:nvPr/>
        </p:nvGrpSpPr>
        <p:grpSpPr>
          <a:xfrm>
            <a:off x="0" y="0"/>
            <a:ext cx="12276535" cy="6911412"/>
            <a:chOff x="0" y="0"/>
            <a:chExt cx="12276535" cy="691141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53355F23-0F00-45D8-8CF0-CCFFCC5673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8EB6290-1D23-4729-B1A6-3E87908CDC19}"/>
                </a:ext>
              </a:extLst>
            </p:cNvPr>
            <p:cNvSpPr txBox="1"/>
            <p:nvPr/>
          </p:nvSpPr>
          <p:spPr>
            <a:xfrm>
              <a:off x="8767626" y="6603635"/>
              <a:ext cx="35089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Delta de la Lena par Sentinel-1 (SAR) © Esa</a:t>
              </a:r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C1091B80-2850-4478-BC58-18780F46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Hydrologie depuis l’espace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A467AC-3443-41FE-A47A-8D69BFC3D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Que peut-on mesurer ?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55EF8C6-2203-4D6A-A133-06B327E39958}"/>
              </a:ext>
            </a:extLst>
          </p:cNvPr>
          <p:cNvGrpSpPr/>
          <p:nvPr/>
        </p:nvGrpSpPr>
        <p:grpSpPr>
          <a:xfrm>
            <a:off x="180000" y="6480000"/>
            <a:ext cx="813818" cy="276018"/>
            <a:chOff x="220980" y="6445457"/>
            <a:chExt cx="813818" cy="276018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FE42B631-EBCB-466F-83EA-196B506307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" y="6445457"/>
              <a:ext cx="813818" cy="152400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969753D-77D7-46F9-94FD-8B554A953B5B}"/>
                </a:ext>
              </a:extLst>
            </p:cNvPr>
            <p:cNvSpPr txBox="1"/>
            <p:nvPr userDrawn="1"/>
          </p:nvSpPr>
          <p:spPr>
            <a:xfrm>
              <a:off x="220980" y="6582976"/>
              <a:ext cx="81381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Cnes</a:t>
              </a:r>
              <a:r>
                <a:rPr lang="fr-FR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/Aviso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2258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C041D7A3-EA41-461A-93D1-E95DE99AF76E}"/>
              </a:ext>
            </a:extLst>
          </p:cNvPr>
          <p:cNvGrpSpPr/>
          <p:nvPr/>
        </p:nvGrpSpPr>
        <p:grpSpPr>
          <a:xfrm>
            <a:off x="4042428" y="1270630"/>
            <a:ext cx="4594820" cy="4628071"/>
            <a:chOff x="4042428" y="1509168"/>
            <a:chExt cx="4594820" cy="4628071"/>
          </a:xfrm>
        </p:grpSpPr>
        <p:pic>
          <p:nvPicPr>
            <p:cNvPr id="6" name="Image 5" descr="Une image contenant terrain&#10;&#10;Description générée automatiquement">
              <a:extLst>
                <a:ext uri="{FF2B5EF4-FFF2-40B4-BE49-F238E27FC236}">
                  <a16:creationId xmlns:a16="http://schemas.microsoft.com/office/drawing/2014/main" id="{070E8EB3-9FF3-4CF8-B187-41F2BBA19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2428" y="1509168"/>
              <a:ext cx="4594820" cy="4594820"/>
            </a:xfrm>
            <a:prstGeom prst="rect">
              <a:avLst/>
            </a:prstGeom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EA3EA67A-4B15-46B4-84FA-2C5D7D4FB648}"/>
                </a:ext>
              </a:extLst>
            </p:cNvPr>
            <p:cNvSpPr txBox="1"/>
            <p:nvPr/>
          </p:nvSpPr>
          <p:spPr>
            <a:xfrm>
              <a:off x="6443158" y="5860240"/>
              <a:ext cx="13191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(</a:t>
              </a:r>
              <a:r>
                <a:rPr lang="fr-FR" sz="1200" dirty="0" err="1"/>
                <a:t>Credits</a:t>
              </a:r>
              <a:r>
                <a:rPr lang="fr-FR" sz="1200" dirty="0"/>
                <a:t> </a:t>
              </a:r>
              <a:r>
                <a:rPr lang="fr-FR" sz="1200" i="1" dirty="0"/>
                <a:t>Nasa</a:t>
              </a:r>
              <a:r>
                <a:rPr lang="fr-FR" sz="1200" dirty="0"/>
                <a:t>/</a:t>
              </a:r>
              <a:r>
                <a:rPr lang="fr-FR" sz="1200" i="1" dirty="0"/>
                <a:t>JPL</a:t>
              </a:r>
              <a:r>
                <a:rPr lang="fr-FR" sz="1200" dirty="0"/>
                <a:t>)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765BB360-B0C7-442C-A824-F4C0F2838312}"/>
              </a:ext>
            </a:extLst>
          </p:cNvPr>
          <p:cNvSpPr txBox="1"/>
          <p:nvPr/>
        </p:nvSpPr>
        <p:spPr>
          <a:xfrm>
            <a:off x="4511824" y="5914360"/>
            <a:ext cx="3552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La mer d’Aral le 21 août 2018. </a:t>
            </a:r>
            <a:br>
              <a:rPr lang="fr-FR" sz="1400" i="1" dirty="0"/>
            </a:br>
            <a:r>
              <a:rPr lang="fr-FR" sz="1400" i="1" dirty="0"/>
              <a:t>En jaune, le trait de côte approximatif de 1960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658518B-8BB1-4CF8-96D4-DF9EAB79765F}"/>
              </a:ext>
            </a:extLst>
          </p:cNvPr>
          <p:cNvCxnSpPr>
            <a:stCxn id="11" idx="3"/>
          </p:cNvCxnSpPr>
          <p:nvPr/>
        </p:nvCxnSpPr>
        <p:spPr>
          <a:xfrm>
            <a:off x="4511824" y="1654122"/>
            <a:ext cx="504056" cy="16071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87D928E0-445E-4556-9CB5-CE61C92EB8F3}"/>
              </a:ext>
            </a:extLst>
          </p:cNvPr>
          <p:cNvSpPr/>
          <p:nvPr/>
        </p:nvSpPr>
        <p:spPr>
          <a:xfrm>
            <a:off x="4511824" y="2326366"/>
            <a:ext cx="2232248" cy="278392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0B4D63A7-D03F-412B-AB43-BA9AF2B12942}"/>
              </a:ext>
            </a:extLst>
          </p:cNvPr>
          <p:cNvCxnSpPr>
            <a:cxnSpLocks/>
          </p:cNvCxnSpPr>
          <p:nvPr/>
        </p:nvCxnSpPr>
        <p:spPr>
          <a:xfrm flipV="1">
            <a:off x="4511824" y="4846646"/>
            <a:ext cx="469398" cy="2832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2CCC245E-E267-4173-A7F8-84B288DD8C11}"/>
              </a:ext>
            </a:extLst>
          </p:cNvPr>
          <p:cNvCxnSpPr/>
          <p:nvPr/>
        </p:nvCxnSpPr>
        <p:spPr>
          <a:xfrm flipH="1" flipV="1">
            <a:off x="6096000" y="3581457"/>
            <a:ext cx="1584174" cy="10491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1BC00C03-D3FD-4EE8-80D8-2E07FD9DE246}"/>
              </a:ext>
            </a:extLst>
          </p:cNvPr>
          <p:cNvCxnSpPr/>
          <p:nvPr/>
        </p:nvCxnSpPr>
        <p:spPr>
          <a:xfrm flipV="1">
            <a:off x="6888088" y="1654122"/>
            <a:ext cx="1008112" cy="3043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>
            <a:extLst>
              <a:ext uri="{FF2B5EF4-FFF2-40B4-BE49-F238E27FC236}">
                <a16:creationId xmlns:a16="http://schemas.microsoft.com/office/drawing/2014/main" id="{C6EE67A5-F72C-4648-ACE8-CB3E8EB9828F}"/>
              </a:ext>
            </a:extLst>
          </p:cNvPr>
          <p:cNvGrpSpPr/>
          <p:nvPr/>
        </p:nvGrpSpPr>
        <p:grpSpPr>
          <a:xfrm>
            <a:off x="0" y="3867253"/>
            <a:ext cx="4511826" cy="2255913"/>
            <a:chOff x="0" y="4105791"/>
            <a:chExt cx="4511826" cy="2255913"/>
          </a:xfrm>
        </p:grpSpPr>
        <p:pic>
          <p:nvPicPr>
            <p:cNvPr id="13" name="Image 12" descr="Une image contenant carte&#10;&#10;Description générée automatiquement">
              <a:extLst>
                <a:ext uri="{FF2B5EF4-FFF2-40B4-BE49-F238E27FC236}">
                  <a16:creationId xmlns:a16="http://schemas.microsoft.com/office/drawing/2014/main" id="{A790FF50-E355-4B39-B952-5BF3734C6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105791"/>
              <a:ext cx="4511826" cy="225591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D913978-83A1-47B1-A0E1-57DF8D7B47BD}"/>
                </a:ext>
              </a:extLst>
            </p:cNvPr>
            <p:cNvSpPr/>
            <p:nvPr/>
          </p:nvSpPr>
          <p:spPr>
            <a:xfrm>
              <a:off x="119336" y="5775067"/>
              <a:ext cx="72487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err="1"/>
                <a:t>Hydroweb</a:t>
              </a:r>
              <a:endParaRPr lang="fr-FR" sz="1000" dirty="0"/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A9BFC01E-ED43-47A4-A54F-1202CD3BD265}"/>
              </a:ext>
            </a:extLst>
          </p:cNvPr>
          <p:cNvGrpSpPr/>
          <p:nvPr/>
        </p:nvGrpSpPr>
        <p:grpSpPr>
          <a:xfrm>
            <a:off x="7680174" y="3518969"/>
            <a:ext cx="4511826" cy="2255913"/>
            <a:chOff x="7680174" y="3757507"/>
            <a:chExt cx="4511826" cy="2255913"/>
          </a:xfrm>
        </p:grpSpPr>
        <p:pic>
          <p:nvPicPr>
            <p:cNvPr id="15" name="Image 14" descr="Une image contenant carte, texte, ciel&#10;&#10;Description générée automatiquement">
              <a:extLst>
                <a:ext uri="{FF2B5EF4-FFF2-40B4-BE49-F238E27FC236}">
                  <a16:creationId xmlns:a16="http://schemas.microsoft.com/office/drawing/2014/main" id="{61F412FF-EEF8-4EF8-B934-9EF5AF169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0174" y="3757507"/>
              <a:ext cx="4511826" cy="2255913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5EE6CF9-1522-43E8-AE5E-E07DEF2B5F41}"/>
                </a:ext>
              </a:extLst>
            </p:cNvPr>
            <p:cNvSpPr/>
            <p:nvPr/>
          </p:nvSpPr>
          <p:spPr>
            <a:xfrm>
              <a:off x="7829376" y="5415027"/>
              <a:ext cx="72487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err="1"/>
                <a:t>Hydroweb</a:t>
              </a:r>
              <a:endParaRPr lang="fr-FR" sz="1000" dirty="0"/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5B75F786-55D0-4B8E-B92C-B2D94910344A}"/>
              </a:ext>
            </a:extLst>
          </p:cNvPr>
          <p:cNvGrpSpPr/>
          <p:nvPr/>
        </p:nvGrpSpPr>
        <p:grpSpPr>
          <a:xfrm>
            <a:off x="7680176" y="526166"/>
            <a:ext cx="4511824" cy="2255912"/>
            <a:chOff x="7680176" y="764704"/>
            <a:chExt cx="4511824" cy="2255912"/>
          </a:xfrm>
        </p:grpSpPr>
        <p:pic>
          <p:nvPicPr>
            <p:cNvPr id="9" name="Image 8" descr="Une image contenant carte, ciel&#10;&#10;Description générée automatiquement">
              <a:extLst>
                <a:ext uri="{FF2B5EF4-FFF2-40B4-BE49-F238E27FC236}">
                  <a16:creationId xmlns:a16="http://schemas.microsoft.com/office/drawing/2014/main" id="{34ADEF43-76B7-4710-94B4-FF5821219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0176" y="764704"/>
              <a:ext cx="4511824" cy="2255912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D937E37-9384-450E-B8BE-B818922CDEC4}"/>
                </a:ext>
              </a:extLst>
            </p:cNvPr>
            <p:cNvSpPr/>
            <p:nvPr/>
          </p:nvSpPr>
          <p:spPr>
            <a:xfrm>
              <a:off x="7896200" y="2419470"/>
              <a:ext cx="72487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err="1"/>
                <a:t>Hydroweb</a:t>
              </a:r>
              <a:endParaRPr lang="fr-FR" sz="1000" dirty="0"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4E925A34-1B3C-451A-B446-0EAB37B99F0A}"/>
              </a:ext>
            </a:extLst>
          </p:cNvPr>
          <p:cNvGrpSpPr/>
          <p:nvPr/>
        </p:nvGrpSpPr>
        <p:grpSpPr>
          <a:xfrm>
            <a:off x="0" y="526166"/>
            <a:ext cx="4511824" cy="2255912"/>
            <a:chOff x="0" y="764704"/>
            <a:chExt cx="4511824" cy="2255912"/>
          </a:xfrm>
        </p:grpSpPr>
        <p:pic>
          <p:nvPicPr>
            <p:cNvPr id="11" name="Image 10" descr="Une image contenant carte, texte, ciel&#10;&#10;Description générée automatiquement">
              <a:extLst>
                <a:ext uri="{FF2B5EF4-FFF2-40B4-BE49-F238E27FC236}">
                  <a16:creationId xmlns:a16="http://schemas.microsoft.com/office/drawing/2014/main" id="{9C65EB77-4607-49F6-8117-86DDD5654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64704"/>
              <a:ext cx="4511824" cy="2255912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70312DD-02F1-4988-885D-9869EA696ABF}"/>
                </a:ext>
              </a:extLst>
            </p:cNvPr>
            <p:cNvSpPr/>
            <p:nvPr/>
          </p:nvSpPr>
          <p:spPr>
            <a:xfrm>
              <a:off x="186912" y="2435648"/>
              <a:ext cx="72487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err="1"/>
                <a:t>Hydroweb</a:t>
              </a:r>
              <a:endParaRPr lang="fr-FR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58838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47FA9519-9227-471C-B270-8DE4F6839B0E}"/>
              </a:ext>
            </a:extLst>
          </p:cNvPr>
          <p:cNvGrpSpPr/>
          <p:nvPr/>
        </p:nvGrpSpPr>
        <p:grpSpPr>
          <a:xfrm>
            <a:off x="960878" y="0"/>
            <a:ext cx="10270243" cy="6858000"/>
            <a:chOff x="960878" y="0"/>
            <a:chExt cx="10270243" cy="685800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204D4302-9DAE-4E13-804C-8AC1F189D995}"/>
                </a:ext>
              </a:extLst>
            </p:cNvPr>
            <p:cNvGrpSpPr/>
            <p:nvPr/>
          </p:nvGrpSpPr>
          <p:grpSpPr>
            <a:xfrm>
              <a:off x="960878" y="0"/>
              <a:ext cx="10270243" cy="6851374"/>
              <a:chOff x="960878" y="0"/>
              <a:chExt cx="10270243" cy="6851374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E3C12DF6-CDE1-449E-9317-FAC4ADFA01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878" y="0"/>
                <a:ext cx="10270243" cy="6851374"/>
              </a:xfrm>
              <a:prstGeom prst="rect">
                <a:avLst/>
              </a:prstGeom>
            </p:spPr>
          </p:pic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142F466B-4397-4484-A220-B8D173A8A182}"/>
                  </a:ext>
                </a:extLst>
              </p:cNvPr>
              <p:cNvSpPr/>
              <p:nvPr/>
            </p:nvSpPr>
            <p:spPr>
              <a:xfrm>
                <a:off x="4044967" y="3575993"/>
                <a:ext cx="1382486" cy="571854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5075F21-4101-4F31-A531-03FDCC75AA1E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522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4BC5F-4378-46BA-99B5-0B38D316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Vitesse de courant de surface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D3902E-125F-4F81-9D1F-AC9C67A67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Vitesse du courant à la surface d’un cours d’eau ou d’un lac (en m/s)</a:t>
            </a:r>
            <a:br>
              <a:rPr lang="fr-FR" dirty="0"/>
            </a:br>
            <a:r>
              <a:rPr lang="en-US" dirty="0"/>
              <a:t>(NB. Le vent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influer</a:t>
            </a:r>
            <a:r>
              <a:rPr lang="en-US" dirty="0"/>
              <a:t> sur les courants de surface, et </a:t>
            </a:r>
            <a:r>
              <a:rPr lang="en-US" dirty="0" err="1"/>
              <a:t>ces</a:t>
            </a:r>
            <a:r>
              <a:rPr lang="en-US" dirty="0"/>
              <a:t> courants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souvent</a:t>
            </a:r>
            <a:r>
              <a:rPr lang="en-US" dirty="0"/>
              <a:t> </a:t>
            </a:r>
            <a:r>
              <a:rPr lang="en-US" dirty="0" err="1"/>
              <a:t>différents</a:t>
            </a:r>
            <a:r>
              <a:rPr lang="en-US" dirty="0"/>
              <a:t> du </a:t>
            </a:r>
            <a:r>
              <a:rPr lang="en-US" dirty="0" err="1"/>
              <a:t>débit</a:t>
            </a:r>
            <a:r>
              <a:rPr lang="en-US" dirty="0"/>
              <a:t> global)</a:t>
            </a:r>
            <a:endParaRPr lang="fr-FR" dirty="0"/>
          </a:p>
          <a:p>
            <a:endParaRPr lang="fr-FR" dirty="0"/>
          </a:p>
          <a:p>
            <a:r>
              <a:rPr lang="fr-FR" dirty="0"/>
              <a:t>Utilité: estimations des écoulements des surfaces libres, navigation, estimation des zones à risques pendant les inondations, monitoring des écosystèmes, estimations des débits </a:t>
            </a:r>
          </a:p>
          <a:p>
            <a:r>
              <a:rPr lang="fr-FR" dirty="0"/>
              <a:t>Quantité à mesurer/estimer : variations de la vitesse du courant au fil du temps</a:t>
            </a:r>
          </a:p>
          <a:p>
            <a:r>
              <a:rPr lang="fr-FR" dirty="0"/>
              <a:t>Techniques spatiales :</a:t>
            </a:r>
          </a:p>
          <a:p>
            <a:pPr lvl="1"/>
            <a:r>
              <a:rPr lang="fr-FR" dirty="0"/>
              <a:t>Radar à synthèse d’ouverture (SAR) (Sentinel-1) : mesure instantanée de la composante dans l’axe du radar du courant sur une surface liquide </a:t>
            </a:r>
          </a:p>
          <a:p>
            <a:pPr lvl="1"/>
            <a:r>
              <a:rPr lang="fr-FR" dirty="0"/>
              <a:t>SWOT</a:t>
            </a:r>
          </a:p>
        </p:txBody>
      </p:sp>
    </p:spTree>
    <p:extLst>
      <p:ext uri="{BB962C8B-B14F-4D97-AF65-F5344CB8AC3E}">
        <p14:creationId xmlns:p14="http://schemas.microsoft.com/office/powerpoint/2010/main" val="2496709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12B6C121-F803-46AE-B4AB-A69532DB3F05}"/>
              </a:ext>
            </a:extLst>
          </p:cNvPr>
          <p:cNvGrpSpPr/>
          <p:nvPr/>
        </p:nvGrpSpPr>
        <p:grpSpPr>
          <a:xfrm>
            <a:off x="960878" y="0"/>
            <a:ext cx="10270243" cy="6858000"/>
            <a:chOff x="960878" y="0"/>
            <a:chExt cx="10270243" cy="685800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F1ACD495-6A74-411E-B2E6-9CABD567D1B6}"/>
                </a:ext>
              </a:extLst>
            </p:cNvPr>
            <p:cNvGrpSpPr/>
            <p:nvPr/>
          </p:nvGrpSpPr>
          <p:grpSpPr>
            <a:xfrm>
              <a:off x="960878" y="0"/>
              <a:ext cx="10270243" cy="6851374"/>
              <a:chOff x="960878" y="0"/>
              <a:chExt cx="10270243" cy="6851374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F0764EAB-33D2-402E-ACD2-263CFA2D42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878" y="0"/>
                <a:ext cx="10270243" cy="6851374"/>
              </a:xfrm>
              <a:prstGeom prst="rect">
                <a:avLst/>
              </a:prstGeom>
            </p:spPr>
          </p:pic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811BF5C2-94D1-40D4-AADC-FED8E0B19947}"/>
                  </a:ext>
                </a:extLst>
              </p:cNvPr>
              <p:cNvSpPr/>
              <p:nvPr/>
            </p:nvSpPr>
            <p:spPr>
              <a:xfrm>
                <a:off x="6880016" y="4414415"/>
                <a:ext cx="1807504" cy="567498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78A95CE-5E72-4927-A9C7-96F8370094C6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8782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CA075D-7AD1-495D-94D0-8BFA1454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Débit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10890F-474F-4C33-AE8D-93557FE04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volume total d'eau qui s'écoule à travers une section droite d’un cours d'eau pendant une unité de temps </a:t>
            </a:r>
          </a:p>
          <a:p>
            <a:endParaRPr lang="fr-FR" dirty="0"/>
          </a:p>
          <a:p>
            <a:r>
              <a:rPr lang="fr-FR" dirty="0"/>
              <a:t>Utilité : estimation de ressources en eau , dimensionnement d’ouvrages, calage/validation de modèles</a:t>
            </a:r>
          </a:p>
          <a:p>
            <a:r>
              <a:rPr lang="fr-FR" dirty="0"/>
              <a:t>Quantité à mesurer/estimer : variations du débit en fonction du temps</a:t>
            </a:r>
          </a:p>
          <a:p>
            <a:r>
              <a:rPr lang="fr-FR" dirty="0"/>
              <a:t>Techniques spatiales :</a:t>
            </a:r>
          </a:p>
          <a:p>
            <a:pPr lvl="1"/>
            <a:r>
              <a:rPr lang="fr-FR" dirty="0"/>
              <a:t>radar altimétrique + in situ (utilisation de courbes de tarage issues de campagnes de mesures in situ : la hauteur satellite est reliée à une vitesse mesurée in situ pour la même hauteur)</a:t>
            </a:r>
          </a:p>
          <a:p>
            <a:pPr lvl="1"/>
            <a:r>
              <a:rPr lang="fr-FR" dirty="0"/>
              <a:t>Ou mesure satellite de largeur de rivière + in situ (avec courbe de tarage in situ sur la largeur)</a:t>
            </a:r>
          </a:p>
          <a:p>
            <a:pPr lvl="1"/>
            <a:r>
              <a:rPr lang="fr-FR" dirty="0"/>
              <a:t>Ou observations + modèle (le modèle estimant la vitesse d’après les mesures)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0819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3CE37997-A9D8-4D16-AA7E-B4F0432B78C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6938"/>
            <a:ext cx="11879263" cy="3548062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09FEE1B-9B1D-4F42-8A8C-C9FB5F2990B1}"/>
              </a:ext>
            </a:extLst>
          </p:cNvPr>
          <p:cNvSpPr txBox="1"/>
          <p:nvPr/>
        </p:nvSpPr>
        <p:spPr>
          <a:xfrm>
            <a:off x="1431069" y="5569545"/>
            <a:ext cx="9329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4"/>
              </a:rPr>
              <a:t>http://floodobservatory.colorado.edu</a:t>
            </a:r>
            <a:br>
              <a:rPr lang="fr-FR" dirty="0"/>
            </a:br>
            <a:r>
              <a:rPr lang="fr-FR" b="1" dirty="0"/>
              <a:t>#    </a:t>
            </a:r>
            <a:r>
              <a:rPr lang="fr-FR" b="1" dirty="0" err="1"/>
              <a:t>USGS</a:t>
            </a:r>
            <a:r>
              <a:rPr lang="fr-FR" b="1" dirty="0"/>
              <a:t> 07374000 Mississippi River at </a:t>
            </a:r>
            <a:r>
              <a:rPr lang="fr-FR" b="1" dirty="0" err="1"/>
              <a:t>Baton</a:t>
            </a:r>
            <a:r>
              <a:rPr lang="fr-FR" b="1" dirty="0"/>
              <a:t> Rouge, LA</a:t>
            </a:r>
            <a:br>
              <a:rPr lang="fr-FR" b="1" dirty="0"/>
            </a:br>
            <a:r>
              <a:rPr lang="en-US" dirty="0"/>
              <a:t>Experimental Satellite-Based River Discharge Measurements using passive microwave radiometry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56001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CE50FBA5-0741-456F-819D-A888E3175C1E}"/>
              </a:ext>
            </a:extLst>
          </p:cNvPr>
          <p:cNvGrpSpPr/>
          <p:nvPr/>
        </p:nvGrpSpPr>
        <p:grpSpPr>
          <a:xfrm>
            <a:off x="960878" y="0"/>
            <a:ext cx="10270243" cy="6858000"/>
            <a:chOff x="960878" y="0"/>
            <a:chExt cx="10270243" cy="685800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623367DF-7981-4B6F-BD27-1CFB33CB55D5}"/>
                </a:ext>
              </a:extLst>
            </p:cNvPr>
            <p:cNvGrpSpPr/>
            <p:nvPr/>
          </p:nvGrpSpPr>
          <p:grpSpPr>
            <a:xfrm>
              <a:off x="960878" y="0"/>
              <a:ext cx="10270243" cy="6851374"/>
              <a:chOff x="960878" y="0"/>
              <a:chExt cx="10270243" cy="6851374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AA4464ED-C497-469D-ADBA-0B6763C426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878" y="0"/>
                <a:ext cx="10270243" cy="6851374"/>
              </a:xfrm>
              <a:prstGeom prst="rect">
                <a:avLst/>
              </a:prstGeom>
            </p:spPr>
          </p:pic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638B429E-635B-4652-982A-45C05B54C6D7}"/>
                  </a:ext>
                </a:extLst>
              </p:cNvPr>
              <p:cNvSpPr/>
              <p:nvPr/>
            </p:nvSpPr>
            <p:spPr>
              <a:xfrm>
                <a:off x="3682985" y="4068213"/>
                <a:ext cx="1999240" cy="614488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04991ACF-2F0A-4BE7-8818-1B240EE4A054}"/>
                  </a:ext>
                </a:extLst>
              </p:cNvPr>
              <p:cNvSpPr/>
              <p:nvPr/>
            </p:nvSpPr>
            <p:spPr>
              <a:xfrm>
                <a:off x="2718638" y="5126848"/>
                <a:ext cx="1745915" cy="610459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0792673-4855-4FF8-B3BC-2A270368BAA9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589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AA3F96-CA28-46FE-AEAF-AF08282A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Stock en eaux souterraines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BB9E82-D679-4473-A063-D603C8E77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Quantité d’eau dans les nappes phréatiques et aquifères</a:t>
            </a:r>
          </a:p>
          <a:p>
            <a:endParaRPr lang="fr-FR" dirty="0"/>
          </a:p>
          <a:p>
            <a:r>
              <a:rPr lang="fr-FR" dirty="0"/>
              <a:t>Utilité : gestion des ressources en eau , modélisation du cycle de l’eau </a:t>
            </a:r>
          </a:p>
          <a:p>
            <a:r>
              <a:rPr lang="fr-FR" dirty="0"/>
              <a:t>Quantité à mesurer/estimer : variations du champ de gravité, donc de la masse. Par « soustraction » des eaux de surface, on obtient les variations de volume des nappes. </a:t>
            </a:r>
          </a:p>
          <a:p>
            <a:r>
              <a:rPr lang="fr-FR" dirty="0"/>
              <a:t>Techniques spatiales :</a:t>
            </a:r>
          </a:p>
          <a:p>
            <a:pPr lvl="1"/>
            <a:r>
              <a:rPr lang="fr-FR" dirty="0"/>
              <a:t>gravimétrie spatiale (satellites GRACE)</a:t>
            </a:r>
          </a:p>
        </p:txBody>
      </p:sp>
    </p:spTree>
    <p:extLst>
      <p:ext uri="{BB962C8B-B14F-4D97-AF65-F5344CB8AC3E}">
        <p14:creationId xmlns:p14="http://schemas.microsoft.com/office/powerpoint/2010/main" val="3777714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FF8FA28-4D32-462D-85BC-C75DE79D2A6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244" y="7937"/>
            <a:ext cx="8601075" cy="6850063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B51BB80-AB53-491D-A646-CC4962AD1975}"/>
              </a:ext>
            </a:extLst>
          </p:cNvPr>
          <p:cNvSpPr txBox="1"/>
          <p:nvPr/>
        </p:nvSpPr>
        <p:spPr>
          <a:xfrm>
            <a:off x="1661971" y="614135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© Nasa</a:t>
            </a:r>
          </a:p>
        </p:txBody>
      </p:sp>
    </p:spTree>
    <p:extLst>
      <p:ext uri="{BB962C8B-B14F-4D97-AF65-F5344CB8AC3E}">
        <p14:creationId xmlns:p14="http://schemas.microsoft.com/office/powerpoint/2010/main" val="2023949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D4322BCF-A2F0-44AB-B94D-3DB677A2ACB6}"/>
              </a:ext>
            </a:extLst>
          </p:cNvPr>
          <p:cNvGrpSpPr/>
          <p:nvPr/>
        </p:nvGrpSpPr>
        <p:grpSpPr>
          <a:xfrm>
            <a:off x="960878" y="0"/>
            <a:ext cx="10270243" cy="6858000"/>
            <a:chOff x="960878" y="0"/>
            <a:chExt cx="10270243" cy="685800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7E910282-30E5-4A78-9719-B89FCD5B0E8D}"/>
                </a:ext>
              </a:extLst>
            </p:cNvPr>
            <p:cNvGrpSpPr/>
            <p:nvPr/>
          </p:nvGrpSpPr>
          <p:grpSpPr>
            <a:xfrm>
              <a:off x="960878" y="0"/>
              <a:ext cx="10270243" cy="6851374"/>
              <a:chOff x="960878" y="0"/>
              <a:chExt cx="10270243" cy="6851374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2B3CA23A-4F12-460B-889B-30495921BB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878" y="0"/>
                <a:ext cx="10270243" cy="6851374"/>
              </a:xfrm>
              <a:prstGeom prst="rect">
                <a:avLst/>
              </a:prstGeom>
            </p:spPr>
          </p:pic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1FC6076C-4141-4C92-856E-02D308255EF1}"/>
                  </a:ext>
                </a:extLst>
              </p:cNvPr>
              <p:cNvSpPr/>
              <p:nvPr/>
            </p:nvSpPr>
            <p:spPr>
              <a:xfrm>
                <a:off x="1328786" y="4719719"/>
                <a:ext cx="1745915" cy="564816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9871454-C914-42CD-B20A-32DF94474216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870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97822DEB-8D94-4C51-92FA-37E3D4250DFE}"/>
              </a:ext>
            </a:extLst>
          </p:cNvPr>
          <p:cNvGrpSpPr/>
          <p:nvPr/>
        </p:nvGrpSpPr>
        <p:grpSpPr>
          <a:xfrm>
            <a:off x="960878" y="0"/>
            <a:ext cx="10270243" cy="6858000"/>
            <a:chOff x="960878" y="0"/>
            <a:chExt cx="10270243" cy="685800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4A6F178D-755C-46A9-9AD4-F56BCD00A73A}"/>
                </a:ext>
              </a:extLst>
            </p:cNvPr>
            <p:cNvGrpSpPr/>
            <p:nvPr/>
          </p:nvGrpSpPr>
          <p:grpSpPr>
            <a:xfrm>
              <a:off x="960878" y="0"/>
              <a:ext cx="10270243" cy="6851374"/>
              <a:chOff x="960878" y="0"/>
              <a:chExt cx="10270243" cy="6851374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57B7AF7F-A98B-4118-A35B-514F837B90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878" y="0"/>
                <a:ext cx="10270243" cy="6851374"/>
              </a:xfrm>
              <a:prstGeom prst="rect">
                <a:avLst/>
              </a:prstGeom>
            </p:spPr>
          </p:pic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6D50A00A-302E-45AB-AE38-3B4C7E89C90F}"/>
                  </a:ext>
                </a:extLst>
              </p:cNvPr>
              <p:cNvSpPr/>
              <p:nvPr/>
            </p:nvSpPr>
            <p:spPr>
              <a:xfrm>
                <a:off x="1543850" y="1800204"/>
                <a:ext cx="1382486" cy="724844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5E2F9BD9-730B-4848-B53F-E398D569D8CE}"/>
                  </a:ext>
                </a:extLst>
              </p:cNvPr>
              <p:cNvSpPr/>
              <p:nvPr/>
            </p:nvSpPr>
            <p:spPr>
              <a:xfrm>
                <a:off x="5043989" y="922372"/>
                <a:ext cx="1382486" cy="1088571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D75E173-43C9-4749-BE07-4B408BC6B11B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1979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E86DEB-5506-4DF3-936E-0E84A27F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Humidité des sols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F925BF-0B63-4095-A624-3F01637C5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contenu en eau et donc état de saturation du sol, en surface (les 4-5 premiers cm) et plus profondément, dans la zone racinaire et en dessous. </a:t>
            </a:r>
          </a:p>
          <a:p>
            <a:pPr marL="0" indent="0">
              <a:buNone/>
            </a:pPr>
            <a:r>
              <a:rPr lang="fr-FR" dirty="0"/>
              <a:t>Propension du sol à ruisseler plus ou moins (et donc produire des crues), impacter les mécanismes d’évaporation, d’infiltration de l’eau dans les sols. </a:t>
            </a:r>
          </a:p>
          <a:p>
            <a:pPr marL="0" indent="0">
              <a:buNone/>
            </a:pPr>
            <a:r>
              <a:rPr lang="fr-FR" dirty="0"/>
              <a:t>La teneur en eau dans la zone racinaire peut influer sur le stress hydrique de la végétation, et donc les besoins en irrigation </a:t>
            </a:r>
          </a:p>
          <a:p>
            <a:r>
              <a:rPr lang="fr-FR" dirty="0"/>
              <a:t>Utilité : Gestion des ressources en eau , Pilotage de l’irrigation , Prévision des crues , Modélisation du cycle de l’eau </a:t>
            </a:r>
          </a:p>
          <a:p>
            <a:r>
              <a:rPr lang="fr-FR" dirty="0"/>
              <a:t>Quantité à mesurer/estimer : variations de l’humidité au fil du temps</a:t>
            </a:r>
          </a:p>
          <a:p>
            <a:r>
              <a:rPr lang="fr-FR" dirty="0"/>
              <a:t>Techniques spatiales (humidité </a:t>
            </a:r>
            <a:r>
              <a:rPr lang="fr-FR" u="sng" dirty="0"/>
              <a:t>en surface</a:t>
            </a:r>
            <a:r>
              <a:rPr lang="fr-FR" dirty="0"/>
              <a:t>):</a:t>
            </a:r>
          </a:p>
          <a:p>
            <a:pPr lvl="1"/>
            <a:r>
              <a:rPr lang="fr-FR" dirty="0"/>
              <a:t>Radiomètre imageur micro-ondes (</a:t>
            </a:r>
            <a:r>
              <a:rPr lang="fr-FR" dirty="0" err="1"/>
              <a:t>SMOS</a:t>
            </a:r>
            <a:r>
              <a:rPr lang="fr-FR" dirty="0"/>
              <a:t>, Aquarius, </a:t>
            </a:r>
            <a:r>
              <a:rPr lang="fr-FR" dirty="0" err="1"/>
              <a:t>SMAP</a:t>
            </a:r>
            <a:r>
              <a:rPr lang="fr-FR" dirty="0"/>
              <a:t>) </a:t>
            </a:r>
          </a:p>
          <a:p>
            <a:pPr lvl="1"/>
            <a:r>
              <a:rPr lang="fr-FR" dirty="0"/>
              <a:t>Radar imageur micro-ondes (diffusiomètre à bord de METOP)</a:t>
            </a:r>
          </a:p>
          <a:p>
            <a:pPr lvl="1"/>
            <a:r>
              <a:rPr lang="fr-FR" dirty="0"/>
              <a:t>Radar à synthèse d’ouverture (SAR)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816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813966B-C869-4566-8C25-7AEB939B6ED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125"/>
            <a:ext cx="9334500" cy="226695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BF24600-7127-45E5-A406-BFB450776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325" y="3429000"/>
            <a:ext cx="5695950" cy="302895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62044E8-45CE-452C-A3CB-A5F4F19163B7}"/>
              </a:ext>
            </a:extLst>
          </p:cNvPr>
          <p:cNvSpPr txBox="1"/>
          <p:nvPr/>
        </p:nvSpPr>
        <p:spPr>
          <a:xfrm>
            <a:off x="6325496" y="6457950"/>
            <a:ext cx="55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SWI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B555BF-E2D7-4429-A1A5-67B075A5BF5F}"/>
              </a:ext>
            </a:extLst>
          </p:cNvPr>
          <p:cNvSpPr txBox="1"/>
          <p:nvPr/>
        </p:nvSpPr>
        <p:spPr>
          <a:xfrm>
            <a:off x="1527586" y="2216075"/>
            <a:ext cx="1538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SMOS</a:t>
            </a:r>
            <a:r>
              <a:rPr lang="fr-FR" dirty="0"/>
              <a:t> (</a:t>
            </a:r>
            <a:r>
              <a:rPr lang="fr-FR" dirty="0" err="1"/>
              <a:t>CATDS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6420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CDC3C011-7B7B-4A7B-8B0A-F1E7EAA9FC04}"/>
              </a:ext>
            </a:extLst>
          </p:cNvPr>
          <p:cNvGrpSpPr/>
          <p:nvPr/>
        </p:nvGrpSpPr>
        <p:grpSpPr>
          <a:xfrm>
            <a:off x="960878" y="0"/>
            <a:ext cx="10270243" cy="6858000"/>
            <a:chOff x="960878" y="0"/>
            <a:chExt cx="10270243" cy="685800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B5F11398-3941-4ED4-A964-038ABB9D204C}"/>
                </a:ext>
              </a:extLst>
            </p:cNvPr>
            <p:cNvGrpSpPr/>
            <p:nvPr/>
          </p:nvGrpSpPr>
          <p:grpSpPr>
            <a:xfrm>
              <a:off x="960878" y="0"/>
              <a:ext cx="10270243" cy="6851374"/>
              <a:chOff x="960878" y="0"/>
              <a:chExt cx="10270243" cy="6851374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7049DDF5-F0FC-4E56-BA92-B690FA48B2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878" y="0"/>
                <a:ext cx="10270243" cy="6851374"/>
              </a:xfrm>
              <a:prstGeom prst="rect">
                <a:avLst/>
              </a:prstGeom>
            </p:spPr>
          </p:pic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4749A463-39D7-40FD-BCB4-DD293255D759}"/>
                  </a:ext>
                </a:extLst>
              </p:cNvPr>
              <p:cNvSpPr/>
              <p:nvPr/>
            </p:nvSpPr>
            <p:spPr>
              <a:xfrm>
                <a:off x="4533987" y="2714676"/>
                <a:ext cx="1382486" cy="555945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25F903FE-BFD3-4978-9222-43785965F7C8}"/>
                  </a:ext>
                </a:extLst>
              </p:cNvPr>
              <p:cNvSpPr/>
              <p:nvPr/>
            </p:nvSpPr>
            <p:spPr>
              <a:xfrm>
                <a:off x="3777883" y="1426353"/>
                <a:ext cx="1382486" cy="609601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6E9F528-8B88-4F27-A5F4-77C6B1556C4E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4007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9386C-D194-485F-80F1-68E04B86E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Stocks d’eau dans le manteau neigeux et les glaces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61B67D-8D45-4992-9722-D055738FF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/>
              <a:t>quantité d’eau contenue dans les glaces et dans le manteau neigeux, et son évolution au cours des saisons </a:t>
            </a:r>
          </a:p>
          <a:p>
            <a:r>
              <a:rPr lang="fr-FR" sz="2400" dirty="0"/>
              <a:t>augmente les débits et les risques de crues en période de fonte intensive ; réduit l’étiage des cours d’eau en périodes sèches. </a:t>
            </a:r>
          </a:p>
          <a:p>
            <a:r>
              <a:rPr lang="fr-FR" sz="2400" dirty="0"/>
              <a:t>Utilité : Gestion des ressources en eau , Modélisation du cycle de l’eau , Navigation et prévision de débâcle pour les masses d’eau gelées </a:t>
            </a:r>
          </a:p>
          <a:p>
            <a:r>
              <a:rPr lang="fr-FR" sz="2400" dirty="0"/>
              <a:t>Quantité à mesurer/estimer : épaisseur de neige, de glace, variations de cette épaisseur; extension de la couverture neigeuse ou de glaces. Équivalent en eau.</a:t>
            </a:r>
          </a:p>
          <a:p>
            <a:r>
              <a:rPr lang="fr-FR" sz="2400" dirty="0"/>
              <a:t>Techniques spatiales (selon la mesure) :</a:t>
            </a:r>
          </a:p>
          <a:p>
            <a:pPr lvl="1"/>
            <a:r>
              <a:rPr lang="fr-FR" sz="2000" dirty="0"/>
              <a:t>radar altimétrique : épaisseur des glaces de mer</a:t>
            </a:r>
          </a:p>
          <a:p>
            <a:pPr lvl="1"/>
            <a:r>
              <a:rPr lang="fr-FR" sz="2000" dirty="0"/>
              <a:t>Radiomètre imageur micro-ondes : Épaisseur de neige sur de grandes plaines à relief modéré (</a:t>
            </a:r>
            <a:r>
              <a:rPr lang="fr-FR" sz="2000" dirty="0" err="1"/>
              <a:t>SSM</a:t>
            </a:r>
            <a:r>
              <a:rPr lang="fr-FR" sz="2000" dirty="0"/>
              <a:t>/I </a:t>
            </a:r>
            <a:r>
              <a:rPr lang="fr-FR" sz="2000" dirty="0" err="1"/>
              <a:t>Amsr</a:t>
            </a:r>
            <a:r>
              <a:rPr lang="fr-FR" sz="2000" dirty="0"/>
              <a:t>-e)</a:t>
            </a:r>
          </a:p>
          <a:p>
            <a:pPr lvl="1"/>
            <a:r>
              <a:rPr lang="fr-FR" sz="2000" dirty="0"/>
              <a:t>Radiomètre imageur optique haute résolution : variations de hauteur des glaciers : traitements stéréographiques réalisés à partir d’images haute résolution </a:t>
            </a:r>
          </a:p>
          <a:p>
            <a:pPr lvl="1"/>
            <a:r>
              <a:rPr lang="fr-FR" sz="2000" dirty="0"/>
              <a:t>Radiomètre imageur optique/infrarouge : extension (2D) de la couverture neigeuse ou des glaciers obtenue par les différentes techniques d’imagerie</a:t>
            </a:r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13596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33EF817-85BF-41E5-B518-05C101460F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5514" y="2434280"/>
            <a:ext cx="5666638" cy="4423719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93DC50B-270E-432D-ABB8-04F151B1EAD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0575"/>
            <a:ext cx="6203950" cy="3165475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69E5323-8BA3-434C-BA02-225978FE6F62}"/>
              </a:ext>
            </a:extLst>
          </p:cNvPr>
          <p:cNvSpPr txBox="1"/>
          <p:nvPr/>
        </p:nvSpPr>
        <p:spPr>
          <a:xfrm>
            <a:off x="4137364" y="6068186"/>
            <a:ext cx="3098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i="1" dirty="0"/>
              <a:t>Équivalence en eau de la neige </a:t>
            </a:r>
            <a:br>
              <a:rPr lang="fr-FR" i="1" dirty="0"/>
            </a:br>
            <a:r>
              <a:rPr lang="fr-FR" i="1" dirty="0"/>
              <a:t>(</a:t>
            </a:r>
            <a:r>
              <a:rPr lang="fr-FR" i="1" dirty="0" err="1"/>
              <a:t>Copernicus</a:t>
            </a:r>
            <a:r>
              <a:rPr lang="fr-FR" i="1" dirty="0"/>
              <a:t> Global Land)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98BED0C-4F37-4489-B8C2-7FB428A2E8DB}"/>
              </a:ext>
            </a:extLst>
          </p:cNvPr>
          <p:cNvSpPr txBox="1"/>
          <p:nvPr/>
        </p:nvSpPr>
        <p:spPr>
          <a:xfrm>
            <a:off x="264417" y="3955774"/>
            <a:ext cx="3169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Zones couvertes par de la neige </a:t>
            </a:r>
            <a:br>
              <a:rPr lang="fr-FR" i="1" dirty="0"/>
            </a:br>
            <a:r>
              <a:rPr lang="fr-FR" i="1" dirty="0"/>
              <a:t>(</a:t>
            </a:r>
            <a:r>
              <a:rPr lang="fr-FR" i="1" dirty="0" err="1"/>
              <a:t>Theia</a:t>
            </a:r>
            <a:r>
              <a:rPr lang="fr-FR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0507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47077AA5-2FDF-464D-BD2F-B6FEF23BF9A5}"/>
              </a:ext>
            </a:extLst>
          </p:cNvPr>
          <p:cNvGrpSpPr/>
          <p:nvPr/>
        </p:nvGrpSpPr>
        <p:grpSpPr>
          <a:xfrm>
            <a:off x="960878" y="0"/>
            <a:ext cx="10270243" cy="6858000"/>
            <a:chOff x="960878" y="0"/>
            <a:chExt cx="10270243" cy="685800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44187601-42C8-4CEA-8BAB-0C71D231C923}"/>
                </a:ext>
              </a:extLst>
            </p:cNvPr>
            <p:cNvGrpSpPr/>
            <p:nvPr/>
          </p:nvGrpSpPr>
          <p:grpSpPr>
            <a:xfrm>
              <a:off x="960878" y="0"/>
              <a:ext cx="10270243" cy="6851374"/>
              <a:chOff x="960878" y="0"/>
              <a:chExt cx="10270243" cy="6851374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D352A5A8-26BB-46E2-92DF-E2A82DDAE1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878" y="0"/>
                <a:ext cx="10270243" cy="6851374"/>
              </a:xfrm>
              <a:prstGeom prst="rect">
                <a:avLst/>
              </a:prstGeom>
            </p:spPr>
          </p:pic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4E334B29-18D3-478C-B6B9-814EEEA24913}"/>
                  </a:ext>
                </a:extLst>
              </p:cNvPr>
              <p:cNvSpPr/>
              <p:nvPr/>
            </p:nvSpPr>
            <p:spPr>
              <a:xfrm>
                <a:off x="3344507" y="3425687"/>
                <a:ext cx="1382486" cy="508077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40B6C360-986A-4D44-9232-C76804CDF104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8504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D31C6E-1062-4E4E-A7F9-4057B4EC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Qualité de l’eau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FDE467-E01A-49CA-B7EF-4DD12D75B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La turbidité de l’eau (et surtout ses variations) est une caractérisation de la charge de matière en suspension.</a:t>
            </a:r>
          </a:p>
          <a:p>
            <a:r>
              <a:rPr lang="fr-FR" dirty="0"/>
              <a:t>Utilité : Qualité de la ressource en eau et du milieu , Suivi de pollutions , Usage récréatifs de l’eau, transports sédimentaires (ensablement des ouvrages)</a:t>
            </a:r>
          </a:p>
          <a:p>
            <a:r>
              <a:rPr lang="fr-FR" dirty="0"/>
              <a:t>Quantité à mesurer/estimer : La matière en suspension totale représente la totalité des particules en suspension dans l'eau (minérales, organiques et colloïdales). Cela peut aussi être un indicateur de pollution bactériologique. </a:t>
            </a:r>
          </a:p>
          <a:p>
            <a:r>
              <a:rPr lang="fr-FR" dirty="0"/>
              <a:t>Techniques spatiales :</a:t>
            </a:r>
          </a:p>
          <a:p>
            <a:pPr lvl="1"/>
            <a:r>
              <a:rPr lang="fr-FR" dirty="0"/>
              <a:t>Radiomètre imageur optique haute résolution, </a:t>
            </a:r>
          </a:p>
          <a:p>
            <a:pPr lvl="1"/>
            <a:r>
              <a:rPr lang="fr-FR" dirty="0"/>
              <a:t>Radiomètre imageur optique "couleur de l’eau"</a:t>
            </a:r>
          </a:p>
          <a:p>
            <a:pPr lvl="1"/>
            <a:r>
              <a:rPr lang="fr-FR" dirty="0"/>
              <a:t>Radiomètre imageur optique/infrarouge</a:t>
            </a:r>
          </a:p>
          <a:p>
            <a:pPr lvl="1"/>
            <a:r>
              <a:rPr lang="fr-FR" dirty="0"/>
              <a:t>Instrument à polarisation et direction multiples (visible/infrarouge ou micro-ondes) &lt;-Terra (MISR)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5913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FDECF917-CE37-46B2-8D4D-BEA849ECC7E2}"/>
              </a:ext>
            </a:extLst>
          </p:cNvPr>
          <p:cNvGrpSpPr/>
          <p:nvPr/>
        </p:nvGrpSpPr>
        <p:grpSpPr>
          <a:xfrm>
            <a:off x="1304128" y="282300"/>
            <a:ext cx="9583743" cy="5944115"/>
            <a:chOff x="1304128" y="282300"/>
            <a:chExt cx="9583743" cy="594411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39B2409A-FB78-4800-9837-D81FADCC6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4128" y="282300"/>
              <a:ext cx="9583743" cy="5944115"/>
            </a:xfrm>
            <a:prstGeom prst="rect">
              <a:avLst/>
            </a:prstGeom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4C1DDC21-A864-4B99-955A-0DF0D36D6AF7}"/>
                </a:ext>
              </a:extLst>
            </p:cNvPr>
            <p:cNvSpPr txBox="1"/>
            <p:nvPr/>
          </p:nvSpPr>
          <p:spPr>
            <a:xfrm>
              <a:off x="7211301" y="5674174"/>
              <a:ext cx="23952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Copernicus Global 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784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7A3598D8-3708-4045-94CC-3D109A48DD52}"/>
              </a:ext>
            </a:extLst>
          </p:cNvPr>
          <p:cNvGrpSpPr/>
          <p:nvPr/>
        </p:nvGrpSpPr>
        <p:grpSpPr>
          <a:xfrm>
            <a:off x="960878" y="0"/>
            <a:ext cx="10270243" cy="6858000"/>
            <a:chOff x="960878" y="0"/>
            <a:chExt cx="10270243" cy="685800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111EEE6F-B825-42B2-A5F8-EE749E68A2E0}"/>
                </a:ext>
              </a:extLst>
            </p:cNvPr>
            <p:cNvGrpSpPr/>
            <p:nvPr/>
          </p:nvGrpSpPr>
          <p:grpSpPr>
            <a:xfrm>
              <a:off x="960878" y="0"/>
              <a:ext cx="10270243" cy="6851374"/>
              <a:chOff x="960878" y="0"/>
              <a:chExt cx="10270243" cy="6851374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33408DD6-710D-4A86-A02D-E17C4CC536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878" y="0"/>
                <a:ext cx="10270243" cy="6851374"/>
              </a:xfrm>
              <a:prstGeom prst="rect">
                <a:avLst/>
              </a:prstGeom>
            </p:spPr>
          </p:pic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4E334B29-18D3-478C-B6B9-814EEEA24913}"/>
                  </a:ext>
                </a:extLst>
              </p:cNvPr>
              <p:cNvSpPr/>
              <p:nvPr/>
            </p:nvSpPr>
            <p:spPr>
              <a:xfrm>
                <a:off x="3463775" y="3425687"/>
                <a:ext cx="1382486" cy="508077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34765AEE-FBE4-4BA1-918E-48D58BA1FB4B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6081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1E72E-E39D-41DA-B64B-2B178C5D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Température des eaux de surface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6173CD-E939-46F0-9F5A-141B9272E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Température de l’eau à sa surface</a:t>
            </a:r>
          </a:p>
          <a:p>
            <a:endParaRPr lang="fr-FR" dirty="0"/>
          </a:p>
          <a:p>
            <a:r>
              <a:rPr lang="fr-FR" dirty="0"/>
              <a:t>Utilité : Qualité de la ressource en eau et du milieu, Caractérisation des échanges entre eaux de surface et les aquifères des bassins versants</a:t>
            </a:r>
          </a:p>
          <a:p>
            <a:r>
              <a:rPr lang="fr-FR" dirty="0"/>
              <a:t>Quantité à mesurer/estimer : variations de la température au fil du temps</a:t>
            </a:r>
          </a:p>
          <a:p>
            <a:r>
              <a:rPr lang="fr-FR" dirty="0"/>
              <a:t>Techniques spatiales : mesure de l’émission thermique de la surface d’eau </a:t>
            </a:r>
          </a:p>
          <a:p>
            <a:pPr lvl="1"/>
            <a:r>
              <a:rPr lang="fr-FR" dirty="0"/>
              <a:t>Radiomètre imageur micro-ondes</a:t>
            </a:r>
          </a:p>
          <a:p>
            <a:pPr lvl="1"/>
            <a:r>
              <a:rPr lang="fr-FR" dirty="0"/>
              <a:t>Radiomètre imageur </a:t>
            </a:r>
            <a:r>
              <a:rPr lang="fr-FR" dirty="0" err="1"/>
              <a:t>multi-spectral</a:t>
            </a:r>
            <a:r>
              <a:rPr lang="fr-FR" dirty="0"/>
              <a:t> (optique/infrarouge)</a:t>
            </a:r>
          </a:p>
          <a:p>
            <a:pPr lvl="1"/>
            <a:r>
              <a:rPr lang="fr-FR" dirty="0"/>
              <a:t>Sondeur atmosphérique température et humidité</a:t>
            </a:r>
          </a:p>
        </p:txBody>
      </p:sp>
    </p:spTree>
    <p:extLst>
      <p:ext uri="{BB962C8B-B14F-4D97-AF65-F5344CB8AC3E}">
        <p14:creationId xmlns:p14="http://schemas.microsoft.com/office/powerpoint/2010/main" val="188251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B539F8-37B9-45B6-9D73-7677C8EA1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Précipitation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8F3308-85B0-45C5-9024-E39D82C7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Cristaux ou gouttelettes d'eau qui, devenus trop lourds pour demeurer en suspension dans l’air, tombent au sol. </a:t>
            </a:r>
          </a:p>
          <a:p>
            <a:endParaRPr lang="fr-FR" dirty="0"/>
          </a:p>
          <a:p>
            <a:r>
              <a:rPr lang="fr-FR" dirty="0"/>
              <a:t>Utilité : les précipitations sont l’élément clé du cycle de l’eau dans sa phase terrestre.</a:t>
            </a:r>
          </a:p>
          <a:p>
            <a:r>
              <a:rPr lang="fr-FR" dirty="0"/>
              <a:t>Quantité à mesurer/estimer : Répartition, variations pluriannuelles</a:t>
            </a:r>
          </a:p>
          <a:p>
            <a:r>
              <a:rPr lang="fr-FR" dirty="0"/>
              <a:t>Techniques spatiales :</a:t>
            </a:r>
          </a:p>
          <a:p>
            <a:pPr lvl="1"/>
            <a:r>
              <a:rPr lang="fr-FR" dirty="0"/>
              <a:t>Radiomètre imageur optique/infrarouge</a:t>
            </a:r>
          </a:p>
          <a:p>
            <a:pPr lvl="1"/>
            <a:r>
              <a:rPr lang="fr-FR" dirty="0"/>
              <a:t>Radiomètre imageur micro-ondes</a:t>
            </a:r>
          </a:p>
          <a:p>
            <a:pPr lvl="1"/>
            <a:r>
              <a:rPr lang="fr-FR" dirty="0"/>
              <a:t>Sondeur atmosphérique température et humidité</a:t>
            </a:r>
          </a:p>
          <a:p>
            <a:pPr lvl="1"/>
            <a:r>
              <a:rPr lang="fr-FR" dirty="0"/>
              <a:t>radars météo </a:t>
            </a:r>
          </a:p>
        </p:txBody>
      </p:sp>
    </p:spTree>
    <p:extLst>
      <p:ext uri="{BB962C8B-B14F-4D97-AF65-F5344CB8AC3E}">
        <p14:creationId xmlns:p14="http://schemas.microsoft.com/office/powerpoint/2010/main" val="2355705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E061881-5C96-483D-9930-601EEAAF037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987" y="743744"/>
            <a:ext cx="8582025" cy="5368925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3889FAD-0216-4632-AB35-BDF5FD5BDC01}"/>
              </a:ext>
            </a:extLst>
          </p:cNvPr>
          <p:cNvSpPr txBox="1"/>
          <p:nvPr/>
        </p:nvSpPr>
        <p:spPr>
          <a:xfrm>
            <a:off x="6875196" y="5609087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Copernicus Global Land</a:t>
            </a:r>
          </a:p>
        </p:txBody>
      </p:sp>
    </p:spTree>
    <p:extLst>
      <p:ext uri="{BB962C8B-B14F-4D97-AF65-F5344CB8AC3E}">
        <p14:creationId xmlns:p14="http://schemas.microsoft.com/office/powerpoint/2010/main" val="2412915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4D4E72D6-9104-4AC5-A59F-30BF524E4E27}"/>
              </a:ext>
            </a:extLst>
          </p:cNvPr>
          <p:cNvGrpSpPr/>
          <p:nvPr/>
        </p:nvGrpSpPr>
        <p:grpSpPr>
          <a:xfrm>
            <a:off x="960878" y="0"/>
            <a:ext cx="10270243" cy="6858000"/>
            <a:chOff x="960878" y="0"/>
            <a:chExt cx="10270243" cy="685800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FEE729AB-5437-400F-AF78-4C41541BFAF6}"/>
                </a:ext>
              </a:extLst>
            </p:cNvPr>
            <p:cNvGrpSpPr/>
            <p:nvPr/>
          </p:nvGrpSpPr>
          <p:grpSpPr>
            <a:xfrm>
              <a:off x="960878" y="0"/>
              <a:ext cx="10270243" cy="6851374"/>
              <a:chOff x="960878" y="0"/>
              <a:chExt cx="10270243" cy="6851374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56C8BA02-C706-414B-A620-8D686834B8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878" y="0"/>
                <a:ext cx="10270243" cy="6851374"/>
              </a:xfrm>
              <a:prstGeom prst="rect">
                <a:avLst/>
              </a:prstGeom>
            </p:spPr>
          </p:pic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4E334B29-18D3-478C-B6B9-814EEEA24913}"/>
                  </a:ext>
                </a:extLst>
              </p:cNvPr>
              <p:cNvSpPr/>
              <p:nvPr/>
            </p:nvSpPr>
            <p:spPr>
              <a:xfrm>
                <a:off x="2916225" y="3425687"/>
                <a:ext cx="1969794" cy="936158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1D5CA904-F028-4681-928F-1F8CD0CE9D4F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8965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E1E357-9318-494B-AFC2-13817D1A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Étendues d’eau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6BB814-0796-43C8-85BE-9F79EA8F7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Superficie occupée par l’eau (en surface)</a:t>
            </a:r>
          </a:p>
          <a:p>
            <a:endParaRPr lang="fr-FR" dirty="0"/>
          </a:p>
          <a:p>
            <a:r>
              <a:rPr lang="fr-FR" dirty="0"/>
              <a:t>Utilité : étude de la ressource en eau, modélisation du cycle de l’eau,  suivi des réservoirs de surface, estimation des stocks d’eau, suivi des zones humides, études de crues </a:t>
            </a:r>
          </a:p>
          <a:p>
            <a:r>
              <a:rPr lang="fr-FR" dirty="0"/>
              <a:t>Quantité à mesurer/estimer : contours de la zone recouverte d’eau</a:t>
            </a:r>
          </a:p>
          <a:p>
            <a:r>
              <a:rPr lang="fr-FR" dirty="0"/>
              <a:t>Techniques spatiales :</a:t>
            </a:r>
          </a:p>
          <a:p>
            <a:pPr lvl="1"/>
            <a:r>
              <a:rPr lang="fr-FR" dirty="0"/>
              <a:t>Radiomètre imageur optique</a:t>
            </a:r>
          </a:p>
          <a:p>
            <a:pPr lvl="1"/>
            <a:r>
              <a:rPr lang="fr-FR" dirty="0"/>
              <a:t>Radiomètre imageur optique/infrarouge</a:t>
            </a:r>
          </a:p>
          <a:p>
            <a:pPr lvl="1"/>
            <a:r>
              <a:rPr lang="fr-FR" dirty="0"/>
              <a:t>Radar à synthèse d’ouverture (SAR)</a:t>
            </a:r>
          </a:p>
        </p:txBody>
      </p:sp>
    </p:spTree>
    <p:extLst>
      <p:ext uri="{BB962C8B-B14F-4D97-AF65-F5344CB8AC3E}">
        <p14:creationId xmlns:p14="http://schemas.microsoft.com/office/powerpoint/2010/main" val="130432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43EFE282-BE4A-48E7-B9BB-9B10460C11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897" y="2195436"/>
            <a:ext cx="5995469" cy="423953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6E22B2E-0B8E-49D4-BB5F-E920362AA2C2}"/>
              </a:ext>
            </a:extLst>
          </p:cNvPr>
          <p:cNvSpPr txBox="1"/>
          <p:nvPr/>
        </p:nvSpPr>
        <p:spPr>
          <a:xfrm>
            <a:off x="5751626" y="405462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Images optiques Sentinel-2 sur le Poyang pour le 2016-02-17 (en haut) : le lac est à son plus bas niveau, et présente une myriade de petits plans d'eau et d'étangs ; et pour le 2016-08-15 (en bas), à son plus haut niveau, formant une seule "mer intérieure". Le corridor plus clair au centre correspond à des sédiments en suspension, en lien avec les activités d'extraction du sable. Les deux images couvrent une zone de 75x130 km (Crédits Sertit/</a:t>
            </a:r>
            <a:r>
              <a:rPr lang="fr-FR" sz="1400" dirty="0" err="1"/>
              <a:t>ICube</a:t>
            </a:r>
            <a:r>
              <a:rPr lang="fr-FR" sz="1400" dirty="0"/>
              <a:t>) 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8F0B4E9-5ECF-4BD7-BA84-7F81F592ECF5}"/>
              </a:ext>
            </a:extLst>
          </p:cNvPr>
          <p:cNvGrpSpPr/>
          <p:nvPr/>
        </p:nvGrpSpPr>
        <p:grpSpPr>
          <a:xfrm>
            <a:off x="168252" y="3458673"/>
            <a:ext cx="5471814" cy="3065213"/>
            <a:chOff x="168252" y="3816478"/>
            <a:chExt cx="5471814" cy="3065213"/>
          </a:xfrm>
        </p:grpSpPr>
        <p:pic>
          <p:nvPicPr>
            <p:cNvPr id="11" name="Image 10" descr="Une image contenant arbre&#10;&#10;Description générée automatiquement">
              <a:extLst>
                <a:ext uri="{FF2B5EF4-FFF2-40B4-BE49-F238E27FC236}">
                  <a16:creationId xmlns:a16="http://schemas.microsoft.com/office/drawing/2014/main" id="{96730EF4-9D3E-4653-86CD-577A1A2E7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252" y="3816478"/>
              <a:ext cx="5375920" cy="299707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64D611-0ACA-422A-AFDD-A6E761C5F96F}"/>
                </a:ext>
              </a:extLst>
            </p:cNvPr>
            <p:cNvSpPr/>
            <p:nvPr/>
          </p:nvSpPr>
          <p:spPr>
            <a:xfrm>
              <a:off x="1154543" y="6620081"/>
              <a:ext cx="448552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dirty="0" err="1">
                  <a:solidFill>
                    <a:schemeClr val="bg1"/>
                  </a:solidFill>
                </a:rPr>
                <a:t>ICube</a:t>
              </a:r>
              <a:r>
                <a:rPr lang="fr-FR" sz="1100" dirty="0">
                  <a:solidFill>
                    <a:schemeClr val="bg1"/>
                  </a:solidFill>
                </a:rPr>
                <a:t>-Sertit /  </a:t>
              </a:r>
              <a:r>
                <a:rPr lang="fr-FR" sz="1100" dirty="0" err="1">
                  <a:solidFill>
                    <a:schemeClr val="bg1"/>
                  </a:solidFill>
                </a:rPr>
                <a:t>European</a:t>
              </a:r>
              <a:r>
                <a:rPr lang="fr-FR" sz="1100" dirty="0">
                  <a:solidFill>
                    <a:schemeClr val="bg1"/>
                  </a:solidFill>
                </a:rPr>
                <a:t> Union, </a:t>
              </a:r>
              <a:r>
                <a:rPr lang="fr-FR" sz="1100" dirty="0" err="1">
                  <a:solidFill>
                    <a:schemeClr val="bg1"/>
                  </a:solidFill>
                </a:rPr>
                <a:t>contains</a:t>
              </a:r>
              <a:r>
                <a:rPr lang="fr-FR" sz="1100" dirty="0">
                  <a:solidFill>
                    <a:schemeClr val="bg1"/>
                  </a:solidFill>
                </a:rPr>
                <a:t> </a:t>
              </a:r>
              <a:r>
                <a:rPr lang="fr-FR" sz="1100" dirty="0" err="1">
                  <a:solidFill>
                    <a:schemeClr val="bg1"/>
                  </a:solidFill>
                </a:rPr>
                <a:t>modified</a:t>
              </a:r>
              <a:r>
                <a:rPr lang="fr-FR" sz="1100" dirty="0">
                  <a:solidFill>
                    <a:schemeClr val="bg1"/>
                  </a:solidFill>
                </a:rPr>
                <a:t> </a:t>
              </a:r>
              <a:r>
                <a:rPr lang="fr-FR" sz="1100" dirty="0" err="1">
                  <a:solidFill>
                    <a:schemeClr val="bg1"/>
                  </a:solidFill>
                </a:rPr>
                <a:t>Copernicus</a:t>
              </a:r>
              <a:r>
                <a:rPr lang="fr-FR" sz="1100" dirty="0">
                  <a:solidFill>
                    <a:schemeClr val="bg1"/>
                  </a:solidFill>
                </a:rPr>
                <a:t> Sentinel data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9542006-2940-4D52-83FF-1772CB4682D3}"/>
              </a:ext>
            </a:extLst>
          </p:cNvPr>
          <p:cNvGrpSpPr/>
          <p:nvPr/>
        </p:nvGrpSpPr>
        <p:grpSpPr>
          <a:xfrm>
            <a:off x="171449" y="406899"/>
            <a:ext cx="5396835" cy="3038023"/>
            <a:chOff x="171449" y="764704"/>
            <a:chExt cx="5396835" cy="3038023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7B1DFAEA-2BFF-4CAA-B61A-397D03C5D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449" y="764704"/>
              <a:ext cx="5375920" cy="2983636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2B4039-CCAB-424A-BFD1-7C4A05E1CE53}"/>
                </a:ext>
              </a:extLst>
            </p:cNvPr>
            <p:cNvSpPr/>
            <p:nvPr/>
          </p:nvSpPr>
          <p:spPr>
            <a:xfrm>
              <a:off x="1082761" y="3541117"/>
              <a:ext cx="448552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dirty="0" err="1">
                  <a:solidFill>
                    <a:schemeClr val="bg1"/>
                  </a:solidFill>
                </a:rPr>
                <a:t>ICube</a:t>
              </a:r>
              <a:r>
                <a:rPr lang="fr-FR" sz="1100" dirty="0">
                  <a:solidFill>
                    <a:schemeClr val="bg1"/>
                  </a:solidFill>
                </a:rPr>
                <a:t>-Sertit /  </a:t>
              </a:r>
              <a:r>
                <a:rPr lang="fr-FR" sz="1100" dirty="0" err="1">
                  <a:solidFill>
                    <a:schemeClr val="bg1"/>
                  </a:solidFill>
                </a:rPr>
                <a:t>European</a:t>
              </a:r>
              <a:r>
                <a:rPr lang="fr-FR" sz="1100" dirty="0">
                  <a:solidFill>
                    <a:schemeClr val="bg1"/>
                  </a:solidFill>
                </a:rPr>
                <a:t> Union, </a:t>
              </a:r>
              <a:r>
                <a:rPr lang="fr-FR" sz="1100" dirty="0" err="1">
                  <a:solidFill>
                    <a:schemeClr val="bg1"/>
                  </a:solidFill>
                </a:rPr>
                <a:t>contains</a:t>
              </a:r>
              <a:r>
                <a:rPr lang="fr-FR" sz="1100" dirty="0">
                  <a:solidFill>
                    <a:schemeClr val="bg1"/>
                  </a:solidFill>
                </a:rPr>
                <a:t> </a:t>
              </a:r>
              <a:r>
                <a:rPr lang="fr-FR" sz="1100" dirty="0" err="1">
                  <a:solidFill>
                    <a:schemeClr val="bg1"/>
                  </a:solidFill>
                </a:rPr>
                <a:t>modified</a:t>
              </a:r>
              <a:r>
                <a:rPr lang="fr-FR" sz="1100" dirty="0">
                  <a:solidFill>
                    <a:schemeClr val="bg1"/>
                  </a:solidFill>
                </a:rPr>
                <a:t> </a:t>
              </a:r>
              <a:r>
                <a:rPr lang="fr-FR" sz="1100" dirty="0" err="1">
                  <a:solidFill>
                    <a:schemeClr val="bg1"/>
                  </a:solidFill>
                </a:rPr>
                <a:t>Copernicus</a:t>
              </a:r>
              <a:r>
                <a:rPr lang="fr-FR" sz="1100" dirty="0">
                  <a:solidFill>
                    <a:schemeClr val="bg1"/>
                  </a:solidFill>
                </a:rPr>
                <a:t> Sentinel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2273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6C14B6D9-3F89-45BE-86FF-F5BB6298D4EA}"/>
              </a:ext>
            </a:extLst>
          </p:cNvPr>
          <p:cNvGrpSpPr/>
          <p:nvPr/>
        </p:nvGrpSpPr>
        <p:grpSpPr>
          <a:xfrm>
            <a:off x="960878" y="0"/>
            <a:ext cx="10270243" cy="6858000"/>
            <a:chOff x="960878" y="0"/>
            <a:chExt cx="10270243" cy="685800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F746763D-A6CE-4171-969A-6813B78EB21E}"/>
                </a:ext>
              </a:extLst>
            </p:cNvPr>
            <p:cNvGrpSpPr/>
            <p:nvPr/>
          </p:nvGrpSpPr>
          <p:grpSpPr>
            <a:xfrm>
              <a:off x="960878" y="0"/>
              <a:ext cx="10270243" cy="6851374"/>
              <a:chOff x="960878" y="0"/>
              <a:chExt cx="10270243" cy="6851374"/>
            </a:xfrm>
          </p:grpSpPr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2CC205B6-6614-42A0-B9F1-7F2A757CBF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878" y="0"/>
                <a:ext cx="10270243" cy="6851374"/>
              </a:xfrm>
              <a:prstGeom prst="rect">
                <a:avLst/>
              </a:prstGeom>
            </p:spPr>
          </p:pic>
          <p:sp>
            <p:nvSpPr>
              <p:cNvPr id="4" name="Ellipse 3">
                <a:extLst>
                  <a:ext uri="{FF2B5EF4-FFF2-40B4-BE49-F238E27FC236}">
                    <a16:creationId xmlns:a16="http://schemas.microsoft.com/office/drawing/2014/main" id="{652E4DBB-3FD9-4F94-AB38-DA82E21ED944}"/>
                  </a:ext>
                </a:extLst>
              </p:cNvPr>
              <p:cNvSpPr/>
              <p:nvPr/>
            </p:nvSpPr>
            <p:spPr>
              <a:xfrm>
                <a:off x="2983761" y="3438553"/>
                <a:ext cx="1704814" cy="1096161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136CC1E3-28B6-4FF7-9E11-DB3A8E1F5EAF}"/>
                  </a:ext>
                </a:extLst>
              </p:cNvPr>
              <p:cNvSpPr/>
              <p:nvPr/>
            </p:nvSpPr>
            <p:spPr>
              <a:xfrm rot="785470">
                <a:off x="5336920" y="3677508"/>
                <a:ext cx="1704814" cy="232475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E51BE988-E9C4-4116-ADFC-D66AA5B8D85F}"/>
                  </a:ext>
                </a:extLst>
              </p:cNvPr>
              <p:cNvSpPr/>
              <p:nvPr/>
            </p:nvSpPr>
            <p:spPr>
              <a:xfrm>
                <a:off x="7690079" y="3793745"/>
                <a:ext cx="1477505" cy="612577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940FA7E-6D74-40F1-822B-9C54E679044F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8211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3989E-467E-4F0C-AA75-26FFD264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Bathymétrie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E8167A-DA32-4E76-A279-AF10197E8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bathymétrie des cours et plans d’eau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Utilité : nécessaire pour un calcul précis du débit, modélisation, Détermination du stock d’eau, du tirant d’eau, déterminer les écoulements, les possibilités de stockage de l’eau, le fonctionnement des cours d’eau </a:t>
            </a:r>
          </a:p>
          <a:p>
            <a:r>
              <a:rPr lang="fr-FR" dirty="0"/>
              <a:t>Quantité à mesurer/estimer : profondeur visible</a:t>
            </a:r>
          </a:p>
          <a:p>
            <a:r>
              <a:rPr lang="fr-FR" dirty="0"/>
              <a:t>Techniques spatiales :</a:t>
            </a:r>
            <a:br>
              <a:rPr lang="fr-FR" dirty="0"/>
            </a:br>
            <a:r>
              <a:rPr lang="fr-FR" dirty="0"/>
              <a:t>(uniquement eaux peu profondes et claires)</a:t>
            </a:r>
          </a:p>
          <a:p>
            <a:pPr lvl="1"/>
            <a:r>
              <a:rPr lang="fr-FR" dirty="0"/>
              <a:t>Radiomètre imageur optique haute résolution</a:t>
            </a:r>
          </a:p>
          <a:p>
            <a:pPr lvl="1"/>
            <a:r>
              <a:rPr lang="fr-FR" dirty="0"/>
              <a:t>Radiomètre imageur optique/infrarouge</a:t>
            </a:r>
          </a:p>
          <a:p>
            <a:pPr lvl="1"/>
            <a:r>
              <a:rPr lang="fr-FR" dirty="0"/>
              <a:t>Lidar (</a:t>
            </a:r>
            <a:r>
              <a:rPr lang="fr-FR" dirty="0" err="1"/>
              <a:t>Icesat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6678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3989E-467E-4F0C-AA75-26FFD264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Topographie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E8167A-DA32-4E76-A279-AF10197E8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topographie du bassin versant, puis celle des cours d’eau</a:t>
            </a:r>
          </a:p>
          <a:p>
            <a:endParaRPr lang="fr-FR" dirty="0"/>
          </a:p>
          <a:p>
            <a:r>
              <a:rPr lang="fr-FR" dirty="0"/>
              <a:t>Utilité : déterminer les écoulements, les possibilités de stockage de l’eau, le fonctionnement des cours d’eau </a:t>
            </a:r>
          </a:p>
          <a:p>
            <a:pPr lvl="1"/>
            <a:r>
              <a:rPr lang="fr-FR" dirty="0"/>
              <a:t>Détermination du réseau hydrologique </a:t>
            </a:r>
          </a:p>
          <a:p>
            <a:pPr lvl="1"/>
            <a:r>
              <a:rPr lang="fr-FR" dirty="0"/>
              <a:t>Détermination de la réactivité du bassin </a:t>
            </a:r>
          </a:p>
          <a:p>
            <a:pPr lvl="1"/>
            <a:r>
              <a:rPr lang="fr-FR" dirty="0"/>
              <a:t>Détermination des zones inondables </a:t>
            </a:r>
          </a:p>
          <a:p>
            <a:r>
              <a:rPr lang="fr-FR" dirty="0"/>
              <a:t>Quantité à mesurer/estimer</a:t>
            </a:r>
          </a:p>
          <a:p>
            <a:r>
              <a:rPr lang="fr-FR" dirty="0"/>
              <a:t>Techniques spatiales :</a:t>
            </a:r>
          </a:p>
          <a:p>
            <a:pPr lvl="1"/>
            <a:r>
              <a:rPr lang="fr-FR" dirty="0"/>
              <a:t>Radiomètre imageur optique haute résolution</a:t>
            </a:r>
          </a:p>
          <a:p>
            <a:pPr lvl="1"/>
            <a:r>
              <a:rPr lang="fr-FR" dirty="0"/>
              <a:t>Radar à synthèse d’ouverture (SAR)</a:t>
            </a:r>
          </a:p>
          <a:p>
            <a:pPr lvl="1"/>
            <a:r>
              <a:rPr lang="fr-FR" dirty="0"/>
              <a:t>radar altimétrique, intéressant en « Z », mais résolution spatiale de la centaine de mètres au mieux </a:t>
            </a:r>
          </a:p>
          <a:p>
            <a:pPr lvl="1"/>
            <a:r>
              <a:rPr lang="fr-FR" dirty="0"/>
              <a:t>Radiomètre imageur optique/infrarouge</a:t>
            </a:r>
          </a:p>
        </p:txBody>
      </p:sp>
    </p:spTree>
    <p:extLst>
      <p:ext uri="{BB962C8B-B14F-4D97-AF65-F5344CB8AC3E}">
        <p14:creationId xmlns:p14="http://schemas.microsoft.com/office/powerpoint/2010/main" val="2467885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F8F06F0A-4473-408F-8EDD-1D3E21AAE3E4}"/>
              </a:ext>
            </a:extLst>
          </p:cNvPr>
          <p:cNvGrpSpPr/>
          <p:nvPr/>
        </p:nvGrpSpPr>
        <p:grpSpPr>
          <a:xfrm>
            <a:off x="960878" y="0"/>
            <a:ext cx="10270243" cy="6858000"/>
            <a:chOff x="960878" y="0"/>
            <a:chExt cx="10270243" cy="685800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3E739CB0-F561-4303-B05D-FD11F13032B7}"/>
                </a:ext>
              </a:extLst>
            </p:cNvPr>
            <p:cNvGrpSpPr/>
            <p:nvPr/>
          </p:nvGrpSpPr>
          <p:grpSpPr>
            <a:xfrm>
              <a:off x="960878" y="0"/>
              <a:ext cx="10270243" cy="6851374"/>
              <a:chOff x="960878" y="0"/>
              <a:chExt cx="10270243" cy="6851374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9BD2B701-5CB7-427E-8593-57554B1F55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878" y="0"/>
                <a:ext cx="10270243" cy="6851374"/>
              </a:xfrm>
              <a:prstGeom prst="rect">
                <a:avLst/>
              </a:prstGeom>
            </p:spPr>
          </p:pic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40B65EF7-9DE7-4D2E-9201-AF0856488BA9}"/>
                  </a:ext>
                </a:extLst>
              </p:cNvPr>
              <p:cNvSpPr/>
              <p:nvPr/>
            </p:nvSpPr>
            <p:spPr>
              <a:xfrm>
                <a:off x="1719414" y="2931875"/>
                <a:ext cx="5935850" cy="1735810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E42587B-CB92-4A24-B5A0-606D1EAF85DE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96605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E1E357-9318-494B-AFC2-13817D1A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Occupation des sols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6BB814-0796-43C8-85BE-9F79EA8F7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Utilité : décrire la nature de ce qui recouvre le sol </a:t>
            </a:r>
          </a:p>
          <a:p>
            <a:pPr lvl="1"/>
            <a:r>
              <a:rPr lang="fr-FR" dirty="0"/>
              <a:t>Suivi des zones humides </a:t>
            </a:r>
          </a:p>
          <a:p>
            <a:pPr lvl="1"/>
            <a:r>
              <a:rPr lang="fr-FR" dirty="0"/>
              <a:t>Suivi de l’agriculture : état des cultures, estimation du stress hydrique, des besoins en eau, des pressions sur l’eau…</a:t>
            </a:r>
          </a:p>
          <a:p>
            <a:pPr lvl="1"/>
            <a:r>
              <a:rPr lang="fr-FR" dirty="0"/>
              <a:t>Relations santé-environnement</a:t>
            </a:r>
          </a:p>
          <a:p>
            <a:r>
              <a:rPr lang="fr-FR" dirty="0"/>
              <a:t>Techniques spatiales :</a:t>
            </a:r>
          </a:p>
          <a:p>
            <a:pPr lvl="1"/>
            <a:r>
              <a:rPr lang="fr-FR" dirty="0"/>
              <a:t>Les imageur optique HR</a:t>
            </a:r>
          </a:p>
          <a:p>
            <a:pPr lvl="1"/>
            <a:r>
              <a:rPr lang="fr-FR" dirty="0"/>
              <a:t>Les radiomètres imageur </a:t>
            </a:r>
            <a:r>
              <a:rPr lang="fr-FR" dirty="0" err="1"/>
              <a:t>multi-spectral</a:t>
            </a:r>
            <a:r>
              <a:rPr lang="fr-FR" dirty="0"/>
              <a:t> (Vis/IR)</a:t>
            </a:r>
          </a:p>
          <a:p>
            <a:pPr lvl="1"/>
            <a:r>
              <a:rPr lang="fr-FR" dirty="0"/>
              <a:t>Les imageur radar SAR, renseignent sur la « rugosité » des sols, et sont fréquemment utilisés pour l’étude du couvert forestier.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42244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4C9A5696-853A-423E-B5BD-4F3FD7B3A144}"/>
              </a:ext>
            </a:extLst>
          </p:cNvPr>
          <p:cNvGrpSpPr/>
          <p:nvPr/>
        </p:nvGrpSpPr>
        <p:grpSpPr>
          <a:xfrm>
            <a:off x="960878" y="0"/>
            <a:ext cx="10270243" cy="6858000"/>
            <a:chOff x="960878" y="0"/>
            <a:chExt cx="10270243" cy="685800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8223AA24-CA13-43BC-B709-06EAB4148004}"/>
                </a:ext>
              </a:extLst>
            </p:cNvPr>
            <p:cNvGrpSpPr/>
            <p:nvPr/>
          </p:nvGrpSpPr>
          <p:grpSpPr>
            <a:xfrm>
              <a:off x="960878" y="0"/>
              <a:ext cx="10270243" cy="6851374"/>
              <a:chOff x="960878" y="0"/>
              <a:chExt cx="10270243" cy="6851374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DCB24406-21E1-455C-958F-756BD33C97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878" y="0"/>
                <a:ext cx="10270243" cy="6851374"/>
              </a:xfrm>
              <a:prstGeom prst="rect">
                <a:avLst/>
              </a:prstGeom>
            </p:spPr>
          </p:pic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8642BE33-E88D-4801-AB67-C90C450A4D12}"/>
                  </a:ext>
                </a:extLst>
              </p:cNvPr>
              <p:cNvSpPr/>
              <p:nvPr/>
            </p:nvSpPr>
            <p:spPr>
              <a:xfrm>
                <a:off x="3003751" y="3007345"/>
                <a:ext cx="4417017" cy="1580827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426CA9C1-00D6-43C0-A69D-A21FB85F1964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2539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8FEA26BB-71CD-428F-B24A-338F906CA157}"/>
              </a:ext>
            </a:extLst>
          </p:cNvPr>
          <p:cNvGrpSpPr/>
          <p:nvPr/>
        </p:nvGrpSpPr>
        <p:grpSpPr>
          <a:xfrm>
            <a:off x="0" y="0"/>
            <a:ext cx="12192000" cy="6883400"/>
            <a:chOff x="0" y="0"/>
            <a:chExt cx="12192000" cy="688340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1B9B431-B186-4595-AEAF-2DFF5F83F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2D1DFA3-5267-47FC-A24B-19A2876A4958}"/>
                </a:ext>
              </a:extLst>
            </p:cNvPr>
            <p:cNvSpPr txBox="1"/>
            <p:nvPr/>
          </p:nvSpPr>
          <p:spPr>
            <a:xfrm>
              <a:off x="0" y="6514068"/>
              <a:ext cx="6090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Constellation Global </a:t>
              </a:r>
              <a:r>
                <a:rPr lang="fr-FR" dirty="0" err="1"/>
                <a:t>Precipitation</a:t>
              </a:r>
              <a:r>
                <a:rPr lang="fr-FR" dirty="0"/>
                <a:t> </a:t>
              </a:r>
              <a:r>
                <a:rPr lang="fr-FR" dirty="0" err="1"/>
                <a:t>Measurement</a:t>
              </a:r>
              <a:r>
                <a:rPr lang="fr-FR" dirty="0"/>
                <a:t>  (image Nasa)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79871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E1E357-9318-494B-AFC2-13817D1A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Cartographie des bassins versants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6BB814-0796-43C8-85BE-9F79EA8F7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/>
              <a:t>Intégration de toutes les informations précédentes sur un bassin hydrologique</a:t>
            </a:r>
          </a:p>
          <a:p>
            <a:r>
              <a:rPr lang="fr-FR" sz="2400" dirty="0"/>
              <a:t>Utilité : décrire les processus hydrologiques qui gouvernent le cycle de l’eau : répartition de l’infiltration dans les nappes et du ruissellement vers les cours d’eau, réactivité du bassin versant à une averse, possibilité de reprise de l’eau dans le sol par évapotranspiration… </a:t>
            </a:r>
          </a:p>
          <a:p>
            <a:pPr lvl="1"/>
            <a:r>
              <a:rPr lang="fr-FR" sz="2000" dirty="0"/>
              <a:t>Étude de la ressource en eau </a:t>
            </a:r>
          </a:p>
          <a:p>
            <a:pPr lvl="1"/>
            <a:r>
              <a:rPr lang="fr-FR" sz="2000" dirty="0"/>
              <a:t>Modélisation du cycle de l’eau (estimation de la recharge des nappes, du ruissellement…) </a:t>
            </a:r>
          </a:p>
          <a:p>
            <a:pPr lvl="1"/>
            <a:r>
              <a:rPr lang="fr-FR" sz="2000" dirty="0"/>
              <a:t>Suivi des réservoirs de surface, estimation des stocks d’eau, </a:t>
            </a:r>
          </a:p>
          <a:p>
            <a:pPr lvl="1"/>
            <a:r>
              <a:rPr lang="fr-FR" sz="2000" dirty="0"/>
              <a:t>Suivi des zones humides </a:t>
            </a:r>
          </a:p>
          <a:p>
            <a:pPr lvl="1"/>
            <a:r>
              <a:rPr lang="fr-FR" sz="2000" dirty="0"/>
              <a:t>Études de crues </a:t>
            </a:r>
          </a:p>
          <a:p>
            <a:pPr lvl="1"/>
            <a:r>
              <a:rPr lang="fr-FR" sz="2000" dirty="0"/>
              <a:t>Suivi de l’agriculture : état des cultures, estimation du stress hydrique, des besoins en eau, des pressions sur l’eau…</a:t>
            </a:r>
          </a:p>
          <a:p>
            <a:r>
              <a:rPr lang="fr-FR" sz="2400" dirty="0"/>
              <a:t>Techniques spatiales :</a:t>
            </a:r>
          </a:p>
          <a:p>
            <a:pPr lvl="1"/>
            <a:r>
              <a:rPr lang="fr-FR" sz="2000" dirty="0"/>
              <a:t>Les imageur optique HR</a:t>
            </a:r>
          </a:p>
          <a:p>
            <a:pPr lvl="1"/>
            <a:r>
              <a:rPr lang="fr-FR" sz="2000" dirty="0"/>
              <a:t>Les radiomètres imageur multi-spectral (Vis/IR)</a:t>
            </a:r>
          </a:p>
          <a:p>
            <a:pPr lvl="1"/>
            <a:r>
              <a:rPr lang="fr-FR" sz="2000" dirty="0"/>
              <a:t>Les imageur radar SAR, renseignent sur la « rugosité » des sols, et sont fréquemment utilisés pour l’étude du couvert forestier. </a:t>
            </a:r>
          </a:p>
        </p:txBody>
      </p:sp>
    </p:spTree>
    <p:extLst>
      <p:ext uri="{BB962C8B-B14F-4D97-AF65-F5344CB8AC3E}">
        <p14:creationId xmlns:p14="http://schemas.microsoft.com/office/powerpoint/2010/main" val="4137805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nature&#10;&#10;Description générée avec un niveau de confiance élevé">
            <a:extLst>
              <a:ext uri="{FF2B5EF4-FFF2-40B4-BE49-F238E27FC236}">
                <a16:creationId xmlns:a16="http://schemas.microsoft.com/office/drawing/2014/main" id="{49B00468-D965-408D-9DEC-558667056A5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5247"/>
            <a:ext cx="12171363" cy="6084888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EE29717-90B5-4A75-85BC-5ED97BA01BC3}"/>
              </a:ext>
            </a:extLst>
          </p:cNvPr>
          <p:cNvSpPr txBox="1"/>
          <p:nvPr/>
        </p:nvSpPr>
        <p:spPr>
          <a:xfrm>
            <a:off x="20637" y="6133421"/>
            <a:ext cx="1666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© Nasa / </a:t>
            </a:r>
            <a:r>
              <a:rPr lang="fr-FR" sz="1400" dirty="0" err="1"/>
              <a:t>GSFC</a:t>
            </a:r>
            <a:r>
              <a:rPr lang="fr-FR" sz="1400" dirty="0"/>
              <a:t> / </a:t>
            </a:r>
            <a:r>
              <a:rPr lang="fr-FR" sz="1400" dirty="0" err="1"/>
              <a:t>SVS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2612082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CE2F1F-46BC-4B0C-838B-E6FEDEB5E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Cartographie des bassins versants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BC7955-6F90-4B6B-A13F-C53F86769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Cartographie des étendues d’eau par imagerie SAR</a:t>
            </a:r>
          </a:p>
          <a:p>
            <a:r>
              <a:rPr lang="fr-FR" dirty="0"/>
              <a:t>Occupation des sols par imagerie optique haute résolution</a:t>
            </a:r>
          </a:p>
          <a:p>
            <a:r>
              <a:rPr lang="fr-FR" dirty="0"/>
              <a:t>Cartographie des étendues d’eau par imagerie optique </a:t>
            </a:r>
          </a:p>
          <a:p>
            <a:r>
              <a:rPr lang="fr-FR" dirty="0"/>
              <a:t>Type de sol par imagerie optique haute résolution</a:t>
            </a:r>
          </a:p>
          <a:p>
            <a:r>
              <a:rPr lang="fr-FR" dirty="0"/>
              <a:t>Détermination du trait de cote et du couvert végétal par l’optique haute résolution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21281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3FD61D-C722-4C05-B81E-BBD5DD37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Accès aux données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4DA8E5-2FEA-475B-8E4D-01F35FBE5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pôle de données et de services surfaces continentales </a:t>
            </a:r>
            <a:r>
              <a:rPr lang="fr-FR" dirty="0" err="1"/>
              <a:t>Theia</a:t>
            </a:r>
            <a:r>
              <a:rPr lang="fr-FR" dirty="0"/>
              <a:t> :</a:t>
            </a:r>
          </a:p>
          <a:p>
            <a:pPr lvl="1"/>
            <a:r>
              <a:rPr lang="fr-FR" dirty="0"/>
              <a:t>Humidité des sols</a:t>
            </a:r>
          </a:p>
          <a:p>
            <a:pPr lvl="1"/>
            <a:r>
              <a:rPr lang="fr-FR" dirty="0"/>
              <a:t>Neige</a:t>
            </a:r>
          </a:p>
          <a:p>
            <a:pPr lvl="1"/>
            <a:r>
              <a:rPr lang="fr-FR" dirty="0"/>
              <a:t>Hauteur des lacs et rivières</a:t>
            </a:r>
          </a:p>
          <a:p>
            <a:pPr lvl="1"/>
            <a:r>
              <a:rPr lang="fr-FR" dirty="0"/>
              <a:t>Occupation des sols</a:t>
            </a:r>
          </a:p>
          <a:p>
            <a:pPr marL="0" indent="0">
              <a:buNone/>
            </a:pPr>
            <a:r>
              <a:rPr lang="fr-FR" dirty="0">
                <a:hlinkClick r:id="rId3"/>
              </a:rPr>
              <a:t>https://www.theia-land.fr/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141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2C37638C-D560-402F-8EBD-EC7F7D5C7821}"/>
              </a:ext>
            </a:extLst>
          </p:cNvPr>
          <p:cNvGrpSpPr/>
          <p:nvPr/>
        </p:nvGrpSpPr>
        <p:grpSpPr>
          <a:xfrm>
            <a:off x="960878" y="0"/>
            <a:ext cx="10270243" cy="6858000"/>
            <a:chOff x="960878" y="0"/>
            <a:chExt cx="10270243" cy="685800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2501BB7B-E84D-4F19-B8BC-80F868B93F1C}"/>
                </a:ext>
              </a:extLst>
            </p:cNvPr>
            <p:cNvGrpSpPr/>
            <p:nvPr/>
          </p:nvGrpSpPr>
          <p:grpSpPr>
            <a:xfrm>
              <a:off x="960878" y="0"/>
              <a:ext cx="10270243" cy="6851374"/>
              <a:chOff x="960878" y="0"/>
              <a:chExt cx="10270243" cy="6851374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D705D792-1457-48DC-89C3-0AC021C080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878" y="0"/>
                <a:ext cx="10270243" cy="6851374"/>
              </a:xfrm>
              <a:prstGeom prst="rect">
                <a:avLst/>
              </a:prstGeom>
            </p:spPr>
          </p:pic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82C42016-8AFB-443F-B1E7-F316DE2A6F6E}"/>
                  </a:ext>
                </a:extLst>
              </p:cNvPr>
              <p:cNvSpPr/>
              <p:nvPr/>
            </p:nvSpPr>
            <p:spPr>
              <a:xfrm>
                <a:off x="8837564" y="4579012"/>
                <a:ext cx="1485900" cy="524439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68B84343-22EA-43B7-AB2A-4924032DECF5}"/>
                  </a:ext>
                </a:extLst>
              </p:cNvPr>
              <p:cNvSpPr/>
              <p:nvPr/>
            </p:nvSpPr>
            <p:spPr>
              <a:xfrm>
                <a:off x="6603373" y="3133331"/>
                <a:ext cx="2106144" cy="590323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AEFB45D-244C-4349-85D6-7E90944EB16E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025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A97856-E9DC-4F99-9C5D-33BD59B16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Évaporation – évapotranspiration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6F14E7-F914-4624-840C-3BF425909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quantité d'eau transférée du sol vers l'atmosphère, par l'évaporation en surface et par la transpiration des plantes. </a:t>
            </a:r>
          </a:p>
          <a:p>
            <a:endParaRPr lang="fr-FR" dirty="0"/>
          </a:p>
          <a:p>
            <a:r>
              <a:rPr lang="fr-FR" dirty="0"/>
              <a:t>Utilité : variations des réservoirs de surface, influence du couvert végétal sur le contenu en vapeur d'eau de l'atmosphère</a:t>
            </a:r>
          </a:p>
          <a:p>
            <a:r>
              <a:rPr lang="fr-FR" dirty="0"/>
              <a:t>Quantité à mesurer/estimer : l’évaporation est fonction des températures relatives du plan d’eau et de l’air, et de l’agitation de surface de ce plan d’eau et donc de la force du vent </a:t>
            </a:r>
          </a:p>
          <a:p>
            <a:r>
              <a:rPr lang="fr-FR" dirty="0"/>
              <a:t>Techniques spatiales :</a:t>
            </a:r>
          </a:p>
          <a:p>
            <a:pPr lvl="1"/>
            <a:r>
              <a:rPr lang="fr-FR" dirty="0"/>
              <a:t>radiomètre imageur optique/infrarouge (géostationnaires et défilant)</a:t>
            </a:r>
          </a:p>
          <a:p>
            <a:pPr marL="0" indent="0">
              <a:buNone/>
            </a:pPr>
            <a:r>
              <a:rPr lang="fr-FR" dirty="0"/>
              <a:t> + modèles, utilisés pour calculer l’évaporation à partir des mesures satellites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5152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9AEEDEB6-6B00-4080-954C-EB6DE40BE6A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462" y="723900"/>
            <a:ext cx="9617075" cy="5410200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7E10066-EE7B-4773-AD8C-F86EB0372570}"/>
              </a:ext>
            </a:extLst>
          </p:cNvPr>
          <p:cNvSpPr txBox="1"/>
          <p:nvPr/>
        </p:nvSpPr>
        <p:spPr>
          <a:xfrm>
            <a:off x="9237734" y="5826323"/>
            <a:ext cx="1666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© Nasa / </a:t>
            </a:r>
            <a:r>
              <a:rPr lang="fr-FR" sz="1400" dirty="0" err="1">
                <a:solidFill>
                  <a:schemeClr val="bg1"/>
                </a:solidFill>
              </a:rPr>
              <a:t>GSFC</a:t>
            </a:r>
            <a:r>
              <a:rPr lang="fr-FR" sz="1400" dirty="0">
                <a:solidFill>
                  <a:schemeClr val="bg1"/>
                </a:solidFill>
              </a:rPr>
              <a:t> / </a:t>
            </a:r>
            <a:r>
              <a:rPr lang="fr-FR" sz="1400" dirty="0" err="1">
                <a:solidFill>
                  <a:schemeClr val="bg1"/>
                </a:solidFill>
              </a:rPr>
              <a:t>SVS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5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8C60614F-9E01-4C13-BA43-ED77230ACC2D}"/>
              </a:ext>
            </a:extLst>
          </p:cNvPr>
          <p:cNvGrpSpPr/>
          <p:nvPr/>
        </p:nvGrpSpPr>
        <p:grpSpPr>
          <a:xfrm>
            <a:off x="960878" y="0"/>
            <a:ext cx="10270243" cy="6858000"/>
            <a:chOff x="960878" y="0"/>
            <a:chExt cx="10270243" cy="685800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E4A12DC2-8014-4053-B04A-1A8B4962452C}"/>
                </a:ext>
              </a:extLst>
            </p:cNvPr>
            <p:cNvGrpSpPr/>
            <p:nvPr/>
          </p:nvGrpSpPr>
          <p:grpSpPr>
            <a:xfrm>
              <a:off x="960878" y="0"/>
              <a:ext cx="10270243" cy="6851374"/>
              <a:chOff x="960878" y="0"/>
              <a:chExt cx="10270243" cy="6851374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182AFA86-6660-430C-B5DD-AEA3F3B8F3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878" y="0"/>
                <a:ext cx="10270243" cy="6851374"/>
              </a:xfrm>
              <a:prstGeom prst="rect">
                <a:avLst/>
              </a:prstGeom>
            </p:spPr>
          </p:pic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4E334B29-18D3-478C-B6B9-814EEEA24913}"/>
                  </a:ext>
                </a:extLst>
              </p:cNvPr>
              <p:cNvSpPr/>
              <p:nvPr/>
            </p:nvSpPr>
            <p:spPr>
              <a:xfrm>
                <a:off x="3424020" y="3425687"/>
                <a:ext cx="1382486" cy="508077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46541B2-DCFB-4968-94F8-0BC6E464FF5E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7928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3E40B1-3132-428B-A52A-C3CCBA0C9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Niveau d’eau	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6808DE-226A-4FE4-8F64-0FE6959B8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Niveau de l’eau (ou hauteur d’eau) d’un cours d’eau ou d’un lac par rapport à une référence</a:t>
            </a:r>
          </a:p>
          <a:p>
            <a:endParaRPr lang="fr-FR" dirty="0"/>
          </a:p>
          <a:p>
            <a:r>
              <a:rPr lang="fr-FR" dirty="0"/>
              <a:t>Utilité : Navigabilité, Calcul de débits sur des sections de cours d’eau, Gestion des stocks d’eau, inondations…</a:t>
            </a:r>
          </a:p>
          <a:p>
            <a:r>
              <a:rPr lang="fr-FR" dirty="0"/>
              <a:t>Quantité à mesurer/estimer : variations de la hauteur au fil du temps</a:t>
            </a:r>
          </a:p>
          <a:p>
            <a:r>
              <a:rPr lang="fr-FR" dirty="0"/>
              <a:t>Techniques spatiales :</a:t>
            </a:r>
          </a:p>
          <a:p>
            <a:pPr lvl="1"/>
            <a:r>
              <a:rPr lang="fr-FR" dirty="0"/>
              <a:t>radar altimétrique, dont SWOT</a:t>
            </a:r>
          </a:p>
          <a:p>
            <a:pPr lvl="1"/>
            <a:r>
              <a:rPr lang="fr-FR" dirty="0"/>
              <a:t>lidar altimétrique (</a:t>
            </a:r>
            <a:r>
              <a:rPr lang="fr-FR" dirty="0" err="1"/>
              <a:t>Icesat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95212432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</TotalTime>
  <Words>5059</Words>
  <Application>Microsoft Office PowerPoint</Application>
  <PresentationFormat>Grand écran</PresentationFormat>
  <Paragraphs>355</Paragraphs>
  <Slides>43</Slides>
  <Notes>43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1_Thème Office</vt:lpstr>
      <vt:lpstr>Hydrologie depuis l’espace</vt:lpstr>
      <vt:lpstr>Présentation PowerPoint</vt:lpstr>
      <vt:lpstr>Précipitation </vt:lpstr>
      <vt:lpstr>Présentation PowerPoint</vt:lpstr>
      <vt:lpstr>Présentation PowerPoint</vt:lpstr>
      <vt:lpstr>Évaporation – évapotranspiration </vt:lpstr>
      <vt:lpstr>Présentation PowerPoint</vt:lpstr>
      <vt:lpstr>Présentation PowerPoint</vt:lpstr>
      <vt:lpstr>Niveau d’eau  </vt:lpstr>
      <vt:lpstr>Présentation PowerPoint</vt:lpstr>
      <vt:lpstr>Présentation PowerPoint</vt:lpstr>
      <vt:lpstr>Vitesse de courant de surface </vt:lpstr>
      <vt:lpstr>Présentation PowerPoint</vt:lpstr>
      <vt:lpstr>Débit </vt:lpstr>
      <vt:lpstr>Présentation PowerPoint</vt:lpstr>
      <vt:lpstr>Présentation PowerPoint</vt:lpstr>
      <vt:lpstr>Stock en eaux souterraines </vt:lpstr>
      <vt:lpstr>Présentation PowerPoint</vt:lpstr>
      <vt:lpstr>Présentation PowerPoint</vt:lpstr>
      <vt:lpstr>Humidité des sols </vt:lpstr>
      <vt:lpstr>Présentation PowerPoint</vt:lpstr>
      <vt:lpstr>Présentation PowerPoint</vt:lpstr>
      <vt:lpstr>Stocks d’eau dans le manteau neigeux et les glaces </vt:lpstr>
      <vt:lpstr>Présentation PowerPoint</vt:lpstr>
      <vt:lpstr>Présentation PowerPoint</vt:lpstr>
      <vt:lpstr>Qualité de l’eau </vt:lpstr>
      <vt:lpstr>Présentation PowerPoint</vt:lpstr>
      <vt:lpstr>Présentation PowerPoint</vt:lpstr>
      <vt:lpstr>Température des eaux de surface </vt:lpstr>
      <vt:lpstr>Présentation PowerPoint</vt:lpstr>
      <vt:lpstr>Présentation PowerPoint</vt:lpstr>
      <vt:lpstr>Étendues d’eau </vt:lpstr>
      <vt:lpstr>Présentation PowerPoint</vt:lpstr>
      <vt:lpstr>Présentation PowerPoint</vt:lpstr>
      <vt:lpstr>Bathymétrie </vt:lpstr>
      <vt:lpstr>Topographie </vt:lpstr>
      <vt:lpstr>Présentation PowerPoint</vt:lpstr>
      <vt:lpstr>Occupation des sols </vt:lpstr>
      <vt:lpstr>Présentation PowerPoint</vt:lpstr>
      <vt:lpstr>Cartographie des bassins versants </vt:lpstr>
      <vt:lpstr>Présentation PowerPoint</vt:lpstr>
      <vt:lpstr>Cartographie des bassins versants </vt:lpstr>
      <vt:lpstr>Accès aux données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Rosmorduc Vinca</dc:creator>
  <cp:lastModifiedBy>Rosmorduc Vinca</cp:lastModifiedBy>
  <cp:revision>104</cp:revision>
  <dcterms:created xsi:type="dcterms:W3CDTF">2018-01-12T13:40:18Z</dcterms:created>
  <dcterms:modified xsi:type="dcterms:W3CDTF">2020-11-26T13:24:50Z</dcterms:modified>
</cp:coreProperties>
</file>