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327" r:id="rId2"/>
    <p:sldId id="343" r:id="rId3"/>
    <p:sldId id="341" r:id="rId4"/>
    <p:sldId id="345" r:id="rId5"/>
    <p:sldId id="370" r:id="rId6"/>
    <p:sldId id="368" r:id="rId7"/>
    <p:sldId id="583" r:id="rId8"/>
    <p:sldId id="348" r:id="rId9"/>
    <p:sldId id="579" r:id="rId10"/>
    <p:sldId id="580" r:id="rId11"/>
    <p:sldId id="344" r:id="rId12"/>
    <p:sldId id="582" r:id="rId13"/>
    <p:sldId id="324" r:id="rId14"/>
    <p:sldId id="581" r:id="rId15"/>
    <p:sldId id="261" r:id="rId16"/>
    <p:sldId id="575" r:id="rId17"/>
    <p:sldId id="576" r:id="rId18"/>
    <p:sldId id="375" r:id="rId19"/>
    <p:sldId id="573" r:id="rId20"/>
    <p:sldId id="377" r:id="rId21"/>
    <p:sldId id="574" r:id="rId22"/>
    <p:sldId id="342" r:id="rId23"/>
    <p:sldId id="352" r:id="rId24"/>
    <p:sldId id="349" r:id="rId25"/>
    <p:sldId id="353" r:id="rId26"/>
    <p:sldId id="355" r:id="rId27"/>
    <p:sldId id="586" r:id="rId28"/>
    <p:sldId id="635"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230F"/>
    <a:srgbClr val="F0F5FA"/>
    <a:srgbClr val="0083C8"/>
    <a:srgbClr val="E52B38"/>
    <a:srgbClr val="84B818"/>
    <a:srgbClr val="0055A0"/>
    <a:srgbClr val="7C47E8"/>
    <a:srgbClr val="FFAA5F"/>
    <a:srgbClr val="83B817"/>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3778" autoAdjust="0"/>
  </p:normalViewPr>
  <p:slideViewPr>
    <p:cSldViewPr showGuides="1">
      <p:cViewPr varScale="1">
        <p:scale>
          <a:sx n="94" d="100"/>
          <a:sy n="94" d="100"/>
        </p:scale>
        <p:origin x="90" y="2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morduc Vinca" userId="ad80fc01-cf55-4376-a825-a887c8046f05" providerId="ADAL" clId="{B1E7959E-43A5-44C7-98E5-F5155BD42FDD}"/>
    <pc:docChg chg="modSld">
      <pc:chgData name="Rosmorduc Vinca" userId="ad80fc01-cf55-4376-a825-a887c8046f05" providerId="ADAL" clId="{B1E7959E-43A5-44C7-98E5-F5155BD42FDD}" dt="2024-01-26T14:16:07.660" v="18" actId="20577"/>
      <pc:docMkLst>
        <pc:docMk/>
      </pc:docMkLst>
      <pc:sldChg chg="modSp mod">
        <pc:chgData name="Rosmorduc Vinca" userId="ad80fc01-cf55-4376-a825-a887c8046f05" providerId="ADAL" clId="{B1E7959E-43A5-44C7-98E5-F5155BD42FDD}" dt="2024-01-26T14:16:07.660" v="18" actId="20577"/>
        <pc:sldMkLst>
          <pc:docMk/>
          <pc:sldMk cId="4016717601" sldId="349"/>
        </pc:sldMkLst>
        <pc:spChg chg="mod">
          <ac:chgData name="Rosmorduc Vinca" userId="ad80fc01-cf55-4376-a825-a887c8046f05" providerId="ADAL" clId="{B1E7959E-43A5-44C7-98E5-F5155BD42FDD}" dt="2024-01-26T14:16:07.660" v="18" actId="20577"/>
          <ac:spMkLst>
            <pc:docMk/>
            <pc:sldMk cId="4016717601" sldId="349"/>
            <ac:spMk id="2" creationId="{00000000-0000-0000-0000-000000000000}"/>
          </ac:spMkLst>
        </pc:spChg>
      </pc:sldChg>
    </pc:docChg>
  </pc:docChgLst>
  <pc:docChgLst>
    <pc:chgData name="Rosmorduc Vinca" userId="ad80fc01-cf55-4376-a825-a887c8046f05" providerId="ADAL" clId="{4C68BCAE-D57D-4C99-BFCB-1EC8E9C57116}"/>
    <pc:docChg chg="undo custSel addSld delSld modSld sldOrd">
      <pc:chgData name="Rosmorduc Vinca" userId="ad80fc01-cf55-4376-a825-a887c8046f05" providerId="ADAL" clId="{4C68BCAE-D57D-4C99-BFCB-1EC8E9C57116}" dt="2020-10-06T12:15:44.623" v="457" actId="179"/>
      <pc:docMkLst>
        <pc:docMk/>
      </pc:docMkLst>
      <pc:sldChg chg="modSp mod">
        <pc:chgData name="Rosmorduc Vinca" userId="ad80fc01-cf55-4376-a825-a887c8046f05" providerId="ADAL" clId="{4C68BCAE-D57D-4C99-BFCB-1EC8E9C57116}" dt="2020-10-06T12:12:44.086" v="414" actId="20577"/>
        <pc:sldMkLst>
          <pc:docMk/>
          <pc:sldMk cId="3366699880" sldId="261"/>
        </pc:sldMkLst>
        <pc:spChg chg="mod">
          <ac:chgData name="Rosmorduc Vinca" userId="ad80fc01-cf55-4376-a825-a887c8046f05" providerId="ADAL" clId="{4C68BCAE-D57D-4C99-BFCB-1EC8E9C57116}" dt="2020-10-06T12:12:25.880" v="410" actId="790"/>
          <ac:spMkLst>
            <pc:docMk/>
            <pc:sldMk cId="3366699880" sldId="261"/>
            <ac:spMk id="3" creationId="{B3A3A4FF-73F8-42F9-A573-F5995A6966F8}"/>
          </ac:spMkLst>
        </pc:spChg>
        <pc:spChg chg="mod">
          <ac:chgData name="Rosmorduc Vinca" userId="ad80fc01-cf55-4376-a825-a887c8046f05" providerId="ADAL" clId="{4C68BCAE-D57D-4C99-BFCB-1EC8E9C57116}" dt="2020-10-06T12:12:44.086" v="414" actId="20577"/>
          <ac:spMkLst>
            <pc:docMk/>
            <pc:sldMk cId="3366699880" sldId="261"/>
            <ac:spMk id="8" creationId="{982E1C8A-A8FF-4226-B588-735ABC153D45}"/>
          </ac:spMkLst>
        </pc:spChg>
      </pc:sldChg>
      <pc:sldChg chg="modSp mod">
        <pc:chgData name="Rosmorduc Vinca" userId="ad80fc01-cf55-4376-a825-a887c8046f05" providerId="ADAL" clId="{4C68BCAE-D57D-4C99-BFCB-1EC8E9C57116}" dt="2020-10-06T12:12:04.935" v="408" actId="790"/>
        <pc:sldMkLst>
          <pc:docMk/>
          <pc:sldMk cId="2970065193" sldId="324"/>
        </pc:sldMkLst>
        <pc:spChg chg="mod">
          <ac:chgData name="Rosmorduc Vinca" userId="ad80fc01-cf55-4376-a825-a887c8046f05" providerId="ADAL" clId="{4C68BCAE-D57D-4C99-BFCB-1EC8E9C57116}" dt="2020-10-06T12:11:39.613" v="404" actId="790"/>
          <ac:spMkLst>
            <pc:docMk/>
            <pc:sldMk cId="2970065193" sldId="324"/>
            <ac:spMk id="15" creationId="{037CD6BF-2260-43B8-972D-33F685F89F5C}"/>
          </ac:spMkLst>
        </pc:spChg>
        <pc:spChg chg="mod">
          <ac:chgData name="Rosmorduc Vinca" userId="ad80fc01-cf55-4376-a825-a887c8046f05" providerId="ADAL" clId="{4C68BCAE-D57D-4C99-BFCB-1EC8E9C57116}" dt="2020-10-06T12:11:26.990" v="402" actId="790"/>
          <ac:spMkLst>
            <pc:docMk/>
            <pc:sldMk cId="2970065193" sldId="324"/>
            <ac:spMk id="16" creationId="{EC87A464-BF25-43DB-9F9B-3288D788FD50}"/>
          </ac:spMkLst>
        </pc:spChg>
        <pc:spChg chg="mod">
          <ac:chgData name="Rosmorduc Vinca" userId="ad80fc01-cf55-4376-a825-a887c8046f05" providerId="ADAL" clId="{4C68BCAE-D57D-4C99-BFCB-1EC8E9C57116}" dt="2020-10-06T12:11:58.518" v="407" actId="790"/>
          <ac:spMkLst>
            <pc:docMk/>
            <pc:sldMk cId="2970065193" sldId="324"/>
            <ac:spMk id="20" creationId="{D197A256-0E1B-4C2D-9454-CB07247A3DC4}"/>
          </ac:spMkLst>
        </pc:spChg>
        <pc:spChg chg="mod">
          <ac:chgData name="Rosmorduc Vinca" userId="ad80fc01-cf55-4376-a825-a887c8046f05" providerId="ADAL" clId="{4C68BCAE-D57D-4C99-BFCB-1EC8E9C57116}" dt="2020-10-06T12:12:04.935" v="408" actId="790"/>
          <ac:spMkLst>
            <pc:docMk/>
            <pc:sldMk cId="2970065193" sldId="324"/>
            <ac:spMk id="21" creationId="{C48046D3-7150-4293-AA36-31FA489A8420}"/>
          </ac:spMkLst>
        </pc:spChg>
        <pc:spChg chg="mod">
          <ac:chgData name="Rosmorduc Vinca" userId="ad80fc01-cf55-4376-a825-a887c8046f05" providerId="ADAL" clId="{4C68BCAE-D57D-4C99-BFCB-1EC8E9C57116}" dt="2020-10-06T12:11:47.357" v="405" actId="790"/>
          <ac:spMkLst>
            <pc:docMk/>
            <pc:sldMk cId="2970065193" sldId="324"/>
            <ac:spMk id="23" creationId="{686D2826-AFFA-44D1-AA3B-E53C6942B1E3}"/>
          </ac:spMkLst>
        </pc:spChg>
        <pc:spChg chg="mod">
          <ac:chgData name="Rosmorduc Vinca" userId="ad80fc01-cf55-4376-a825-a887c8046f05" providerId="ADAL" clId="{4C68BCAE-D57D-4C99-BFCB-1EC8E9C57116}" dt="2020-10-06T12:11:52.448" v="406" actId="790"/>
          <ac:spMkLst>
            <pc:docMk/>
            <pc:sldMk cId="2970065193" sldId="324"/>
            <ac:spMk id="24" creationId="{BEE62978-4674-4229-8193-2611E3B8C391}"/>
          </ac:spMkLst>
        </pc:spChg>
      </pc:sldChg>
      <pc:sldChg chg="modSp mod setBg">
        <pc:chgData name="Rosmorduc Vinca" userId="ad80fc01-cf55-4376-a825-a887c8046f05" providerId="ADAL" clId="{4C68BCAE-D57D-4C99-BFCB-1EC8E9C57116}" dt="2020-10-06T12:10:54.909" v="400" actId="790"/>
        <pc:sldMkLst>
          <pc:docMk/>
          <pc:sldMk cId="3358550441" sldId="344"/>
        </pc:sldMkLst>
        <pc:spChg chg="mod">
          <ac:chgData name="Rosmorduc Vinca" userId="ad80fc01-cf55-4376-a825-a887c8046f05" providerId="ADAL" clId="{4C68BCAE-D57D-4C99-BFCB-1EC8E9C57116}" dt="2020-10-06T12:10:54.909" v="400" actId="790"/>
          <ac:spMkLst>
            <pc:docMk/>
            <pc:sldMk cId="3358550441" sldId="344"/>
            <ac:spMk id="9" creationId="{06532FAB-C6B4-4191-90D5-FAF7F15D9B08}"/>
          </ac:spMkLst>
        </pc:spChg>
        <pc:spChg chg="mod">
          <ac:chgData name="Rosmorduc Vinca" userId="ad80fc01-cf55-4376-a825-a887c8046f05" providerId="ADAL" clId="{4C68BCAE-D57D-4C99-BFCB-1EC8E9C57116}" dt="2020-10-06T09:51:14.952" v="222" actId="207"/>
          <ac:spMkLst>
            <pc:docMk/>
            <pc:sldMk cId="3358550441" sldId="344"/>
            <ac:spMk id="20" creationId="{A202169B-0B79-4680-BF1D-31B08A91DE46}"/>
          </ac:spMkLst>
        </pc:spChg>
        <pc:spChg chg="mod">
          <ac:chgData name="Rosmorduc Vinca" userId="ad80fc01-cf55-4376-a825-a887c8046f05" providerId="ADAL" clId="{4C68BCAE-D57D-4C99-BFCB-1EC8E9C57116}" dt="2020-10-06T12:10:47.615" v="399" actId="790"/>
          <ac:spMkLst>
            <pc:docMk/>
            <pc:sldMk cId="3358550441" sldId="344"/>
            <ac:spMk id="27" creationId="{D021966A-2D3E-4C65-90E6-213B4378E830}"/>
          </ac:spMkLst>
        </pc:spChg>
      </pc:sldChg>
      <pc:sldChg chg="modSp mod">
        <pc:chgData name="Rosmorduc Vinca" userId="ad80fc01-cf55-4376-a825-a887c8046f05" providerId="ADAL" clId="{4C68BCAE-D57D-4C99-BFCB-1EC8E9C57116}" dt="2020-10-06T11:51:27.246" v="279" actId="20577"/>
        <pc:sldMkLst>
          <pc:docMk/>
          <pc:sldMk cId="0" sldId="345"/>
        </pc:sldMkLst>
        <pc:spChg chg="mod">
          <ac:chgData name="Rosmorduc Vinca" userId="ad80fc01-cf55-4376-a825-a887c8046f05" providerId="ADAL" clId="{4C68BCAE-D57D-4C99-BFCB-1EC8E9C57116}" dt="2020-10-06T11:51:19.172" v="261" actId="1076"/>
          <ac:spMkLst>
            <pc:docMk/>
            <pc:sldMk cId="0" sldId="345"/>
            <ac:spMk id="36" creationId="{00000000-0000-0000-0000-000000000000}"/>
          </ac:spMkLst>
        </pc:spChg>
        <pc:spChg chg="mod">
          <ac:chgData name="Rosmorduc Vinca" userId="ad80fc01-cf55-4376-a825-a887c8046f05" providerId="ADAL" clId="{4C68BCAE-D57D-4C99-BFCB-1EC8E9C57116}" dt="2020-10-06T11:51:27.246" v="279" actId="20577"/>
          <ac:spMkLst>
            <pc:docMk/>
            <pc:sldMk cId="0" sldId="345"/>
            <ac:spMk id="48131" creationId="{00000000-0000-0000-0000-000000000000}"/>
          </ac:spMkLst>
        </pc:spChg>
      </pc:sldChg>
      <pc:sldChg chg="modSp mod ord">
        <pc:chgData name="Rosmorduc Vinca" userId="ad80fc01-cf55-4376-a825-a887c8046f05" providerId="ADAL" clId="{4C68BCAE-D57D-4C99-BFCB-1EC8E9C57116}" dt="2020-10-06T12:15:31.383" v="453" actId="179"/>
        <pc:sldMkLst>
          <pc:docMk/>
          <pc:sldMk cId="1082277992" sldId="348"/>
        </pc:sldMkLst>
        <pc:spChg chg="mod">
          <ac:chgData name="Rosmorduc Vinca" userId="ad80fc01-cf55-4376-a825-a887c8046f05" providerId="ADAL" clId="{4C68BCAE-D57D-4C99-BFCB-1EC8E9C57116}" dt="2020-10-06T12:15:31.383" v="453" actId="179"/>
          <ac:spMkLst>
            <pc:docMk/>
            <pc:sldMk cId="1082277992" sldId="348"/>
            <ac:spMk id="9" creationId="{00000000-0000-0000-0000-000000000000}"/>
          </ac:spMkLst>
        </pc:spChg>
        <pc:spChg chg="mod">
          <ac:chgData name="Rosmorduc Vinca" userId="ad80fc01-cf55-4376-a825-a887c8046f05" providerId="ADAL" clId="{4C68BCAE-D57D-4C99-BFCB-1EC8E9C57116}" dt="2020-10-06T12:09:50.233" v="395" actId="790"/>
          <ac:spMkLst>
            <pc:docMk/>
            <pc:sldMk cId="1082277992" sldId="348"/>
            <ac:spMk id="4098" creationId="{00000000-0000-0000-0000-000000000000}"/>
          </ac:spMkLst>
        </pc:spChg>
      </pc:sldChg>
      <pc:sldChg chg="modSp mod">
        <pc:chgData name="Rosmorduc Vinca" userId="ad80fc01-cf55-4376-a825-a887c8046f05" providerId="ADAL" clId="{4C68BCAE-D57D-4C99-BFCB-1EC8E9C57116}" dt="2020-10-06T12:14:37.095" v="439" actId="179"/>
        <pc:sldMkLst>
          <pc:docMk/>
          <pc:sldMk cId="2815389732" sldId="352"/>
        </pc:sldMkLst>
        <pc:spChg chg="mod">
          <ac:chgData name="Rosmorduc Vinca" userId="ad80fc01-cf55-4376-a825-a887c8046f05" providerId="ADAL" clId="{4C68BCAE-D57D-4C99-BFCB-1EC8E9C57116}" dt="2020-10-06T12:13:24.399" v="415" actId="790"/>
          <ac:spMkLst>
            <pc:docMk/>
            <pc:sldMk cId="2815389732" sldId="352"/>
            <ac:spMk id="8" creationId="{CC96811B-C192-4FBC-A7C7-50E87AF41600}"/>
          </ac:spMkLst>
        </pc:spChg>
        <pc:spChg chg="mod">
          <ac:chgData name="Rosmorduc Vinca" userId="ad80fc01-cf55-4376-a825-a887c8046f05" providerId="ADAL" clId="{4C68BCAE-D57D-4C99-BFCB-1EC8E9C57116}" dt="2020-10-06T12:14:37.095" v="439" actId="179"/>
          <ac:spMkLst>
            <pc:docMk/>
            <pc:sldMk cId="2815389732" sldId="352"/>
            <ac:spMk id="9219" creationId="{00000000-0000-0000-0000-000000000000}"/>
          </ac:spMkLst>
        </pc:spChg>
      </pc:sldChg>
      <pc:sldChg chg="modSp mod">
        <pc:chgData name="Rosmorduc Vinca" userId="ad80fc01-cf55-4376-a825-a887c8046f05" providerId="ADAL" clId="{4C68BCAE-D57D-4C99-BFCB-1EC8E9C57116}" dt="2020-10-06T12:14:28.703" v="437" actId="179"/>
        <pc:sldMkLst>
          <pc:docMk/>
          <pc:sldMk cId="2494296006" sldId="353"/>
        </pc:sldMkLst>
        <pc:spChg chg="mod">
          <ac:chgData name="Rosmorduc Vinca" userId="ad80fc01-cf55-4376-a825-a887c8046f05" providerId="ADAL" clId="{4C68BCAE-D57D-4C99-BFCB-1EC8E9C57116}" dt="2020-10-06T09:04:00.685" v="183" actId="20578"/>
          <ac:spMkLst>
            <pc:docMk/>
            <pc:sldMk cId="2494296006" sldId="353"/>
            <ac:spMk id="2" creationId="{E8C30C43-6B10-4407-BC5D-D85EDED8876C}"/>
          </ac:spMkLst>
        </pc:spChg>
        <pc:spChg chg="mod">
          <ac:chgData name="Rosmorduc Vinca" userId="ad80fc01-cf55-4376-a825-a887c8046f05" providerId="ADAL" clId="{4C68BCAE-D57D-4C99-BFCB-1EC8E9C57116}" dt="2020-10-06T12:14:28.703" v="437" actId="179"/>
          <ac:spMkLst>
            <pc:docMk/>
            <pc:sldMk cId="2494296006" sldId="353"/>
            <ac:spMk id="10242" creationId="{00000000-0000-0000-0000-000000000000}"/>
          </ac:spMkLst>
        </pc:spChg>
      </pc:sldChg>
      <pc:sldChg chg="modSp mod">
        <pc:chgData name="Rosmorduc Vinca" userId="ad80fc01-cf55-4376-a825-a887c8046f05" providerId="ADAL" clId="{4C68BCAE-D57D-4C99-BFCB-1EC8E9C57116}" dt="2020-10-06T12:13:56.040" v="428" actId="790"/>
        <pc:sldMkLst>
          <pc:docMk/>
          <pc:sldMk cId="1471819019" sldId="355"/>
        </pc:sldMkLst>
        <pc:spChg chg="mod">
          <ac:chgData name="Rosmorduc Vinca" userId="ad80fc01-cf55-4376-a825-a887c8046f05" providerId="ADAL" clId="{4C68BCAE-D57D-4C99-BFCB-1EC8E9C57116}" dt="2020-10-06T08:54:05.201" v="140" actId="20577"/>
          <ac:spMkLst>
            <pc:docMk/>
            <pc:sldMk cId="1471819019" sldId="355"/>
            <ac:spMk id="2" creationId="{BB6480CD-2B8E-4475-8AEC-DA9E3962C8EB}"/>
          </ac:spMkLst>
        </pc:spChg>
        <pc:spChg chg="mod">
          <ac:chgData name="Rosmorduc Vinca" userId="ad80fc01-cf55-4376-a825-a887c8046f05" providerId="ADAL" clId="{4C68BCAE-D57D-4C99-BFCB-1EC8E9C57116}" dt="2020-10-06T12:13:56.040" v="428" actId="790"/>
          <ac:spMkLst>
            <pc:docMk/>
            <pc:sldMk cId="1471819019" sldId="355"/>
            <ac:spMk id="17410" creationId="{00000000-0000-0000-0000-000000000000}"/>
          </ac:spMkLst>
        </pc:spChg>
      </pc:sldChg>
      <pc:sldChg chg="modSp mod">
        <pc:chgData name="Rosmorduc Vinca" userId="ad80fc01-cf55-4376-a825-a887c8046f05" providerId="ADAL" clId="{4C68BCAE-D57D-4C99-BFCB-1EC8E9C57116}" dt="2020-10-06T12:08:30.465" v="386" actId="790"/>
        <pc:sldMkLst>
          <pc:docMk/>
          <pc:sldMk cId="0" sldId="368"/>
        </pc:sldMkLst>
        <pc:spChg chg="mod">
          <ac:chgData name="Rosmorduc Vinca" userId="ad80fc01-cf55-4376-a825-a887c8046f05" providerId="ADAL" clId="{4C68BCAE-D57D-4C99-BFCB-1EC8E9C57116}" dt="2020-10-06T12:08:30.465" v="386" actId="790"/>
          <ac:spMkLst>
            <pc:docMk/>
            <pc:sldMk cId="0" sldId="368"/>
            <ac:spMk id="5" creationId="{D20DB13B-7331-41A6-ADBC-4FB21AEC9B95}"/>
          </ac:spMkLst>
        </pc:spChg>
        <pc:spChg chg="mod">
          <ac:chgData name="Rosmorduc Vinca" userId="ad80fc01-cf55-4376-a825-a887c8046f05" providerId="ADAL" clId="{4C68BCAE-D57D-4C99-BFCB-1EC8E9C57116}" dt="2020-10-06T11:53:21.005" v="341" actId="20577"/>
          <ac:spMkLst>
            <pc:docMk/>
            <pc:sldMk cId="0" sldId="368"/>
            <ac:spMk id="8" creationId="{00000000-0000-0000-0000-000000000000}"/>
          </ac:spMkLst>
        </pc:spChg>
        <pc:spChg chg="mod">
          <ac:chgData name="Rosmorduc Vinca" userId="ad80fc01-cf55-4376-a825-a887c8046f05" providerId="ADAL" clId="{4C68BCAE-D57D-4C99-BFCB-1EC8E9C57116}" dt="2020-10-06T11:53:24.278" v="347" actId="20577"/>
          <ac:spMkLst>
            <pc:docMk/>
            <pc:sldMk cId="0" sldId="368"/>
            <ac:spMk id="11267" creationId="{0D566439-B850-40F6-94C1-A5BC85C519ED}"/>
          </ac:spMkLst>
        </pc:spChg>
      </pc:sldChg>
      <pc:sldChg chg="delSp modSp mod">
        <pc:chgData name="Rosmorduc Vinca" userId="ad80fc01-cf55-4376-a825-a887c8046f05" providerId="ADAL" clId="{4C68BCAE-D57D-4C99-BFCB-1EC8E9C57116}" dt="2020-10-06T12:15:44.623" v="457" actId="179"/>
        <pc:sldMkLst>
          <pc:docMk/>
          <pc:sldMk cId="1209475898" sldId="370"/>
        </pc:sldMkLst>
        <pc:spChg chg="mod">
          <ac:chgData name="Rosmorduc Vinca" userId="ad80fc01-cf55-4376-a825-a887c8046f05" providerId="ADAL" clId="{4C68BCAE-D57D-4C99-BFCB-1EC8E9C57116}" dt="2020-10-06T12:15:44.623" v="457" actId="179"/>
          <ac:spMkLst>
            <pc:docMk/>
            <pc:sldMk cId="1209475898" sldId="370"/>
            <ac:spMk id="2" creationId="{690D4ABE-0047-4ADF-BDCC-133DF140184B}"/>
          </ac:spMkLst>
        </pc:spChg>
        <pc:spChg chg="mod">
          <ac:chgData name="Rosmorduc Vinca" userId="ad80fc01-cf55-4376-a825-a887c8046f05" providerId="ADAL" clId="{4C68BCAE-D57D-4C99-BFCB-1EC8E9C57116}" dt="2020-10-06T12:08:21.747" v="385" actId="20577"/>
          <ac:spMkLst>
            <pc:docMk/>
            <pc:sldMk cId="1209475898" sldId="370"/>
            <ac:spMk id="7" creationId="{0A8BC11C-3EC0-4E21-815E-3EB7A7B632B4}"/>
          </ac:spMkLst>
        </pc:spChg>
        <pc:spChg chg="del">
          <ac:chgData name="Rosmorduc Vinca" userId="ad80fc01-cf55-4376-a825-a887c8046f05" providerId="ADAL" clId="{4C68BCAE-D57D-4C99-BFCB-1EC8E9C57116}" dt="2020-10-06T11:51:33.486" v="280" actId="478"/>
          <ac:spMkLst>
            <pc:docMk/>
            <pc:sldMk cId="1209475898" sldId="370"/>
            <ac:spMk id="9" creationId="{2E79887B-FDF7-481A-8DA9-7D4D35DC084D}"/>
          </ac:spMkLst>
        </pc:spChg>
        <pc:spChg chg="mod">
          <ac:chgData name="Rosmorduc Vinca" userId="ad80fc01-cf55-4376-a825-a887c8046f05" providerId="ADAL" clId="{4C68BCAE-D57D-4C99-BFCB-1EC8E9C57116}" dt="2020-10-06T12:08:18.755" v="384" actId="790"/>
          <ac:spMkLst>
            <pc:docMk/>
            <pc:sldMk cId="1209475898" sldId="370"/>
            <ac:spMk id="10" creationId="{EFF11BDB-421D-44F2-AFC6-74FB749F7E6B}"/>
          </ac:spMkLst>
        </pc:spChg>
        <pc:spChg chg="mod">
          <ac:chgData name="Rosmorduc Vinca" userId="ad80fc01-cf55-4376-a825-a887c8046f05" providerId="ADAL" clId="{4C68BCAE-D57D-4C99-BFCB-1EC8E9C57116}" dt="2020-10-06T11:52:43.426" v="323" actId="6549"/>
          <ac:spMkLst>
            <pc:docMk/>
            <pc:sldMk cId="1209475898" sldId="370"/>
            <ac:spMk id="11" creationId="{D496169B-B306-4014-AB3A-9272B195C4DD}"/>
          </ac:spMkLst>
        </pc:spChg>
        <pc:spChg chg="del">
          <ac:chgData name="Rosmorduc Vinca" userId="ad80fc01-cf55-4376-a825-a887c8046f05" providerId="ADAL" clId="{4C68BCAE-D57D-4C99-BFCB-1EC8E9C57116}" dt="2020-10-06T11:52:35.537" v="317" actId="478"/>
          <ac:spMkLst>
            <pc:docMk/>
            <pc:sldMk cId="1209475898" sldId="370"/>
            <ac:spMk id="15" creationId="{B3F97069-5AB0-404E-9152-7C1BAD514C90}"/>
          </ac:spMkLst>
        </pc:spChg>
        <pc:spChg chg="del">
          <ac:chgData name="Rosmorduc Vinca" userId="ad80fc01-cf55-4376-a825-a887c8046f05" providerId="ADAL" clId="{4C68BCAE-D57D-4C99-BFCB-1EC8E9C57116}" dt="2020-10-06T11:52:34.129" v="316" actId="478"/>
          <ac:spMkLst>
            <pc:docMk/>
            <pc:sldMk cId="1209475898" sldId="370"/>
            <ac:spMk id="16" creationId="{687AC332-9DF1-4FA0-AFD5-BEBEB0D955C5}"/>
          </ac:spMkLst>
        </pc:spChg>
      </pc:sldChg>
      <pc:sldChg chg="modSp mod">
        <pc:chgData name="Rosmorduc Vinca" userId="ad80fc01-cf55-4376-a825-a887c8046f05" providerId="ADAL" clId="{4C68BCAE-D57D-4C99-BFCB-1EC8E9C57116}" dt="2020-10-06T12:15:04.727" v="447" actId="179"/>
        <pc:sldMkLst>
          <pc:docMk/>
          <pc:sldMk cId="3861080009" sldId="375"/>
        </pc:sldMkLst>
        <pc:spChg chg="mod">
          <ac:chgData name="Rosmorduc Vinca" userId="ad80fc01-cf55-4376-a825-a887c8046f05" providerId="ADAL" clId="{4C68BCAE-D57D-4C99-BFCB-1EC8E9C57116}" dt="2020-10-06T12:15:04.727" v="447" actId="179"/>
          <ac:spMkLst>
            <pc:docMk/>
            <pc:sldMk cId="3861080009" sldId="375"/>
            <ac:spMk id="2" creationId="{9941C7C4-E714-4DD0-97AB-C0378C44F943}"/>
          </ac:spMkLst>
        </pc:spChg>
        <pc:spChg chg="mod">
          <ac:chgData name="Rosmorduc Vinca" userId="ad80fc01-cf55-4376-a825-a887c8046f05" providerId="ADAL" clId="{4C68BCAE-D57D-4C99-BFCB-1EC8E9C57116}" dt="2020-10-06T12:06:36.789" v="375" actId="33524"/>
          <ac:spMkLst>
            <pc:docMk/>
            <pc:sldMk cId="3861080009" sldId="375"/>
            <ac:spMk id="3" creationId="{62F11E3F-ABFD-44C2-AAE6-E676B7040158}"/>
          </ac:spMkLst>
        </pc:spChg>
      </pc:sldChg>
      <pc:sldChg chg="modSp mod">
        <pc:chgData name="Rosmorduc Vinca" userId="ad80fc01-cf55-4376-a825-a887c8046f05" providerId="ADAL" clId="{4C68BCAE-D57D-4C99-BFCB-1EC8E9C57116}" dt="2020-10-06T12:14:49.935" v="443" actId="179"/>
        <pc:sldMkLst>
          <pc:docMk/>
          <pc:sldMk cId="4047431930" sldId="377"/>
        </pc:sldMkLst>
        <pc:spChg chg="mod">
          <ac:chgData name="Rosmorduc Vinca" userId="ad80fc01-cf55-4376-a825-a887c8046f05" providerId="ADAL" clId="{4C68BCAE-D57D-4C99-BFCB-1EC8E9C57116}" dt="2020-10-06T12:14:49.935" v="443" actId="179"/>
          <ac:spMkLst>
            <pc:docMk/>
            <pc:sldMk cId="4047431930" sldId="377"/>
            <ac:spMk id="2" creationId="{5F554ECE-84CE-4DDA-90EC-A81F6E21C149}"/>
          </ac:spMkLst>
        </pc:spChg>
      </pc:sldChg>
      <pc:sldChg chg="modSp mod">
        <pc:chgData name="Rosmorduc Vinca" userId="ad80fc01-cf55-4376-a825-a887c8046f05" providerId="ADAL" clId="{4C68BCAE-D57D-4C99-BFCB-1EC8E9C57116}" dt="2020-10-06T12:14:59.199" v="445" actId="179"/>
        <pc:sldMkLst>
          <pc:docMk/>
          <pc:sldMk cId="787431916" sldId="573"/>
        </pc:sldMkLst>
        <pc:spChg chg="mod">
          <ac:chgData name="Rosmorduc Vinca" userId="ad80fc01-cf55-4376-a825-a887c8046f05" providerId="ADAL" clId="{4C68BCAE-D57D-4C99-BFCB-1EC8E9C57116}" dt="2020-10-06T12:14:59.199" v="445" actId="179"/>
          <ac:spMkLst>
            <pc:docMk/>
            <pc:sldMk cId="787431916" sldId="573"/>
            <ac:spMk id="2" creationId="{33E46A11-15AF-4194-9931-6C498487A353}"/>
          </ac:spMkLst>
        </pc:spChg>
      </pc:sldChg>
      <pc:sldChg chg="modSp mod">
        <pc:chgData name="Rosmorduc Vinca" userId="ad80fc01-cf55-4376-a825-a887c8046f05" providerId="ADAL" clId="{4C68BCAE-D57D-4C99-BFCB-1EC8E9C57116}" dt="2020-10-06T12:07:10.680" v="379" actId="6549"/>
        <pc:sldMkLst>
          <pc:docMk/>
          <pc:sldMk cId="4092489826" sldId="574"/>
        </pc:sldMkLst>
        <pc:spChg chg="mod">
          <ac:chgData name="Rosmorduc Vinca" userId="ad80fc01-cf55-4376-a825-a887c8046f05" providerId="ADAL" clId="{4C68BCAE-D57D-4C99-BFCB-1EC8E9C57116}" dt="2020-10-06T12:07:06.079" v="378" actId="790"/>
          <ac:spMkLst>
            <pc:docMk/>
            <pc:sldMk cId="4092489826" sldId="574"/>
            <ac:spMk id="2" creationId="{33E46A11-15AF-4194-9931-6C498487A353}"/>
          </ac:spMkLst>
        </pc:spChg>
        <pc:spChg chg="mod">
          <ac:chgData name="Rosmorduc Vinca" userId="ad80fc01-cf55-4376-a825-a887c8046f05" providerId="ADAL" clId="{4C68BCAE-D57D-4C99-BFCB-1EC8E9C57116}" dt="2020-10-06T12:07:10.680" v="379" actId="6549"/>
          <ac:spMkLst>
            <pc:docMk/>
            <pc:sldMk cId="4092489826" sldId="574"/>
            <ac:spMk id="4" creationId="{66BD2A8D-AF1C-4BF2-9C28-11769C8D24E8}"/>
          </ac:spMkLst>
        </pc:spChg>
      </pc:sldChg>
      <pc:sldChg chg="modSp mod">
        <pc:chgData name="Rosmorduc Vinca" userId="ad80fc01-cf55-4376-a825-a887c8046f05" providerId="ADAL" clId="{4C68BCAE-D57D-4C99-BFCB-1EC8E9C57116}" dt="2020-10-06T12:15:18.112" v="451" actId="179"/>
        <pc:sldMkLst>
          <pc:docMk/>
          <pc:sldMk cId="4161937918" sldId="575"/>
        </pc:sldMkLst>
        <pc:spChg chg="mod">
          <ac:chgData name="Rosmorduc Vinca" userId="ad80fc01-cf55-4376-a825-a887c8046f05" providerId="ADAL" clId="{4C68BCAE-D57D-4C99-BFCB-1EC8E9C57116}" dt="2020-10-06T12:15:18.112" v="451" actId="179"/>
          <ac:spMkLst>
            <pc:docMk/>
            <pc:sldMk cId="4161937918" sldId="575"/>
            <ac:spMk id="2" creationId="{9941C7C4-E714-4DD0-97AB-C0378C44F943}"/>
          </ac:spMkLst>
        </pc:spChg>
        <pc:spChg chg="mod">
          <ac:chgData name="Rosmorduc Vinca" userId="ad80fc01-cf55-4376-a825-a887c8046f05" providerId="ADAL" clId="{4C68BCAE-D57D-4C99-BFCB-1EC8E9C57116}" dt="2020-10-06T12:04:23.741" v="348" actId="790"/>
          <ac:spMkLst>
            <pc:docMk/>
            <pc:sldMk cId="4161937918" sldId="575"/>
            <ac:spMk id="7" creationId="{C9E40E95-AA8D-4C03-9360-5F68FD64C816}"/>
          </ac:spMkLst>
        </pc:spChg>
        <pc:spChg chg="mod">
          <ac:chgData name="Rosmorduc Vinca" userId="ad80fc01-cf55-4376-a825-a887c8046f05" providerId="ADAL" clId="{4C68BCAE-D57D-4C99-BFCB-1EC8E9C57116}" dt="2020-10-06T12:04:47.015" v="352" actId="313"/>
          <ac:spMkLst>
            <pc:docMk/>
            <pc:sldMk cId="4161937918" sldId="575"/>
            <ac:spMk id="11" creationId="{0E6E0660-A1CD-46D2-9043-9D75343D82FE}"/>
          </ac:spMkLst>
        </pc:spChg>
        <pc:spChg chg="mod">
          <ac:chgData name="Rosmorduc Vinca" userId="ad80fc01-cf55-4376-a825-a887c8046f05" providerId="ADAL" clId="{4C68BCAE-D57D-4C99-BFCB-1EC8E9C57116}" dt="2020-10-06T12:04:53.283" v="353" actId="790"/>
          <ac:spMkLst>
            <pc:docMk/>
            <pc:sldMk cId="4161937918" sldId="575"/>
            <ac:spMk id="12" creationId="{879C7E11-3595-46FC-BCF0-48F830A45871}"/>
          </ac:spMkLst>
        </pc:spChg>
        <pc:spChg chg="mod">
          <ac:chgData name="Rosmorduc Vinca" userId="ad80fc01-cf55-4376-a825-a887c8046f05" providerId="ADAL" clId="{4C68BCAE-D57D-4C99-BFCB-1EC8E9C57116}" dt="2020-10-06T12:04:44.731" v="351" actId="790"/>
          <ac:spMkLst>
            <pc:docMk/>
            <pc:sldMk cId="4161937918" sldId="575"/>
            <ac:spMk id="13" creationId="{64695248-8AA0-4FEE-9EA5-FE57E909A449}"/>
          </ac:spMkLst>
        </pc:spChg>
        <pc:spChg chg="mod">
          <ac:chgData name="Rosmorduc Vinca" userId="ad80fc01-cf55-4376-a825-a887c8046f05" providerId="ADAL" clId="{4C68BCAE-D57D-4C99-BFCB-1EC8E9C57116}" dt="2020-10-06T12:04:38.348" v="350" actId="790"/>
          <ac:spMkLst>
            <pc:docMk/>
            <pc:sldMk cId="4161937918" sldId="575"/>
            <ac:spMk id="16" creationId="{22D1E510-CC11-46CE-A344-EF711525FB54}"/>
          </ac:spMkLst>
        </pc:spChg>
      </pc:sldChg>
      <pc:sldChg chg="addSp delSp modSp mod">
        <pc:chgData name="Rosmorduc Vinca" userId="ad80fc01-cf55-4376-a825-a887c8046f05" providerId="ADAL" clId="{4C68BCAE-D57D-4C99-BFCB-1EC8E9C57116}" dt="2020-10-06T12:15:10.511" v="449" actId="179"/>
        <pc:sldMkLst>
          <pc:docMk/>
          <pc:sldMk cId="1139166686" sldId="576"/>
        </pc:sldMkLst>
        <pc:spChg chg="mod">
          <ac:chgData name="Rosmorduc Vinca" userId="ad80fc01-cf55-4376-a825-a887c8046f05" providerId="ADAL" clId="{4C68BCAE-D57D-4C99-BFCB-1EC8E9C57116}" dt="2020-10-06T12:15:10.511" v="449" actId="179"/>
          <ac:spMkLst>
            <pc:docMk/>
            <pc:sldMk cId="1139166686" sldId="576"/>
            <ac:spMk id="2" creationId="{9941C7C4-E714-4DD0-97AB-C0378C44F943}"/>
          </ac:spMkLst>
        </pc:spChg>
        <pc:spChg chg="mod">
          <ac:chgData name="Rosmorduc Vinca" userId="ad80fc01-cf55-4376-a825-a887c8046f05" providerId="ADAL" clId="{4C68BCAE-D57D-4C99-BFCB-1EC8E9C57116}" dt="2020-10-06T12:06:23.073" v="374" actId="790"/>
          <ac:spMkLst>
            <pc:docMk/>
            <pc:sldMk cId="1139166686" sldId="576"/>
            <ac:spMk id="10" creationId="{96BA471A-B1CE-45D9-B265-713ADF6D1B05}"/>
          </ac:spMkLst>
        </pc:spChg>
        <pc:spChg chg="mod">
          <ac:chgData name="Rosmorduc Vinca" userId="ad80fc01-cf55-4376-a825-a887c8046f05" providerId="ADAL" clId="{4C68BCAE-D57D-4C99-BFCB-1EC8E9C57116}" dt="2020-10-06T12:05:22.425" v="356" actId="313"/>
          <ac:spMkLst>
            <pc:docMk/>
            <pc:sldMk cId="1139166686" sldId="576"/>
            <ac:spMk id="12" creationId="{1C2C8AD6-9D25-4585-9352-DB565278FE1D}"/>
          </ac:spMkLst>
        </pc:spChg>
        <pc:spChg chg="mod">
          <ac:chgData name="Rosmorduc Vinca" userId="ad80fc01-cf55-4376-a825-a887c8046f05" providerId="ADAL" clId="{4C68BCAE-D57D-4C99-BFCB-1EC8E9C57116}" dt="2020-10-06T12:05:57.700" v="361" actId="1076"/>
          <ac:spMkLst>
            <pc:docMk/>
            <pc:sldMk cId="1139166686" sldId="576"/>
            <ac:spMk id="13" creationId="{EAFBE7E1-D2B1-4356-B46C-4DABA18062F1}"/>
          </ac:spMkLst>
        </pc:spChg>
        <pc:spChg chg="mod">
          <ac:chgData name="Rosmorduc Vinca" userId="ad80fc01-cf55-4376-a825-a887c8046f05" providerId="ADAL" clId="{4C68BCAE-D57D-4C99-BFCB-1EC8E9C57116}" dt="2020-10-06T12:05:52.444" v="360" actId="1076"/>
          <ac:spMkLst>
            <pc:docMk/>
            <pc:sldMk cId="1139166686" sldId="576"/>
            <ac:spMk id="14" creationId="{AC25C996-4639-4854-9E5F-AFD3067B8C6E}"/>
          </ac:spMkLst>
        </pc:spChg>
        <pc:spChg chg="mod">
          <ac:chgData name="Rosmorduc Vinca" userId="ad80fc01-cf55-4376-a825-a887c8046f05" providerId="ADAL" clId="{4C68BCAE-D57D-4C99-BFCB-1EC8E9C57116}" dt="2020-10-06T12:05:47.436" v="359" actId="1076"/>
          <ac:spMkLst>
            <pc:docMk/>
            <pc:sldMk cId="1139166686" sldId="576"/>
            <ac:spMk id="15" creationId="{C316CBCF-67A6-47AC-BD8F-E4A5B5F224A9}"/>
          </ac:spMkLst>
        </pc:spChg>
        <pc:spChg chg="mod">
          <ac:chgData name="Rosmorduc Vinca" userId="ad80fc01-cf55-4376-a825-a887c8046f05" providerId="ADAL" clId="{4C68BCAE-D57D-4C99-BFCB-1EC8E9C57116}" dt="2020-10-06T12:06:07.590" v="373" actId="20577"/>
          <ac:spMkLst>
            <pc:docMk/>
            <pc:sldMk cId="1139166686" sldId="576"/>
            <ac:spMk id="16" creationId="{6EB7AD4D-2A76-48B5-B51E-6C2F6C94B4D4}"/>
          </ac:spMkLst>
        </pc:spChg>
        <pc:picChg chg="del">
          <ac:chgData name="Rosmorduc Vinca" userId="ad80fc01-cf55-4376-a825-a887c8046f05" providerId="ADAL" clId="{4C68BCAE-D57D-4C99-BFCB-1EC8E9C57116}" dt="2020-10-06T08:45:48.985" v="100" actId="478"/>
          <ac:picMkLst>
            <pc:docMk/>
            <pc:sldMk cId="1139166686" sldId="576"/>
            <ac:picMk id="9" creationId="{6EFEEF5A-FC72-4B59-86A3-E1B986EA5EC1}"/>
          </ac:picMkLst>
        </pc:picChg>
        <pc:picChg chg="add mod">
          <ac:chgData name="Rosmorduc Vinca" userId="ad80fc01-cf55-4376-a825-a887c8046f05" providerId="ADAL" clId="{4C68BCAE-D57D-4C99-BFCB-1EC8E9C57116}" dt="2020-10-06T08:46:02.802" v="102" actId="14100"/>
          <ac:picMkLst>
            <pc:docMk/>
            <pc:sldMk cId="1139166686" sldId="576"/>
            <ac:picMk id="11" creationId="{182AB5BD-7EF8-41D5-B2AD-52ADED1EFA8C}"/>
          </ac:picMkLst>
        </pc:picChg>
      </pc:sldChg>
      <pc:sldChg chg="modSp mod">
        <pc:chgData name="Rosmorduc Vinca" userId="ad80fc01-cf55-4376-a825-a887c8046f05" providerId="ADAL" clId="{4C68BCAE-D57D-4C99-BFCB-1EC8E9C57116}" dt="2020-10-06T12:10:15.870" v="397" actId="790"/>
        <pc:sldMkLst>
          <pc:docMk/>
          <pc:sldMk cId="841826981" sldId="579"/>
        </pc:sldMkLst>
        <pc:spChg chg="mod">
          <ac:chgData name="Rosmorduc Vinca" userId="ad80fc01-cf55-4376-a825-a887c8046f05" providerId="ADAL" clId="{4C68BCAE-D57D-4C99-BFCB-1EC8E9C57116}" dt="2020-10-06T12:10:15.870" v="397" actId="790"/>
          <ac:spMkLst>
            <pc:docMk/>
            <pc:sldMk cId="841826981" sldId="579"/>
            <ac:spMk id="3" creationId="{F2200F27-7BAA-49B7-83AB-7B8E65C04E15}"/>
          </ac:spMkLst>
        </pc:spChg>
      </pc:sldChg>
      <pc:sldChg chg="modSp mod">
        <pc:chgData name="Rosmorduc Vinca" userId="ad80fc01-cf55-4376-a825-a887c8046f05" providerId="ADAL" clId="{4C68BCAE-D57D-4C99-BFCB-1EC8E9C57116}" dt="2020-10-06T12:10:32.005" v="398" actId="790"/>
        <pc:sldMkLst>
          <pc:docMk/>
          <pc:sldMk cId="1922934891" sldId="580"/>
        </pc:sldMkLst>
        <pc:spChg chg="mod">
          <ac:chgData name="Rosmorduc Vinca" userId="ad80fc01-cf55-4376-a825-a887c8046f05" providerId="ADAL" clId="{4C68BCAE-D57D-4C99-BFCB-1EC8E9C57116}" dt="2020-10-06T09:50:05.746" v="219" actId="207"/>
          <ac:spMkLst>
            <pc:docMk/>
            <pc:sldMk cId="1922934891" sldId="580"/>
            <ac:spMk id="20" creationId="{A202169B-0B79-4680-BF1D-31B08A91DE46}"/>
          </ac:spMkLst>
        </pc:spChg>
        <pc:spChg chg="mod">
          <ac:chgData name="Rosmorduc Vinca" userId="ad80fc01-cf55-4376-a825-a887c8046f05" providerId="ADAL" clId="{4C68BCAE-D57D-4C99-BFCB-1EC8E9C57116}" dt="2020-10-06T12:10:32.005" v="398" actId="790"/>
          <ac:spMkLst>
            <pc:docMk/>
            <pc:sldMk cId="1922934891" sldId="580"/>
            <ac:spMk id="101" creationId="{34DD36A0-EE95-4785-B181-656C9FB0EC9F}"/>
          </ac:spMkLst>
        </pc:spChg>
      </pc:sldChg>
      <pc:sldChg chg="modSp mod">
        <pc:chgData name="Rosmorduc Vinca" userId="ad80fc01-cf55-4376-a825-a887c8046f05" providerId="ADAL" clId="{4C68BCAE-D57D-4C99-BFCB-1EC8E9C57116}" dt="2020-10-06T12:12:17.074" v="409" actId="790"/>
        <pc:sldMkLst>
          <pc:docMk/>
          <pc:sldMk cId="846476779" sldId="581"/>
        </pc:sldMkLst>
        <pc:spChg chg="mod">
          <ac:chgData name="Rosmorduc Vinca" userId="ad80fc01-cf55-4376-a825-a887c8046f05" providerId="ADAL" clId="{4C68BCAE-D57D-4C99-BFCB-1EC8E9C57116}" dt="2020-10-06T09:54:40.172" v="224" actId="207"/>
          <ac:spMkLst>
            <pc:docMk/>
            <pc:sldMk cId="846476779" sldId="581"/>
            <ac:spMk id="20" creationId="{A202169B-0B79-4680-BF1D-31B08A91DE46}"/>
          </ac:spMkLst>
        </pc:spChg>
        <pc:spChg chg="mod">
          <ac:chgData name="Rosmorduc Vinca" userId="ad80fc01-cf55-4376-a825-a887c8046f05" providerId="ADAL" clId="{4C68BCAE-D57D-4C99-BFCB-1EC8E9C57116}" dt="2020-10-06T12:12:17.074" v="409" actId="790"/>
          <ac:spMkLst>
            <pc:docMk/>
            <pc:sldMk cId="846476779" sldId="581"/>
            <ac:spMk id="27" creationId="{C5A4CDEF-36AC-4342-AB65-9CB473EBCA18}"/>
          </ac:spMkLst>
        </pc:spChg>
      </pc:sldChg>
      <pc:sldChg chg="modSp mod">
        <pc:chgData name="Rosmorduc Vinca" userId="ad80fc01-cf55-4376-a825-a887c8046f05" providerId="ADAL" clId="{4C68BCAE-D57D-4C99-BFCB-1EC8E9C57116}" dt="2020-10-06T12:11:06.165" v="401" actId="20577"/>
        <pc:sldMkLst>
          <pc:docMk/>
          <pc:sldMk cId="2963951667" sldId="582"/>
        </pc:sldMkLst>
        <pc:spChg chg="mod">
          <ac:chgData name="Rosmorduc Vinca" userId="ad80fc01-cf55-4376-a825-a887c8046f05" providerId="ADAL" clId="{4C68BCAE-D57D-4C99-BFCB-1EC8E9C57116}" dt="2020-10-06T12:11:06.165" v="401" actId="20577"/>
          <ac:spMkLst>
            <pc:docMk/>
            <pc:sldMk cId="2963951667" sldId="582"/>
            <ac:spMk id="3" creationId="{6BBC4876-B2F8-469E-A0E1-BF4579878EF0}"/>
          </ac:spMkLst>
        </pc:spChg>
      </pc:sldChg>
      <pc:sldChg chg="addSp delSp modSp add mod modClrScheme chgLayout">
        <pc:chgData name="Rosmorduc Vinca" userId="ad80fc01-cf55-4376-a825-a887c8046f05" providerId="ADAL" clId="{4C68BCAE-D57D-4C99-BFCB-1EC8E9C57116}" dt="2020-10-06T12:15:37.527" v="455" actId="179"/>
        <pc:sldMkLst>
          <pc:docMk/>
          <pc:sldMk cId="2740427411" sldId="583"/>
        </pc:sldMkLst>
        <pc:spChg chg="add del mod ord">
          <ac:chgData name="Rosmorduc Vinca" userId="ad80fc01-cf55-4376-a825-a887c8046f05" providerId="ADAL" clId="{4C68BCAE-D57D-4C99-BFCB-1EC8E9C57116}" dt="2020-10-06T08:38:17.815" v="40" actId="478"/>
          <ac:spMkLst>
            <pc:docMk/>
            <pc:sldMk cId="2740427411" sldId="583"/>
            <ac:spMk id="2" creationId="{FFDA5F38-EDF6-4197-948A-654231B488E7}"/>
          </ac:spMkLst>
        </pc:spChg>
        <pc:spChg chg="add del mod ord">
          <ac:chgData name="Rosmorduc Vinca" userId="ad80fc01-cf55-4376-a825-a887c8046f05" providerId="ADAL" clId="{4C68BCAE-D57D-4C99-BFCB-1EC8E9C57116}" dt="2020-10-06T08:38:17.815" v="40" actId="478"/>
          <ac:spMkLst>
            <pc:docMk/>
            <pc:sldMk cId="2740427411" sldId="583"/>
            <ac:spMk id="3" creationId="{5D73E16E-0E5D-4A0A-8426-14DBA9A4B37B}"/>
          </ac:spMkLst>
        </pc:spChg>
        <pc:spChg chg="add mod ord">
          <ac:chgData name="Rosmorduc Vinca" userId="ad80fc01-cf55-4376-a825-a887c8046f05" providerId="ADAL" clId="{4C68BCAE-D57D-4C99-BFCB-1EC8E9C57116}" dt="2020-10-06T12:09:26.185" v="392" actId="20577"/>
          <ac:spMkLst>
            <pc:docMk/>
            <pc:sldMk cId="2740427411" sldId="583"/>
            <ac:spMk id="4" creationId="{D4DECEBC-9542-459A-991A-A27B32F5D65C}"/>
          </ac:spMkLst>
        </pc:spChg>
        <pc:spChg chg="mod ord">
          <ac:chgData name="Rosmorduc Vinca" userId="ad80fc01-cf55-4376-a825-a887c8046f05" providerId="ADAL" clId="{4C68BCAE-D57D-4C99-BFCB-1EC8E9C57116}" dt="2020-10-06T12:15:37.527" v="455" actId="179"/>
          <ac:spMkLst>
            <pc:docMk/>
            <pc:sldMk cId="2740427411" sldId="583"/>
            <ac:spMk id="9" creationId="{00000000-0000-0000-0000-000000000000}"/>
          </ac:spMkLst>
        </pc:spChg>
        <pc:spChg chg="mod ord">
          <ac:chgData name="Rosmorduc Vinca" userId="ad80fc01-cf55-4376-a825-a887c8046f05" providerId="ADAL" clId="{4C68BCAE-D57D-4C99-BFCB-1EC8E9C57116}" dt="2020-10-06T12:08:57.723" v="388" actId="790"/>
          <ac:spMkLst>
            <pc:docMk/>
            <pc:sldMk cId="2740427411" sldId="583"/>
            <ac:spMk id="4098" creationId="{00000000-0000-0000-0000-000000000000}"/>
          </ac:spMkLst>
        </pc:spChg>
      </pc:sldChg>
      <pc:sldChg chg="new del">
        <pc:chgData name="Rosmorduc Vinca" userId="ad80fc01-cf55-4376-a825-a887c8046f05" providerId="ADAL" clId="{4C68BCAE-D57D-4C99-BFCB-1EC8E9C57116}" dt="2020-10-06T08:55:02.013" v="142" actId="47"/>
        <pc:sldMkLst>
          <pc:docMk/>
          <pc:sldMk cId="4230170178" sldId="584"/>
        </pc:sldMkLst>
      </pc:sldChg>
      <pc:sldChg chg="new del">
        <pc:chgData name="Rosmorduc Vinca" userId="ad80fc01-cf55-4376-a825-a887c8046f05" providerId="ADAL" clId="{4C68BCAE-D57D-4C99-BFCB-1EC8E9C57116}" dt="2020-10-06T08:55:02.013" v="142" actId="47"/>
        <pc:sldMkLst>
          <pc:docMk/>
          <pc:sldMk cId="1934897985" sldId="585"/>
        </pc:sldMkLst>
      </pc:sldChg>
      <pc:sldChg chg="addSp delSp modSp add mod">
        <pc:chgData name="Rosmorduc Vinca" userId="ad80fc01-cf55-4376-a825-a887c8046f05" providerId="ADAL" clId="{4C68BCAE-D57D-4C99-BFCB-1EC8E9C57116}" dt="2020-10-06T12:14:09.694" v="432" actId="179"/>
        <pc:sldMkLst>
          <pc:docMk/>
          <pc:sldMk cId="1998194176" sldId="586"/>
        </pc:sldMkLst>
        <pc:spChg chg="add mod ord">
          <ac:chgData name="Rosmorduc Vinca" userId="ad80fc01-cf55-4376-a825-a887c8046f05" providerId="ADAL" clId="{4C68BCAE-D57D-4C99-BFCB-1EC8E9C57116}" dt="2020-10-06T08:57:55.655" v="166" actId="171"/>
          <ac:spMkLst>
            <pc:docMk/>
            <pc:sldMk cId="1998194176" sldId="586"/>
            <ac:spMk id="2" creationId="{B430BB26-B0CC-4699-A838-EC157C6CCF51}"/>
          </ac:spMkLst>
        </pc:spChg>
        <pc:spChg chg="mod">
          <ac:chgData name="Rosmorduc Vinca" userId="ad80fc01-cf55-4376-a825-a887c8046f05" providerId="ADAL" clId="{4C68BCAE-D57D-4C99-BFCB-1EC8E9C57116}" dt="2020-10-06T12:14:09.694" v="432" actId="179"/>
          <ac:spMkLst>
            <pc:docMk/>
            <pc:sldMk cId="1998194176" sldId="586"/>
            <ac:spMk id="4" creationId="{474AD83F-0DC2-4DD1-BAC5-0F9A79BCB34B}"/>
          </ac:spMkLst>
        </pc:spChg>
        <pc:spChg chg="del">
          <ac:chgData name="Rosmorduc Vinca" userId="ad80fc01-cf55-4376-a825-a887c8046f05" providerId="ADAL" clId="{4C68BCAE-D57D-4C99-BFCB-1EC8E9C57116}" dt="2020-10-06T08:56:13.062" v="160" actId="478"/>
          <ac:spMkLst>
            <pc:docMk/>
            <pc:sldMk cId="1998194176" sldId="586"/>
            <ac:spMk id="7" creationId="{49B81633-EAE6-43D1-8792-E97DC9D4BE98}"/>
          </ac:spMkLst>
        </pc:spChg>
        <pc:spChg chg="mod ord">
          <ac:chgData name="Rosmorduc Vinca" userId="ad80fc01-cf55-4376-a825-a887c8046f05" providerId="ADAL" clId="{4C68BCAE-D57D-4C99-BFCB-1EC8E9C57116}" dt="2020-10-06T08:58:24.568" v="169" actId="170"/>
          <ac:spMkLst>
            <pc:docMk/>
            <pc:sldMk cId="1998194176" sldId="586"/>
            <ac:spMk id="8" creationId="{A7432EC4-D9E7-47E1-BA05-BD6E8B5C013F}"/>
          </ac:spMkLst>
        </pc:spChg>
        <pc:spChg chg="mod">
          <ac:chgData name="Rosmorduc Vinca" userId="ad80fc01-cf55-4376-a825-a887c8046f05" providerId="ADAL" clId="{4C68BCAE-D57D-4C99-BFCB-1EC8E9C57116}" dt="2020-10-06T08:58:39.508" v="179" actId="313"/>
          <ac:spMkLst>
            <pc:docMk/>
            <pc:sldMk cId="1998194176" sldId="586"/>
            <ac:spMk id="9" creationId="{4E3DC4DC-4612-400D-A8CE-ECD3B1B42F2F}"/>
          </ac:spMkLst>
        </pc:spChg>
        <pc:spChg chg="mod">
          <ac:chgData name="Rosmorduc Vinca" userId="ad80fc01-cf55-4376-a825-a887c8046f05" providerId="ADAL" clId="{4C68BCAE-D57D-4C99-BFCB-1EC8E9C57116}" dt="2020-10-06T12:07:38.489" v="381" actId="790"/>
          <ac:spMkLst>
            <pc:docMk/>
            <pc:sldMk cId="1998194176" sldId="586"/>
            <ac:spMk id="11" creationId="{B1FACAB2-8926-458D-A8AA-AAACAC4F7F1E}"/>
          </ac:spMkLst>
        </pc:spChg>
      </pc:sldChg>
      <pc:sldChg chg="modSp add mod">
        <pc:chgData name="Rosmorduc Vinca" userId="ad80fc01-cf55-4376-a825-a887c8046f05" providerId="ADAL" clId="{4C68BCAE-D57D-4C99-BFCB-1EC8E9C57116}" dt="2020-10-06T12:14:20.959" v="435" actId="20577"/>
        <pc:sldMkLst>
          <pc:docMk/>
          <pc:sldMk cId="1864813082" sldId="635"/>
        </pc:sldMkLst>
        <pc:spChg chg="mod">
          <ac:chgData name="Rosmorduc Vinca" userId="ad80fc01-cf55-4376-a825-a887c8046f05" providerId="ADAL" clId="{4C68BCAE-D57D-4C99-BFCB-1EC8E9C57116}" dt="2020-10-06T12:14:20.959" v="435" actId="20577"/>
          <ac:spMkLst>
            <pc:docMk/>
            <pc:sldMk cId="1864813082" sldId="635"/>
            <ac:spMk id="2" creationId="{76F4FD27-B832-44F5-A91E-149152C79E3B}"/>
          </ac:spMkLst>
        </pc:spChg>
        <pc:spChg chg="mod">
          <ac:chgData name="Rosmorduc Vinca" userId="ad80fc01-cf55-4376-a825-a887c8046f05" providerId="ADAL" clId="{4C68BCAE-D57D-4C99-BFCB-1EC8E9C57116}" dt="2020-10-06T09:13:38.856" v="217" actId="20577"/>
          <ac:spMkLst>
            <pc:docMk/>
            <pc:sldMk cId="1864813082" sldId="635"/>
            <ac:spMk id="3" creationId="{A1281363-C8C6-4A86-A87B-388FF529E70C}"/>
          </ac:spMkLst>
        </pc:spChg>
      </pc:sldChg>
    </pc:docChg>
  </pc:docChgLst>
  <pc:docChgLst>
    <pc:chgData name="Rosmorduc Vinca" userId="ad80fc01-cf55-4376-a825-a887c8046f05" providerId="ADAL" clId="{90EACA84-54DE-4751-B870-E06D6C5F8584}"/>
    <pc:docChg chg="modSld">
      <pc:chgData name="Rosmorduc Vinca" userId="ad80fc01-cf55-4376-a825-a887c8046f05" providerId="ADAL" clId="{90EACA84-54DE-4751-B870-E06D6C5F8584}" dt="2020-11-04T15:30:20.224" v="26" actId="1037"/>
      <pc:docMkLst>
        <pc:docMk/>
      </pc:docMkLst>
      <pc:sldChg chg="modSp mod">
        <pc:chgData name="Rosmorduc Vinca" userId="ad80fc01-cf55-4376-a825-a887c8046f05" providerId="ADAL" clId="{90EACA84-54DE-4751-B870-E06D6C5F8584}" dt="2020-11-04T15:30:20.224" v="26" actId="1037"/>
        <pc:sldMkLst>
          <pc:docMk/>
          <pc:sldMk cId="1864813082" sldId="635"/>
        </pc:sldMkLst>
        <pc:spChg chg="mod">
          <ac:chgData name="Rosmorduc Vinca" userId="ad80fc01-cf55-4376-a825-a887c8046f05" providerId="ADAL" clId="{90EACA84-54DE-4751-B870-E06D6C5F8584}" dt="2020-11-04T15:30:03.738" v="15" actId="21"/>
          <ac:spMkLst>
            <pc:docMk/>
            <pc:sldMk cId="1864813082" sldId="635"/>
            <ac:spMk id="10" creationId="{806AC6B7-6898-4979-9815-751769F5EFF8}"/>
          </ac:spMkLst>
        </pc:spChg>
        <pc:spChg chg="mod">
          <ac:chgData name="Rosmorduc Vinca" userId="ad80fc01-cf55-4376-a825-a887c8046f05" providerId="ADAL" clId="{90EACA84-54DE-4751-B870-E06D6C5F8584}" dt="2020-11-04T15:30:20.224" v="26" actId="1037"/>
          <ac:spMkLst>
            <pc:docMk/>
            <pc:sldMk cId="1864813082" sldId="635"/>
            <ac:spMk id="16" creationId="{4E846F20-1002-452A-8D61-63707EF8BD34}"/>
          </ac:spMkLst>
        </pc:spChg>
        <pc:cxnChg chg="mod">
          <ac:chgData name="Rosmorduc Vinca" userId="ad80fc01-cf55-4376-a825-a887c8046f05" providerId="ADAL" clId="{90EACA84-54DE-4751-B870-E06D6C5F8584}" dt="2020-11-04T15:30:03.738" v="15" actId="21"/>
          <ac:cxnSpMkLst>
            <pc:docMk/>
            <pc:sldMk cId="1864813082" sldId="635"/>
            <ac:cxnSpMk id="9" creationId="{1B3CDC1E-BA2A-4024-802B-AC71626CA6B1}"/>
          </ac:cxnSpMkLst>
        </pc:cxnChg>
      </pc:sldChg>
    </pc:docChg>
  </pc:docChgLst>
  <pc:docChgLst>
    <pc:chgData name="Rosmorduc Vinca" userId="ad80fc01-cf55-4376-a825-a887c8046f05" providerId="ADAL" clId="{3FC47CC0-C0C7-44E7-907F-63C6556C1CF9}"/>
    <pc:docChg chg="custSel modSld">
      <pc:chgData name="Rosmorduc Vinca" userId="ad80fc01-cf55-4376-a825-a887c8046f05" providerId="ADAL" clId="{3FC47CC0-C0C7-44E7-907F-63C6556C1CF9}" dt="2020-11-04T10:38:24.496" v="6" actId="1076"/>
      <pc:docMkLst>
        <pc:docMk/>
      </pc:docMkLst>
      <pc:sldChg chg="addSp delSp modSp mod">
        <pc:chgData name="Rosmorduc Vinca" userId="ad80fc01-cf55-4376-a825-a887c8046f05" providerId="ADAL" clId="{3FC47CC0-C0C7-44E7-907F-63C6556C1CF9}" dt="2020-11-04T10:38:24.496" v="6" actId="1076"/>
        <pc:sldMkLst>
          <pc:docMk/>
          <pc:sldMk cId="3861080009" sldId="375"/>
        </pc:sldMkLst>
        <pc:spChg chg="mod">
          <ac:chgData name="Rosmorduc Vinca" userId="ad80fc01-cf55-4376-a825-a887c8046f05" providerId="ADAL" clId="{3FC47CC0-C0C7-44E7-907F-63C6556C1CF9}" dt="2020-11-04T10:38:24.496" v="6" actId="1076"/>
          <ac:spMkLst>
            <pc:docMk/>
            <pc:sldMk cId="3861080009" sldId="375"/>
            <ac:spMk id="9" creationId="{FA97F96F-2ECF-4266-ABD4-E9E5A76C15D0}"/>
          </ac:spMkLst>
        </pc:spChg>
        <pc:picChg chg="add mod ord">
          <ac:chgData name="Rosmorduc Vinca" userId="ad80fc01-cf55-4376-a825-a887c8046f05" providerId="ADAL" clId="{3FC47CC0-C0C7-44E7-907F-63C6556C1CF9}" dt="2020-11-04T10:38:19.400" v="5" actId="167"/>
          <ac:picMkLst>
            <pc:docMk/>
            <pc:sldMk cId="3861080009" sldId="375"/>
            <ac:picMk id="6" creationId="{4A156D2C-2754-455F-92B0-D416A1F6B1B4}"/>
          </ac:picMkLst>
        </pc:picChg>
        <pc:picChg chg="del">
          <ac:chgData name="Rosmorduc Vinca" userId="ad80fc01-cf55-4376-a825-a887c8046f05" providerId="ADAL" clId="{3FC47CC0-C0C7-44E7-907F-63C6556C1CF9}" dt="2020-11-04T10:38:08.180" v="0" actId="478"/>
          <ac:picMkLst>
            <pc:docMk/>
            <pc:sldMk cId="3861080009" sldId="375"/>
            <ac:picMk id="8" creationId="{B8148246-67E1-465B-8EA8-5579F8BCCFBE}"/>
          </ac:picMkLst>
        </pc:picChg>
      </pc:sldChg>
    </pc:docChg>
  </pc:docChgLst>
  <pc:docChgLst>
    <pc:chgData name="Rosmorduc Vinca" userId="ad80fc01-cf55-4376-a825-a887c8046f05" providerId="ADAL" clId="{604D8F39-0401-4142-81D4-B9DE9EB7499E}"/>
    <pc:docChg chg="undo custSel addSld delSld modSld">
      <pc:chgData name="Rosmorduc Vinca" userId="ad80fc01-cf55-4376-a825-a887c8046f05" providerId="ADAL" clId="{604D8F39-0401-4142-81D4-B9DE9EB7499E}" dt="2019-07-29T13:36:37.288" v="205" actId="2696"/>
      <pc:docMkLst>
        <pc:docMk/>
      </pc:docMkLst>
      <pc:sldChg chg="modSp">
        <pc:chgData name="Rosmorduc Vinca" userId="ad80fc01-cf55-4376-a825-a887c8046f05" providerId="ADAL" clId="{604D8F39-0401-4142-81D4-B9DE9EB7499E}" dt="2019-07-29T13:33:33.083" v="183" actId="1076"/>
        <pc:sldMkLst>
          <pc:docMk/>
          <pc:sldMk cId="0" sldId="345"/>
        </pc:sldMkLst>
        <pc:spChg chg="mod">
          <ac:chgData name="Rosmorduc Vinca" userId="ad80fc01-cf55-4376-a825-a887c8046f05" providerId="ADAL" clId="{604D8F39-0401-4142-81D4-B9DE9EB7499E}" dt="2019-07-29T13:33:14.130" v="179" actId="179"/>
          <ac:spMkLst>
            <pc:docMk/>
            <pc:sldMk cId="0" sldId="345"/>
            <ac:spMk id="48130" creationId="{00000000-0000-0000-0000-000000000000}"/>
          </ac:spMkLst>
        </pc:spChg>
        <pc:spChg chg="mod">
          <ac:chgData name="Rosmorduc Vinca" userId="ad80fc01-cf55-4376-a825-a887c8046f05" providerId="ADAL" clId="{604D8F39-0401-4142-81D4-B9DE9EB7499E}" dt="2019-07-29T13:33:28.786" v="182" actId="14100"/>
          <ac:spMkLst>
            <pc:docMk/>
            <pc:sldMk cId="0" sldId="345"/>
            <ac:spMk id="48131" creationId="{00000000-0000-0000-0000-000000000000}"/>
          </ac:spMkLst>
        </pc:spChg>
        <pc:spChg chg="mod">
          <ac:chgData name="Rosmorduc Vinca" userId="ad80fc01-cf55-4376-a825-a887c8046f05" providerId="ADAL" clId="{604D8F39-0401-4142-81D4-B9DE9EB7499E}" dt="2019-07-29T13:33:33.083" v="183" actId="1076"/>
          <ac:spMkLst>
            <pc:docMk/>
            <pc:sldMk cId="0" sldId="345"/>
            <ac:spMk id="48144" creationId="{00000000-0000-0000-0000-000000000000}"/>
          </ac:spMkLst>
        </pc:spChg>
      </pc:sldChg>
      <pc:sldChg chg="del">
        <pc:chgData name="Rosmorduc Vinca" userId="ad80fc01-cf55-4376-a825-a887c8046f05" providerId="ADAL" clId="{604D8F39-0401-4142-81D4-B9DE9EB7499E}" dt="2019-07-29T13:29:22.701" v="4" actId="2696"/>
        <pc:sldMkLst>
          <pc:docMk/>
          <pc:sldMk cId="172828265" sldId="349"/>
        </pc:sldMkLst>
        <pc:spChg chg="mod">
          <ac:chgData name="Rosmorduc Vinca" userId="ad80fc01-cf55-4376-a825-a887c8046f05" providerId="ADAL" clId="{604D8F39-0401-4142-81D4-B9DE9EB7499E}" dt="2019-07-29T13:30:06.326" v="88" actId="179"/>
          <ac:spMkLst>
            <pc:docMk/>
            <pc:sldMk cId="172828265" sldId="349"/>
            <ac:spMk id="2" creationId="{00000000-0000-0000-0000-000000000000}"/>
          </ac:spMkLst>
        </pc:spChg>
        <pc:spChg chg="mod">
          <ac:chgData name="Rosmorduc Vinca" userId="ad80fc01-cf55-4376-a825-a887c8046f05" providerId="ADAL" clId="{604D8F39-0401-4142-81D4-B9DE9EB7499E}" dt="2019-07-29T13:30:17.745" v="91" actId="20577"/>
          <ac:spMkLst>
            <pc:docMk/>
            <pc:sldMk cId="172828265" sldId="349"/>
            <ac:spMk id="3" creationId="{00000000-0000-0000-0000-000000000000}"/>
          </ac:spMkLst>
        </pc:spChg>
        <pc:picChg chg="mod">
          <ac:chgData name="Rosmorduc Vinca" userId="ad80fc01-cf55-4376-a825-a887c8046f05" providerId="ADAL" clId="{604D8F39-0401-4142-81D4-B9DE9EB7499E}" dt="2019-07-29T13:30:15.760" v="90" actId="1076"/>
          <ac:picMkLst>
            <pc:docMk/>
            <pc:sldMk cId="172828265" sldId="349"/>
            <ac:picMk id="67586" creationId="{00000000-0000-0000-0000-000000000000}"/>
          </ac:picMkLst>
        </pc:picChg>
      </pc:sldChg>
      <pc:sldChg chg="modSp">
        <pc:chgData name="Rosmorduc Vinca" userId="ad80fc01-cf55-4376-a825-a887c8046f05" providerId="ADAL" clId="{604D8F39-0401-4142-81D4-B9DE9EB7499E}" dt="2019-07-29T13:29:57.386" v="87" actId="20577"/>
        <pc:sldMkLst>
          <pc:docMk/>
          <pc:sldMk cId="2815389732" sldId="352"/>
        </pc:sldMkLst>
        <pc:spChg chg="mod">
          <ac:chgData name="Rosmorduc Vinca" userId="ad80fc01-cf55-4376-a825-a887c8046f05" providerId="ADAL" clId="{604D8F39-0401-4142-81D4-B9DE9EB7499E}" dt="2019-07-29T13:29:57.386" v="87" actId="20577"/>
          <ac:spMkLst>
            <pc:docMk/>
            <pc:sldMk cId="2815389732" sldId="352"/>
            <ac:spMk id="2" creationId="{77E9832D-E496-4C1A-BC91-B748386824AC}"/>
          </ac:spMkLst>
        </pc:spChg>
      </pc:sldChg>
      <pc:sldChg chg="modSp">
        <pc:chgData name="Rosmorduc Vinca" userId="ad80fc01-cf55-4376-a825-a887c8046f05" providerId="ADAL" clId="{604D8F39-0401-4142-81D4-B9DE9EB7499E}" dt="2019-07-29T13:31:19.556" v="98" actId="20577"/>
        <pc:sldMkLst>
          <pc:docMk/>
          <pc:sldMk cId="1471819019" sldId="355"/>
        </pc:sldMkLst>
        <pc:spChg chg="mod">
          <ac:chgData name="Rosmorduc Vinca" userId="ad80fc01-cf55-4376-a825-a887c8046f05" providerId="ADAL" clId="{604D8F39-0401-4142-81D4-B9DE9EB7499E}" dt="2019-07-29T13:31:19.556" v="98" actId="20577"/>
          <ac:spMkLst>
            <pc:docMk/>
            <pc:sldMk cId="1471819019" sldId="355"/>
            <ac:spMk id="17410" creationId="{00000000-0000-0000-0000-000000000000}"/>
          </ac:spMkLst>
        </pc:spChg>
      </pc:sldChg>
      <pc:sldChg chg="modSp">
        <pc:chgData name="Rosmorduc Vinca" userId="ad80fc01-cf55-4376-a825-a887c8046f05" providerId="ADAL" clId="{604D8F39-0401-4142-81D4-B9DE9EB7499E}" dt="2019-07-29T13:32:42.287" v="177" actId="20577"/>
        <pc:sldMkLst>
          <pc:docMk/>
          <pc:sldMk cId="0" sldId="368"/>
        </pc:sldMkLst>
        <pc:spChg chg="mod">
          <ac:chgData name="Rosmorduc Vinca" userId="ad80fc01-cf55-4376-a825-a887c8046f05" providerId="ADAL" clId="{604D8F39-0401-4142-81D4-B9DE9EB7499E}" dt="2019-07-29T13:32:42.287" v="177" actId="20577"/>
          <ac:spMkLst>
            <pc:docMk/>
            <pc:sldMk cId="0" sldId="368"/>
            <ac:spMk id="5" creationId="{D20DB13B-7331-41A6-ADBC-4FB21AEC9B95}"/>
          </ac:spMkLst>
        </pc:spChg>
        <pc:spChg chg="mod">
          <ac:chgData name="Rosmorduc Vinca" userId="ad80fc01-cf55-4376-a825-a887c8046f05" providerId="ADAL" clId="{604D8F39-0401-4142-81D4-B9DE9EB7499E}" dt="2019-07-29T13:32:26.210" v="166" actId="20577"/>
          <ac:spMkLst>
            <pc:docMk/>
            <pc:sldMk cId="0" sldId="368"/>
            <ac:spMk id="8" creationId="{00000000-0000-0000-0000-000000000000}"/>
          </ac:spMkLst>
        </pc:spChg>
      </pc:sldChg>
    </pc:docChg>
  </pc:docChgLst>
  <pc:docChgLst>
    <pc:chgData name="Rosmorduc Vinca" userId="ad80fc01-cf55-4376-a825-a887c8046f05" providerId="ADAL" clId="{8D307FF9-60A9-4631-B0BF-D015D0EF98A1}"/>
    <pc:docChg chg="modSld">
      <pc:chgData name="Rosmorduc Vinca" userId="ad80fc01-cf55-4376-a825-a887c8046f05" providerId="ADAL" clId="{8D307FF9-60A9-4631-B0BF-D015D0EF98A1}" dt="2020-11-20T15:56:51.577" v="33" actId="167"/>
      <pc:docMkLst>
        <pc:docMk/>
      </pc:docMkLst>
      <pc:sldChg chg="addSp delSp modSp mod">
        <pc:chgData name="Rosmorduc Vinca" userId="ad80fc01-cf55-4376-a825-a887c8046f05" providerId="ADAL" clId="{8D307FF9-60A9-4631-B0BF-D015D0EF98A1}" dt="2020-11-20T15:54:35.860" v="23" actId="164"/>
        <pc:sldMkLst>
          <pc:docMk/>
          <pc:sldMk cId="3358550441" sldId="344"/>
        </pc:sldMkLst>
        <pc:grpChg chg="mod">
          <ac:chgData name="Rosmorduc Vinca" userId="ad80fc01-cf55-4376-a825-a887c8046f05" providerId="ADAL" clId="{8D307FF9-60A9-4631-B0BF-D015D0EF98A1}" dt="2020-11-20T15:54:30.439" v="22" actId="478"/>
          <ac:grpSpMkLst>
            <pc:docMk/>
            <pc:sldMk cId="3358550441" sldId="344"/>
            <ac:grpSpMk id="3" creationId="{AE3B6C09-3187-479E-A615-9E0D1CC93BEB}"/>
          </ac:grpSpMkLst>
        </pc:grpChg>
        <pc:grpChg chg="mod">
          <ac:chgData name="Rosmorduc Vinca" userId="ad80fc01-cf55-4376-a825-a887c8046f05" providerId="ADAL" clId="{8D307FF9-60A9-4631-B0BF-D015D0EF98A1}" dt="2020-11-20T15:54:35.860" v="23" actId="164"/>
          <ac:grpSpMkLst>
            <pc:docMk/>
            <pc:sldMk cId="3358550441" sldId="344"/>
            <ac:grpSpMk id="4" creationId="{D8EAC735-72EC-4AD4-AC10-E8E40736D58F}"/>
          </ac:grpSpMkLst>
        </pc:grpChg>
        <pc:grpChg chg="add mod">
          <ac:chgData name="Rosmorduc Vinca" userId="ad80fc01-cf55-4376-a825-a887c8046f05" providerId="ADAL" clId="{8D307FF9-60A9-4631-B0BF-D015D0EF98A1}" dt="2020-11-20T15:54:35.860" v="23" actId="164"/>
          <ac:grpSpMkLst>
            <pc:docMk/>
            <pc:sldMk cId="3358550441" sldId="344"/>
            <ac:grpSpMk id="8" creationId="{EAD24575-A4CE-496E-8A56-A69C65246623}"/>
          </ac:grpSpMkLst>
        </pc:grpChg>
        <pc:picChg chg="add mod ord">
          <ac:chgData name="Rosmorduc Vinca" userId="ad80fc01-cf55-4376-a825-a887c8046f05" providerId="ADAL" clId="{8D307FF9-60A9-4631-B0BF-D015D0EF98A1}" dt="2020-11-20T15:54:35.860" v="23" actId="164"/>
          <ac:picMkLst>
            <pc:docMk/>
            <pc:sldMk cId="3358550441" sldId="344"/>
            <ac:picMk id="7" creationId="{DE159E9F-1CCA-43EA-8B50-1AD5BED71262}"/>
          </ac:picMkLst>
        </pc:picChg>
        <pc:picChg chg="del mod">
          <ac:chgData name="Rosmorduc Vinca" userId="ad80fc01-cf55-4376-a825-a887c8046f05" providerId="ADAL" clId="{8D307FF9-60A9-4631-B0BF-D015D0EF98A1}" dt="2020-11-20T15:54:30.439" v="22" actId="478"/>
          <ac:picMkLst>
            <pc:docMk/>
            <pc:sldMk cId="3358550441" sldId="344"/>
            <ac:picMk id="19" creationId="{630C4F1D-FECF-4AC4-B06B-F45AE4BCDFF4}"/>
          </ac:picMkLst>
        </pc:picChg>
      </pc:sldChg>
      <pc:sldChg chg="addSp delSp modSp mod">
        <pc:chgData name="Rosmorduc Vinca" userId="ad80fc01-cf55-4376-a825-a887c8046f05" providerId="ADAL" clId="{8D307FF9-60A9-4631-B0BF-D015D0EF98A1}" dt="2020-11-20T15:53:52.878" v="14" actId="164"/>
        <pc:sldMkLst>
          <pc:docMk/>
          <pc:sldMk cId="1922934891" sldId="580"/>
        </pc:sldMkLst>
        <pc:spChg chg="mod">
          <ac:chgData name="Rosmorduc Vinca" userId="ad80fc01-cf55-4376-a825-a887c8046f05" providerId="ADAL" clId="{8D307FF9-60A9-4631-B0BF-D015D0EF98A1}" dt="2020-11-20T15:53:52.878" v="14" actId="164"/>
          <ac:spMkLst>
            <pc:docMk/>
            <pc:sldMk cId="1922934891" sldId="580"/>
            <ac:spMk id="101" creationId="{34DD36A0-EE95-4785-B181-656C9FB0EC9F}"/>
          </ac:spMkLst>
        </pc:spChg>
        <pc:grpChg chg="mod">
          <ac:chgData name="Rosmorduc Vinca" userId="ad80fc01-cf55-4376-a825-a887c8046f05" providerId="ADAL" clId="{8D307FF9-60A9-4631-B0BF-D015D0EF98A1}" dt="2020-11-20T15:53:03.317" v="10" actId="478"/>
          <ac:grpSpMkLst>
            <pc:docMk/>
            <pc:sldMk cId="1922934891" sldId="580"/>
            <ac:grpSpMk id="3" creationId="{6AD28EEB-D504-4612-879B-E7C751A6E09A}"/>
          </ac:grpSpMkLst>
        </pc:grpChg>
        <pc:grpChg chg="mod">
          <ac:chgData name="Rosmorduc Vinca" userId="ad80fc01-cf55-4376-a825-a887c8046f05" providerId="ADAL" clId="{8D307FF9-60A9-4631-B0BF-D015D0EF98A1}" dt="2020-11-20T15:53:52.878" v="14" actId="164"/>
          <ac:grpSpMkLst>
            <pc:docMk/>
            <pc:sldMk cId="1922934891" sldId="580"/>
            <ac:grpSpMk id="4" creationId="{25E3BF11-3291-47E1-8908-28C6CAF2FBDE}"/>
          </ac:grpSpMkLst>
        </pc:grpChg>
        <pc:grpChg chg="add mod">
          <ac:chgData name="Rosmorduc Vinca" userId="ad80fc01-cf55-4376-a825-a887c8046f05" providerId="ADAL" clId="{8D307FF9-60A9-4631-B0BF-D015D0EF98A1}" dt="2020-11-20T15:53:52.878" v="14" actId="164"/>
          <ac:grpSpMkLst>
            <pc:docMk/>
            <pc:sldMk cId="1922934891" sldId="580"/>
            <ac:grpSpMk id="8" creationId="{1BA6FCD8-09BC-4184-9F57-77A2F23BB0E2}"/>
          </ac:grpSpMkLst>
        </pc:grpChg>
        <pc:picChg chg="add mod ord">
          <ac:chgData name="Rosmorduc Vinca" userId="ad80fc01-cf55-4376-a825-a887c8046f05" providerId="ADAL" clId="{8D307FF9-60A9-4631-B0BF-D015D0EF98A1}" dt="2020-11-20T15:53:52.878" v="14" actId="164"/>
          <ac:picMkLst>
            <pc:docMk/>
            <pc:sldMk cId="1922934891" sldId="580"/>
            <ac:picMk id="7" creationId="{B75E815F-3064-481F-B5BC-413C1F757B74}"/>
          </ac:picMkLst>
        </pc:picChg>
        <pc:picChg chg="del">
          <ac:chgData name="Rosmorduc Vinca" userId="ad80fc01-cf55-4376-a825-a887c8046f05" providerId="ADAL" clId="{8D307FF9-60A9-4631-B0BF-D015D0EF98A1}" dt="2020-11-20T15:53:03.317" v="10" actId="478"/>
          <ac:picMkLst>
            <pc:docMk/>
            <pc:sldMk cId="1922934891" sldId="580"/>
            <ac:picMk id="19" creationId="{630C4F1D-FECF-4AC4-B06B-F45AE4BCDFF4}"/>
          </ac:picMkLst>
        </pc:picChg>
      </pc:sldChg>
      <pc:sldChg chg="addSp delSp modSp mod">
        <pc:chgData name="Rosmorduc Vinca" userId="ad80fc01-cf55-4376-a825-a887c8046f05" providerId="ADAL" clId="{8D307FF9-60A9-4631-B0BF-D015D0EF98A1}" dt="2020-11-20T15:54:54.668" v="27" actId="164"/>
        <pc:sldMkLst>
          <pc:docMk/>
          <pc:sldMk cId="846476779" sldId="581"/>
        </pc:sldMkLst>
        <pc:grpChg chg="mod">
          <ac:chgData name="Rosmorduc Vinca" userId="ad80fc01-cf55-4376-a825-a887c8046f05" providerId="ADAL" clId="{8D307FF9-60A9-4631-B0BF-D015D0EF98A1}" dt="2020-11-20T15:54:50.590" v="26" actId="478"/>
          <ac:grpSpMkLst>
            <pc:docMk/>
            <pc:sldMk cId="846476779" sldId="581"/>
            <ac:grpSpMk id="3" creationId="{892B2C6E-42BE-4E53-A860-2E23692D2C65}"/>
          </ac:grpSpMkLst>
        </pc:grpChg>
        <pc:grpChg chg="mod">
          <ac:chgData name="Rosmorduc Vinca" userId="ad80fc01-cf55-4376-a825-a887c8046f05" providerId="ADAL" clId="{8D307FF9-60A9-4631-B0BF-D015D0EF98A1}" dt="2020-11-20T15:54:54.668" v="27" actId="164"/>
          <ac:grpSpMkLst>
            <pc:docMk/>
            <pc:sldMk cId="846476779" sldId="581"/>
            <ac:grpSpMk id="4" creationId="{F34AD251-C1D4-4C1C-8133-449D8CD85D84}"/>
          </ac:grpSpMkLst>
        </pc:grpChg>
        <pc:grpChg chg="add mod">
          <ac:chgData name="Rosmorduc Vinca" userId="ad80fc01-cf55-4376-a825-a887c8046f05" providerId="ADAL" clId="{8D307FF9-60A9-4631-B0BF-D015D0EF98A1}" dt="2020-11-20T15:54:54.668" v="27" actId="164"/>
          <ac:grpSpMkLst>
            <pc:docMk/>
            <pc:sldMk cId="846476779" sldId="581"/>
            <ac:grpSpMk id="5" creationId="{E78356D9-F238-4DD9-AE60-7AED5071DD65}"/>
          </ac:grpSpMkLst>
        </pc:grpChg>
        <pc:picChg chg="del">
          <ac:chgData name="Rosmorduc Vinca" userId="ad80fc01-cf55-4376-a825-a887c8046f05" providerId="ADAL" clId="{8D307FF9-60A9-4631-B0BF-D015D0EF98A1}" dt="2020-11-20T15:54:50.590" v="26" actId="478"/>
          <ac:picMkLst>
            <pc:docMk/>
            <pc:sldMk cId="846476779" sldId="581"/>
            <ac:picMk id="19" creationId="{630C4F1D-FECF-4AC4-B06B-F45AE4BCDFF4}"/>
          </ac:picMkLst>
        </pc:picChg>
        <pc:picChg chg="add mod ord">
          <ac:chgData name="Rosmorduc Vinca" userId="ad80fc01-cf55-4376-a825-a887c8046f05" providerId="ADAL" clId="{8D307FF9-60A9-4631-B0BF-D015D0EF98A1}" dt="2020-11-20T15:54:54.668" v="27" actId="164"/>
          <ac:picMkLst>
            <pc:docMk/>
            <pc:sldMk cId="846476779" sldId="581"/>
            <ac:picMk id="23" creationId="{BBE91552-C1C8-4AA0-8963-4606F5461D92}"/>
          </ac:picMkLst>
        </pc:picChg>
      </pc:sldChg>
      <pc:sldChg chg="addSp delSp modSp mod">
        <pc:chgData name="Rosmorduc Vinca" userId="ad80fc01-cf55-4376-a825-a887c8046f05" providerId="ADAL" clId="{8D307FF9-60A9-4631-B0BF-D015D0EF98A1}" dt="2020-11-20T15:56:51.577" v="33" actId="167"/>
        <pc:sldMkLst>
          <pc:docMk/>
          <pc:sldMk cId="1998194176" sldId="586"/>
        </pc:sldMkLst>
        <pc:grpChg chg="mod">
          <ac:chgData name="Rosmorduc Vinca" userId="ad80fc01-cf55-4376-a825-a887c8046f05" providerId="ADAL" clId="{8D307FF9-60A9-4631-B0BF-D015D0EF98A1}" dt="2020-11-20T15:55:18.133" v="32" actId="164"/>
          <ac:grpSpMkLst>
            <pc:docMk/>
            <pc:sldMk cId="1998194176" sldId="586"/>
            <ac:grpSpMk id="5" creationId="{E148DD7E-C609-4649-9767-9DD89AA7A5B3}"/>
          </ac:grpSpMkLst>
        </pc:grpChg>
        <pc:grpChg chg="add mod ord">
          <ac:chgData name="Rosmorduc Vinca" userId="ad80fc01-cf55-4376-a825-a887c8046f05" providerId="ADAL" clId="{8D307FF9-60A9-4631-B0BF-D015D0EF98A1}" dt="2020-11-20T15:56:51.577" v="33" actId="167"/>
          <ac:grpSpMkLst>
            <pc:docMk/>
            <pc:sldMk cId="1998194176" sldId="586"/>
            <ac:grpSpMk id="7" creationId="{42FD2079-B3BD-46C7-A734-689EDA0DE0FE}"/>
          </ac:grpSpMkLst>
        </pc:grpChg>
        <pc:grpChg chg="mod">
          <ac:chgData name="Rosmorduc Vinca" userId="ad80fc01-cf55-4376-a825-a887c8046f05" providerId="ADAL" clId="{8D307FF9-60A9-4631-B0BF-D015D0EF98A1}" dt="2020-11-20T15:55:14.400" v="31" actId="478"/>
          <ac:grpSpMkLst>
            <pc:docMk/>
            <pc:sldMk cId="1998194176" sldId="586"/>
            <ac:grpSpMk id="13" creationId="{2AF29D6A-8E4F-4896-9234-3D5E306FCB39}"/>
          </ac:grpSpMkLst>
        </pc:grpChg>
        <pc:picChg chg="del">
          <ac:chgData name="Rosmorduc Vinca" userId="ad80fc01-cf55-4376-a825-a887c8046f05" providerId="ADAL" clId="{8D307FF9-60A9-4631-B0BF-D015D0EF98A1}" dt="2020-11-20T15:55:14.400" v="31" actId="478"/>
          <ac:picMkLst>
            <pc:docMk/>
            <pc:sldMk cId="1998194176" sldId="586"/>
            <ac:picMk id="19" creationId="{630C4F1D-FECF-4AC4-B06B-F45AE4BCDFF4}"/>
          </ac:picMkLst>
        </pc:picChg>
        <pc:picChg chg="add mod ord">
          <ac:chgData name="Rosmorduc Vinca" userId="ad80fc01-cf55-4376-a825-a887c8046f05" providerId="ADAL" clId="{8D307FF9-60A9-4631-B0BF-D015D0EF98A1}" dt="2020-11-20T15:55:18.133" v="32" actId="164"/>
          <ac:picMkLst>
            <pc:docMk/>
            <pc:sldMk cId="1998194176" sldId="586"/>
            <ac:picMk id="25" creationId="{75B4605A-5444-4E97-AF25-89B07768B8BA}"/>
          </ac:picMkLst>
        </pc:picChg>
      </pc:sldChg>
    </pc:docChg>
  </pc:docChgLst>
  <pc:docChgLst>
    <pc:chgData name="Rosmorduc Vinca" userId="ad80fc01-cf55-4376-a825-a887c8046f05" providerId="ADAL" clId="{7A94CD0B-1AC4-46A3-AFE2-F896E026051A}"/>
    <pc:docChg chg="undo custSel addSld delSld modSld sldOrd">
      <pc:chgData name="Rosmorduc Vinca" userId="ad80fc01-cf55-4376-a825-a887c8046f05" providerId="ADAL" clId="{7A94CD0B-1AC4-46A3-AFE2-F896E026051A}" dt="2019-08-06T12:55:08.781" v="407" actId="14100"/>
      <pc:docMkLst>
        <pc:docMk/>
      </pc:docMkLst>
      <pc:sldChg chg="modSp">
        <pc:chgData name="Rosmorduc Vinca" userId="ad80fc01-cf55-4376-a825-a887c8046f05" providerId="ADAL" clId="{7A94CD0B-1AC4-46A3-AFE2-F896E026051A}" dt="2019-08-06T12:06:01.190" v="4" actId="20577"/>
        <pc:sldMkLst>
          <pc:docMk/>
          <pc:sldMk cId="2494296006" sldId="353"/>
        </pc:sldMkLst>
        <pc:spChg chg="mod">
          <ac:chgData name="Rosmorduc Vinca" userId="ad80fc01-cf55-4376-a825-a887c8046f05" providerId="ADAL" clId="{7A94CD0B-1AC4-46A3-AFE2-F896E026051A}" dt="2019-08-06T12:06:01.190" v="4" actId="20577"/>
          <ac:spMkLst>
            <pc:docMk/>
            <pc:sldMk cId="2494296006" sldId="353"/>
            <ac:spMk id="2" creationId="{E8C30C43-6B10-4407-BC5D-D85EDED8876C}"/>
          </ac:spMkLst>
        </pc:spChg>
      </pc:sldChg>
      <pc:sldChg chg="modSp">
        <pc:chgData name="Rosmorduc Vinca" userId="ad80fc01-cf55-4376-a825-a887c8046f05" providerId="ADAL" clId="{7A94CD0B-1AC4-46A3-AFE2-F896E026051A}" dt="2019-08-06T12:06:30.079" v="5" actId="179"/>
        <pc:sldMkLst>
          <pc:docMk/>
          <pc:sldMk cId="0" sldId="354"/>
        </pc:sldMkLst>
        <pc:spChg chg="mod">
          <ac:chgData name="Rosmorduc Vinca" userId="ad80fc01-cf55-4376-a825-a887c8046f05" providerId="ADAL" clId="{7A94CD0B-1AC4-46A3-AFE2-F896E026051A}" dt="2019-08-06T12:06:30.079" v="5" actId="179"/>
          <ac:spMkLst>
            <pc:docMk/>
            <pc:sldMk cId="0" sldId="354"/>
            <ac:spMk id="11266" creationId="{00000000-0000-0000-0000-000000000000}"/>
          </ac:spMkLst>
        </pc:spChg>
      </pc:sldChg>
      <pc:sldChg chg="addSp delSp modSp">
        <pc:chgData name="Rosmorduc Vinca" userId="ad80fc01-cf55-4376-a825-a887c8046f05" providerId="ADAL" clId="{7A94CD0B-1AC4-46A3-AFE2-F896E026051A}" dt="2019-08-06T12:32:51.007" v="225" actId="478"/>
        <pc:sldMkLst>
          <pc:docMk/>
          <pc:sldMk cId="0" sldId="368"/>
        </pc:sldMkLst>
        <pc:spChg chg="add del mod">
          <ac:chgData name="Rosmorduc Vinca" userId="ad80fc01-cf55-4376-a825-a887c8046f05" providerId="ADAL" clId="{7A94CD0B-1AC4-46A3-AFE2-F896E026051A}" dt="2019-08-06T12:21:25.704" v="17" actId="478"/>
          <ac:spMkLst>
            <pc:docMk/>
            <pc:sldMk cId="0" sldId="368"/>
            <ac:spMk id="4" creationId="{0A6A3B47-5266-47EC-8E7B-F6689E6C1593}"/>
          </ac:spMkLst>
        </pc:spChg>
        <pc:spChg chg="add del mod">
          <ac:chgData name="Rosmorduc Vinca" userId="ad80fc01-cf55-4376-a825-a887c8046f05" providerId="ADAL" clId="{7A94CD0B-1AC4-46A3-AFE2-F896E026051A}" dt="2019-08-06T12:21:39.828" v="19" actId="478"/>
          <ac:spMkLst>
            <pc:docMk/>
            <pc:sldMk cId="0" sldId="368"/>
            <ac:spMk id="6" creationId="{E5841D4B-D618-4451-BF8F-CA7CC76E6813}"/>
          </ac:spMkLst>
        </pc:spChg>
        <pc:spChg chg="add del mod">
          <ac:chgData name="Rosmorduc Vinca" userId="ad80fc01-cf55-4376-a825-a887c8046f05" providerId="ADAL" clId="{7A94CD0B-1AC4-46A3-AFE2-F896E026051A}" dt="2019-08-06T12:21:51.343" v="21" actId="478"/>
          <ac:spMkLst>
            <pc:docMk/>
            <pc:sldMk cId="0" sldId="368"/>
            <ac:spMk id="7" creationId="{AB13BF57-368F-46A8-A7D8-9DECE0A4B7ED}"/>
          </ac:spMkLst>
        </pc:spChg>
        <pc:spChg chg="mod">
          <ac:chgData name="Rosmorduc Vinca" userId="ad80fc01-cf55-4376-a825-a887c8046f05" providerId="ADAL" clId="{7A94CD0B-1AC4-46A3-AFE2-F896E026051A}" dt="2019-08-06T12:29:05.841" v="175" actId="113"/>
          <ac:spMkLst>
            <pc:docMk/>
            <pc:sldMk cId="0" sldId="368"/>
            <ac:spMk id="8" creationId="{00000000-0000-0000-0000-000000000000}"/>
          </ac:spMkLst>
        </pc:spChg>
        <pc:spChg chg="add del mod">
          <ac:chgData name="Rosmorduc Vinca" userId="ad80fc01-cf55-4376-a825-a887c8046f05" providerId="ADAL" clId="{7A94CD0B-1AC4-46A3-AFE2-F896E026051A}" dt="2019-08-06T12:23:02.213" v="26" actId="478"/>
          <ac:spMkLst>
            <pc:docMk/>
            <pc:sldMk cId="0" sldId="368"/>
            <ac:spMk id="9" creationId="{A5DB0CB2-9DC2-43DF-924A-A1EE8C73BE42}"/>
          </ac:spMkLst>
        </pc:spChg>
        <pc:spChg chg="add mod ord">
          <ac:chgData name="Rosmorduc Vinca" userId="ad80fc01-cf55-4376-a825-a887c8046f05" providerId="ADAL" clId="{7A94CD0B-1AC4-46A3-AFE2-F896E026051A}" dt="2019-08-06T12:24:10.705" v="35" actId="208"/>
          <ac:spMkLst>
            <pc:docMk/>
            <pc:sldMk cId="0" sldId="368"/>
            <ac:spMk id="10" creationId="{3B097E6D-B9A4-4C1E-8811-949F44AB8CB4}"/>
          </ac:spMkLst>
        </pc:spChg>
        <pc:spChg chg="add mod">
          <ac:chgData name="Rosmorduc Vinca" userId="ad80fc01-cf55-4376-a825-a887c8046f05" providerId="ADAL" clId="{7A94CD0B-1AC4-46A3-AFE2-F896E026051A}" dt="2019-08-06T12:23:51.347" v="32" actId="1076"/>
          <ac:spMkLst>
            <pc:docMk/>
            <pc:sldMk cId="0" sldId="368"/>
            <ac:spMk id="11" creationId="{1FE3FC61-E32F-4235-A044-5FFBC1C099D3}"/>
          </ac:spMkLst>
        </pc:spChg>
        <pc:spChg chg="add del mod">
          <ac:chgData name="Rosmorduc Vinca" userId="ad80fc01-cf55-4376-a825-a887c8046f05" providerId="ADAL" clId="{7A94CD0B-1AC4-46A3-AFE2-F896E026051A}" dt="2019-08-06T12:24:36.016" v="37" actId="478"/>
          <ac:spMkLst>
            <pc:docMk/>
            <pc:sldMk cId="0" sldId="368"/>
            <ac:spMk id="12" creationId="{ECDD34A4-8416-4EB2-90C4-629F2B4AC399}"/>
          </ac:spMkLst>
        </pc:spChg>
        <pc:spChg chg="add del mod">
          <ac:chgData name="Rosmorduc Vinca" userId="ad80fc01-cf55-4376-a825-a887c8046f05" providerId="ADAL" clId="{7A94CD0B-1AC4-46A3-AFE2-F896E026051A}" dt="2019-08-06T12:24:44.874" v="39" actId="478"/>
          <ac:spMkLst>
            <pc:docMk/>
            <pc:sldMk cId="0" sldId="368"/>
            <ac:spMk id="13" creationId="{901FE6B8-0072-4FD5-990E-BF28C3CC7B02}"/>
          </ac:spMkLst>
        </pc:spChg>
        <pc:spChg chg="add del mod">
          <ac:chgData name="Rosmorduc Vinca" userId="ad80fc01-cf55-4376-a825-a887c8046f05" providerId="ADAL" clId="{7A94CD0B-1AC4-46A3-AFE2-F896E026051A}" dt="2019-08-06T12:25:16.669" v="43" actId="478"/>
          <ac:spMkLst>
            <pc:docMk/>
            <pc:sldMk cId="0" sldId="368"/>
            <ac:spMk id="14" creationId="{BEDAC187-74F8-4438-BE7D-AD4B6A74F476}"/>
          </ac:spMkLst>
        </pc:spChg>
        <pc:spChg chg="add mod">
          <ac:chgData name="Rosmorduc Vinca" userId="ad80fc01-cf55-4376-a825-a887c8046f05" providerId="ADAL" clId="{7A94CD0B-1AC4-46A3-AFE2-F896E026051A}" dt="2019-08-06T12:30:27.014" v="195" actId="1076"/>
          <ac:spMkLst>
            <pc:docMk/>
            <pc:sldMk cId="0" sldId="368"/>
            <ac:spMk id="15" creationId="{DA0D7D2D-16B9-471F-95C4-F5D05F592FD9}"/>
          </ac:spMkLst>
        </pc:spChg>
        <pc:spChg chg="add mod">
          <ac:chgData name="Rosmorduc Vinca" userId="ad80fc01-cf55-4376-a825-a887c8046f05" providerId="ADAL" clId="{7A94CD0B-1AC4-46A3-AFE2-F896E026051A}" dt="2019-08-06T12:26:04.656" v="49" actId="1076"/>
          <ac:spMkLst>
            <pc:docMk/>
            <pc:sldMk cId="0" sldId="368"/>
            <ac:spMk id="16" creationId="{B3FF8013-6892-4E70-832C-701E24BC2EDC}"/>
          </ac:spMkLst>
        </pc:spChg>
        <pc:spChg chg="add mod">
          <ac:chgData name="Rosmorduc Vinca" userId="ad80fc01-cf55-4376-a825-a887c8046f05" providerId="ADAL" clId="{7A94CD0B-1AC4-46A3-AFE2-F896E026051A}" dt="2019-08-06T12:29:34.044" v="179" actId="1076"/>
          <ac:spMkLst>
            <pc:docMk/>
            <pc:sldMk cId="0" sldId="368"/>
            <ac:spMk id="17" creationId="{C11CA86C-606D-4960-9639-3200B38C6CC6}"/>
          </ac:spMkLst>
        </pc:spChg>
        <pc:spChg chg="add mod">
          <ac:chgData name="Rosmorduc Vinca" userId="ad80fc01-cf55-4376-a825-a887c8046f05" providerId="ADAL" clId="{7A94CD0B-1AC4-46A3-AFE2-F896E026051A}" dt="2019-08-06T12:29:43.185" v="182" actId="1076"/>
          <ac:spMkLst>
            <pc:docMk/>
            <pc:sldMk cId="0" sldId="368"/>
            <ac:spMk id="18" creationId="{DDACA23A-5884-48CB-B559-11D7D0531A74}"/>
          </ac:spMkLst>
        </pc:spChg>
        <pc:spChg chg="add mod">
          <ac:chgData name="Rosmorduc Vinca" userId="ad80fc01-cf55-4376-a825-a887c8046f05" providerId="ADAL" clId="{7A94CD0B-1AC4-46A3-AFE2-F896E026051A}" dt="2019-08-06T12:30:07.982" v="193" actId="207"/>
          <ac:spMkLst>
            <pc:docMk/>
            <pc:sldMk cId="0" sldId="368"/>
            <ac:spMk id="19" creationId="{BDF96A46-AD1B-41A8-AF27-AA9F36334255}"/>
          </ac:spMkLst>
        </pc:spChg>
        <pc:spChg chg="add mod">
          <ac:chgData name="Rosmorduc Vinca" userId="ad80fc01-cf55-4376-a825-a887c8046f05" providerId="ADAL" clId="{7A94CD0B-1AC4-46A3-AFE2-F896E026051A}" dt="2019-08-06T12:30:42.280" v="202" actId="20577"/>
          <ac:spMkLst>
            <pc:docMk/>
            <pc:sldMk cId="0" sldId="368"/>
            <ac:spMk id="22" creationId="{3D744C6D-C387-44C1-A89A-2A1CED31D047}"/>
          </ac:spMkLst>
        </pc:spChg>
        <pc:spChg chg="add mod">
          <ac:chgData name="Rosmorduc Vinca" userId="ad80fc01-cf55-4376-a825-a887c8046f05" providerId="ADAL" clId="{7A94CD0B-1AC4-46A3-AFE2-F896E026051A}" dt="2019-08-06T12:30:58.320" v="213" actId="1076"/>
          <ac:spMkLst>
            <pc:docMk/>
            <pc:sldMk cId="0" sldId="368"/>
            <ac:spMk id="25" creationId="{7760ACB6-9D54-4DCE-85B1-E893A19F1EFB}"/>
          </ac:spMkLst>
        </pc:spChg>
        <pc:spChg chg="add mod">
          <ac:chgData name="Rosmorduc Vinca" userId="ad80fc01-cf55-4376-a825-a887c8046f05" providerId="ADAL" clId="{7A94CD0B-1AC4-46A3-AFE2-F896E026051A}" dt="2019-08-06T12:32:21.681" v="220" actId="1076"/>
          <ac:spMkLst>
            <pc:docMk/>
            <pc:sldMk cId="0" sldId="368"/>
            <ac:spMk id="11264" creationId="{1599E636-CC71-4B22-A33D-25378FAF85E6}"/>
          </ac:spMkLst>
        </pc:spChg>
        <pc:spChg chg="add mod">
          <ac:chgData name="Rosmorduc Vinca" userId="ad80fc01-cf55-4376-a825-a887c8046f05" providerId="ADAL" clId="{7A94CD0B-1AC4-46A3-AFE2-F896E026051A}" dt="2019-08-06T12:32:35.758" v="224" actId="1076"/>
          <ac:spMkLst>
            <pc:docMk/>
            <pc:sldMk cId="0" sldId="368"/>
            <ac:spMk id="11267" creationId="{0D566439-B850-40F6-94C1-A5BC85C519ED}"/>
          </ac:spMkLst>
        </pc:spChg>
        <pc:picChg chg="add mod ord">
          <ac:chgData name="Rosmorduc Vinca" userId="ad80fc01-cf55-4376-a825-a887c8046f05" providerId="ADAL" clId="{7A94CD0B-1AC4-46A3-AFE2-F896E026051A}" dt="2019-08-06T12:22:12.170" v="24" actId="166"/>
          <ac:picMkLst>
            <pc:docMk/>
            <pc:sldMk cId="0" sldId="368"/>
            <ac:picMk id="3" creationId="{34A734D6-A98F-48A8-AF67-0162BABE6F74}"/>
          </ac:picMkLst>
        </pc:picChg>
        <pc:picChg chg="del mod">
          <ac:chgData name="Rosmorduc Vinca" userId="ad80fc01-cf55-4376-a825-a887c8046f05" providerId="ADAL" clId="{7A94CD0B-1AC4-46A3-AFE2-F896E026051A}" dt="2019-08-06T12:32:51.007" v="225" actId="478"/>
          <ac:picMkLst>
            <pc:docMk/>
            <pc:sldMk cId="0" sldId="368"/>
            <ac:picMk id="11271" creationId="{00000000-0000-0000-0000-000000000000}"/>
          </ac:picMkLst>
        </pc:picChg>
        <pc:cxnChg chg="add mod">
          <ac:chgData name="Rosmorduc Vinca" userId="ad80fc01-cf55-4376-a825-a887c8046f05" providerId="ADAL" clId="{7A94CD0B-1AC4-46A3-AFE2-F896E026051A}" dt="2019-08-06T12:30:35.858" v="196" actId="11529"/>
          <ac:cxnSpMkLst>
            <pc:docMk/>
            <pc:sldMk cId="0" sldId="368"/>
            <ac:cxnSpMk id="21" creationId="{F03A6026-7497-4AC0-BB8A-9771C5597503}"/>
          </ac:cxnSpMkLst>
        </pc:cxnChg>
        <pc:cxnChg chg="add mod">
          <ac:chgData name="Rosmorduc Vinca" userId="ad80fc01-cf55-4376-a825-a887c8046f05" providerId="ADAL" clId="{7A94CD0B-1AC4-46A3-AFE2-F896E026051A}" dt="2019-08-06T12:30:48.889" v="203" actId="11529"/>
          <ac:cxnSpMkLst>
            <pc:docMk/>
            <pc:sldMk cId="0" sldId="368"/>
            <ac:cxnSpMk id="24" creationId="{13CEBC5F-F4C2-4358-B4A5-30685E749DAB}"/>
          </ac:cxnSpMkLst>
        </pc:cxnChg>
        <pc:cxnChg chg="add del mod">
          <ac:chgData name="Rosmorduc Vinca" userId="ad80fc01-cf55-4376-a825-a887c8046f05" providerId="ADAL" clId="{7A94CD0B-1AC4-46A3-AFE2-F896E026051A}" dt="2019-08-06T12:31:18.573" v="215" actId="11529"/>
          <ac:cxnSpMkLst>
            <pc:docMk/>
            <pc:sldMk cId="0" sldId="368"/>
            <ac:cxnSpMk id="27" creationId="{DBEEAC91-ED54-4183-86FC-FB7986B67582}"/>
          </ac:cxnSpMkLst>
        </pc:cxnChg>
        <pc:cxnChg chg="add mod">
          <ac:chgData name="Rosmorduc Vinca" userId="ad80fc01-cf55-4376-a825-a887c8046f05" providerId="ADAL" clId="{7A94CD0B-1AC4-46A3-AFE2-F896E026051A}" dt="2019-08-06T12:31:22.933" v="216" actId="11529"/>
          <ac:cxnSpMkLst>
            <pc:docMk/>
            <pc:sldMk cId="0" sldId="368"/>
            <ac:cxnSpMk id="29" creationId="{55E19480-BCC0-4967-8D09-CA4768B1436E}"/>
          </ac:cxnSpMkLst>
        </pc:cxnChg>
        <pc:cxnChg chg="add mod">
          <ac:chgData name="Rosmorduc Vinca" userId="ad80fc01-cf55-4376-a825-a887c8046f05" providerId="ADAL" clId="{7A94CD0B-1AC4-46A3-AFE2-F896E026051A}" dt="2019-08-06T12:32:15.259" v="217" actId="11529"/>
          <ac:cxnSpMkLst>
            <pc:docMk/>
            <pc:sldMk cId="0" sldId="368"/>
            <ac:cxnSpMk id="31" creationId="{191BE50D-4378-46CC-8CE1-D888032F0920}"/>
          </ac:cxnSpMkLst>
        </pc:cxnChg>
        <pc:cxnChg chg="add mod">
          <ac:chgData name="Rosmorduc Vinca" userId="ad80fc01-cf55-4376-a825-a887c8046f05" providerId="ADAL" clId="{7A94CD0B-1AC4-46A3-AFE2-F896E026051A}" dt="2019-08-06T12:32:28.149" v="221" actId="11529"/>
          <ac:cxnSpMkLst>
            <pc:docMk/>
            <pc:sldMk cId="0" sldId="368"/>
            <ac:cxnSpMk id="11266" creationId="{5BF30099-59C2-4586-A3F0-E0E1A8782DBB}"/>
          </ac:cxnSpMkLst>
        </pc:cxnChg>
      </pc:sldChg>
      <pc:sldChg chg="addSp delSp modSp ord">
        <pc:chgData name="Rosmorduc Vinca" userId="ad80fc01-cf55-4376-a825-a887c8046f05" providerId="ADAL" clId="{7A94CD0B-1AC4-46A3-AFE2-F896E026051A}" dt="2019-08-06T12:55:08.781" v="407" actId="14100"/>
        <pc:sldMkLst>
          <pc:docMk/>
          <pc:sldMk cId="787431916" sldId="573"/>
        </pc:sldMkLst>
        <pc:spChg chg="mod">
          <ac:chgData name="Rosmorduc Vinca" userId="ad80fc01-cf55-4376-a825-a887c8046f05" providerId="ADAL" clId="{7A94CD0B-1AC4-46A3-AFE2-F896E026051A}" dt="2019-08-06T12:47:42.653" v="368" actId="20577"/>
          <ac:spMkLst>
            <pc:docMk/>
            <pc:sldMk cId="787431916" sldId="573"/>
            <ac:spMk id="2" creationId="{33E46A11-15AF-4194-9931-6C498487A353}"/>
          </ac:spMkLst>
        </pc:spChg>
        <pc:spChg chg="add mod">
          <ac:chgData name="Rosmorduc Vinca" userId="ad80fc01-cf55-4376-a825-a887c8046f05" providerId="ADAL" clId="{7A94CD0B-1AC4-46A3-AFE2-F896E026051A}" dt="2019-08-06T12:35:56.622" v="236" actId="164"/>
          <ac:spMkLst>
            <pc:docMk/>
            <pc:sldMk cId="787431916" sldId="573"/>
            <ac:spMk id="3" creationId="{E92CA74C-C5A3-40B8-8376-FBB12428179C}"/>
          </ac:spMkLst>
        </pc:spChg>
        <pc:spChg chg="mod">
          <ac:chgData name="Rosmorduc Vinca" userId="ad80fc01-cf55-4376-a825-a887c8046f05" providerId="ADAL" clId="{7A94CD0B-1AC4-46A3-AFE2-F896E026051A}" dt="2019-08-06T12:35:56.622" v="236" actId="164"/>
          <ac:spMkLst>
            <pc:docMk/>
            <pc:sldMk cId="787431916" sldId="573"/>
            <ac:spMk id="5" creationId="{A050F8A7-D27E-4A7A-BE88-BC0D1A0E147C}"/>
          </ac:spMkLst>
        </pc:spChg>
        <pc:spChg chg="add mod">
          <ac:chgData name="Rosmorduc Vinca" userId="ad80fc01-cf55-4376-a825-a887c8046f05" providerId="ADAL" clId="{7A94CD0B-1AC4-46A3-AFE2-F896E026051A}" dt="2019-08-06T12:37:05.869" v="247" actId="164"/>
          <ac:spMkLst>
            <pc:docMk/>
            <pc:sldMk cId="787431916" sldId="573"/>
            <ac:spMk id="10" creationId="{565E187E-237A-4613-86CA-0C6407B5B354}"/>
          </ac:spMkLst>
        </pc:spChg>
        <pc:spChg chg="add mod">
          <ac:chgData name="Rosmorduc Vinca" userId="ad80fc01-cf55-4376-a825-a887c8046f05" providerId="ADAL" clId="{7A94CD0B-1AC4-46A3-AFE2-F896E026051A}" dt="2019-08-06T12:37:05.869" v="247" actId="164"/>
          <ac:spMkLst>
            <pc:docMk/>
            <pc:sldMk cId="787431916" sldId="573"/>
            <ac:spMk id="11" creationId="{3556DA5B-A6A0-47BD-ACD3-454BBA034475}"/>
          </ac:spMkLst>
        </pc:spChg>
        <pc:spChg chg="add mod">
          <ac:chgData name="Rosmorduc Vinca" userId="ad80fc01-cf55-4376-a825-a887c8046f05" providerId="ADAL" clId="{7A94CD0B-1AC4-46A3-AFE2-F896E026051A}" dt="2019-08-06T12:37:05.869" v="247" actId="164"/>
          <ac:spMkLst>
            <pc:docMk/>
            <pc:sldMk cId="787431916" sldId="573"/>
            <ac:spMk id="20" creationId="{EB4665DE-F18A-48F3-A9C8-47815DD285CF}"/>
          </ac:spMkLst>
        </pc:spChg>
        <pc:spChg chg="add del mod">
          <ac:chgData name="Rosmorduc Vinca" userId="ad80fc01-cf55-4376-a825-a887c8046f05" providerId="ADAL" clId="{7A94CD0B-1AC4-46A3-AFE2-F896E026051A}" dt="2019-08-06T12:42:18.214" v="281" actId="11529"/>
          <ac:spMkLst>
            <pc:docMk/>
            <pc:sldMk cId="787431916" sldId="573"/>
            <ac:spMk id="22" creationId="{A32EBA71-4C14-4320-9AB1-1586179BFF8C}"/>
          </ac:spMkLst>
        </pc:spChg>
        <pc:spChg chg="add del mod">
          <ac:chgData name="Rosmorduc Vinca" userId="ad80fc01-cf55-4376-a825-a887c8046f05" providerId="ADAL" clId="{7A94CD0B-1AC4-46A3-AFE2-F896E026051A}" dt="2019-08-06T12:42:23.244" v="283" actId="11529"/>
          <ac:spMkLst>
            <pc:docMk/>
            <pc:sldMk cId="787431916" sldId="573"/>
            <ac:spMk id="23" creationId="{DFBC7A99-FF15-44C3-A984-FC1B6DCC4FDE}"/>
          </ac:spMkLst>
        </pc:spChg>
        <pc:spChg chg="add mod">
          <ac:chgData name="Rosmorduc Vinca" userId="ad80fc01-cf55-4376-a825-a887c8046f05" providerId="ADAL" clId="{7A94CD0B-1AC4-46A3-AFE2-F896E026051A}" dt="2019-08-06T12:44:16.139" v="306" actId="2085"/>
          <ac:spMkLst>
            <pc:docMk/>
            <pc:sldMk cId="787431916" sldId="573"/>
            <ac:spMk id="24" creationId="{1C9A8D91-1B1E-4556-BA46-4B3649F0B9D0}"/>
          </ac:spMkLst>
        </pc:spChg>
        <pc:spChg chg="mod">
          <ac:chgData name="Rosmorduc Vinca" userId="ad80fc01-cf55-4376-a825-a887c8046f05" providerId="ADAL" clId="{7A94CD0B-1AC4-46A3-AFE2-F896E026051A}" dt="2019-08-06T12:36:27.261" v="239" actId="164"/>
          <ac:spMkLst>
            <pc:docMk/>
            <pc:sldMk cId="787431916" sldId="573"/>
            <ac:spMk id="25" creationId="{B67CB7C3-4078-487D-9B15-E081B1F7B205}"/>
          </ac:spMkLst>
        </pc:spChg>
        <pc:spChg chg="add mod">
          <ac:chgData name="Rosmorduc Vinca" userId="ad80fc01-cf55-4376-a825-a887c8046f05" providerId="ADAL" clId="{7A94CD0B-1AC4-46A3-AFE2-F896E026051A}" dt="2019-08-06T12:40:41.264" v="271" actId="1076"/>
          <ac:spMkLst>
            <pc:docMk/>
            <pc:sldMk cId="787431916" sldId="573"/>
            <ac:spMk id="31" creationId="{320D3F4E-7499-4890-A2DA-D11DE812E216}"/>
          </ac:spMkLst>
        </pc:spChg>
        <pc:spChg chg="mod">
          <ac:chgData name="Rosmorduc Vinca" userId="ad80fc01-cf55-4376-a825-a887c8046f05" providerId="ADAL" clId="{7A94CD0B-1AC4-46A3-AFE2-F896E026051A}" dt="2019-08-06T12:38:33.819" v="263" actId="14100"/>
          <ac:spMkLst>
            <pc:docMk/>
            <pc:sldMk cId="787431916" sldId="573"/>
            <ac:spMk id="39" creationId="{364CF28A-0EC9-4CFB-89D7-24C0C2E256FA}"/>
          </ac:spMkLst>
        </pc:spChg>
        <pc:spChg chg="add mod">
          <ac:chgData name="Rosmorduc Vinca" userId="ad80fc01-cf55-4376-a825-a887c8046f05" providerId="ADAL" clId="{7A94CD0B-1AC4-46A3-AFE2-F896E026051A}" dt="2019-08-06T12:41:22.261" v="275" actId="1076"/>
          <ac:spMkLst>
            <pc:docMk/>
            <pc:sldMk cId="787431916" sldId="573"/>
            <ac:spMk id="55" creationId="{50EFF02A-6C25-4C99-B012-0692D128CE95}"/>
          </ac:spMkLst>
        </pc:spChg>
        <pc:spChg chg="add mod">
          <ac:chgData name="Rosmorduc Vinca" userId="ad80fc01-cf55-4376-a825-a887c8046f05" providerId="ADAL" clId="{7A94CD0B-1AC4-46A3-AFE2-F896E026051A}" dt="2019-08-06T12:41:33.588" v="277" actId="1076"/>
          <ac:spMkLst>
            <pc:docMk/>
            <pc:sldMk cId="787431916" sldId="573"/>
            <ac:spMk id="74" creationId="{9CE4B799-81A0-4BB0-9A1E-27430F4C5EE5}"/>
          </ac:spMkLst>
        </pc:spChg>
        <pc:spChg chg="add del mod">
          <ac:chgData name="Rosmorduc Vinca" userId="ad80fc01-cf55-4376-a825-a887c8046f05" providerId="ADAL" clId="{7A94CD0B-1AC4-46A3-AFE2-F896E026051A}" dt="2019-08-06T12:47:01.674" v="333" actId="11529"/>
          <ac:spMkLst>
            <pc:docMk/>
            <pc:sldMk cId="787431916" sldId="573"/>
            <ac:spMk id="108" creationId="{96B47FB3-51E5-4A90-B142-2291380CF663}"/>
          </ac:spMkLst>
        </pc:spChg>
        <pc:spChg chg="add del mod">
          <ac:chgData name="Rosmorduc Vinca" userId="ad80fc01-cf55-4376-a825-a887c8046f05" providerId="ADAL" clId="{7A94CD0B-1AC4-46A3-AFE2-F896E026051A}" dt="2019-08-06T12:47:06.080" v="335" actId="11529"/>
          <ac:spMkLst>
            <pc:docMk/>
            <pc:sldMk cId="787431916" sldId="573"/>
            <ac:spMk id="109" creationId="{49FF7904-6EE3-45D3-BA9E-1FBCB9C30B0C}"/>
          </ac:spMkLst>
        </pc:spChg>
        <pc:spChg chg="add mod">
          <ac:chgData name="Rosmorduc Vinca" userId="ad80fc01-cf55-4376-a825-a887c8046f05" providerId="ADAL" clId="{7A94CD0B-1AC4-46A3-AFE2-F896E026051A}" dt="2019-08-06T12:47:16.783" v="339" actId="2085"/>
          <ac:spMkLst>
            <pc:docMk/>
            <pc:sldMk cId="787431916" sldId="573"/>
            <ac:spMk id="110" creationId="{BEB8249C-CD83-4EAB-A838-BB0BA6485213}"/>
          </ac:spMkLst>
        </pc:spChg>
        <pc:grpChg chg="add mod">
          <ac:chgData name="Rosmorduc Vinca" userId="ad80fc01-cf55-4376-a825-a887c8046f05" providerId="ADAL" clId="{7A94CD0B-1AC4-46A3-AFE2-F896E026051A}" dt="2019-08-06T12:39:02.114" v="266" actId="1035"/>
          <ac:grpSpMkLst>
            <pc:docMk/>
            <pc:sldMk cId="787431916" sldId="573"/>
            <ac:grpSpMk id="6" creationId="{4B378E08-57AD-4B94-B7B0-A5401475F658}"/>
          </ac:grpSpMkLst>
        </pc:grpChg>
        <pc:grpChg chg="add mod">
          <ac:chgData name="Rosmorduc Vinca" userId="ad80fc01-cf55-4376-a825-a887c8046f05" providerId="ADAL" clId="{7A94CD0B-1AC4-46A3-AFE2-F896E026051A}" dt="2019-08-06T12:38:04.930" v="255" actId="164"/>
          <ac:grpSpMkLst>
            <pc:docMk/>
            <pc:sldMk cId="787431916" sldId="573"/>
            <ac:grpSpMk id="9" creationId="{58D04D07-6D8B-44B9-B756-4EE419D505DF}"/>
          </ac:grpSpMkLst>
        </pc:grpChg>
        <pc:grpChg chg="add mod">
          <ac:chgData name="Rosmorduc Vinca" userId="ad80fc01-cf55-4376-a825-a887c8046f05" providerId="ADAL" clId="{7A94CD0B-1AC4-46A3-AFE2-F896E026051A}" dt="2019-08-06T12:39:02.114" v="266" actId="1035"/>
          <ac:grpSpMkLst>
            <pc:docMk/>
            <pc:sldMk cId="787431916" sldId="573"/>
            <ac:grpSpMk id="12" creationId="{1ACF7E77-1984-428A-9F1D-F32D7048E7A9}"/>
          </ac:grpSpMkLst>
        </pc:grpChg>
        <pc:grpChg chg="add mod">
          <ac:chgData name="Rosmorduc Vinca" userId="ad80fc01-cf55-4376-a825-a887c8046f05" providerId="ADAL" clId="{7A94CD0B-1AC4-46A3-AFE2-F896E026051A}" dt="2019-08-06T12:38:23.929" v="260" actId="1036"/>
          <ac:grpSpMkLst>
            <pc:docMk/>
            <pc:sldMk cId="787431916" sldId="573"/>
            <ac:grpSpMk id="18" creationId="{C2D9EFCA-72C9-4E4A-BBE5-7AE56247CCD2}"/>
          </ac:grpSpMkLst>
        </pc:grpChg>
        <pc:grpChg chg="add mod">
          <ac:chgData name="Rosmorduc Vinca" userId="ad80fc01-cf55-4376-a825-a887c8046f05" providerId="ADAL" clId="{7A94CD0B-1AC4-46A3-AFE2-F896E026051A}" dt="2019-08-06T12:44:04.702" v="303" actId="1037"/>
          <ac:grpSpMkLst>
            <pc:docMk/>
            <pc:sldMk cId="787431916" sldId="573"/>
            <ac:grpSpMk id="35" creationId="{4295B1E5-6CBB-4D16-968F-72BD31B4A52E}"/>
          </ac:grpSpMkLst>
        </pc:grpChg>
        <pc:grpChg chg="add mod">
          <ac:chgData name="Rosmorduc Vinca" userId="ad80fc01-cf55-4376-a825-a887c8046f05" providerId="ADAL" clId="{7A94CD0B-1AC4-46A3-AFE2-F896E026051A}" dt="2019-08-06T12:44:04.702" v="303" actId="1037"/>
          <ac:grpSpMkLst>
            <pc:docMk/>
            <pc:sldMk cId="787431916" sldId="573"/>
            <ac:grpSpMk id="40" creationId="{D158C34E-0613-4125-B24C-D1F1C6647D00}"/>
          </ac:grpSpMkLst>
        </pc:grpChg>
        <pc:grpChg chg="add mod">
          <ac:chgData name="Rosmorduc Vinca" userId="ad80fc01-cf55-4376-a825-a887c8046f05" providerId="ADAL" clId="{7A94CD0B-1AC4-46A3-AFE2-F896E026051A}" dt="2019-08-06T12:40:41.264" v="271" actId="1076"/>
          <ac:grpSpMkLst>
            <pc:docMk/>
            <pc:sldMk cId="787431916" sldId="573"/>
            <ac:grpSpMk id="45" creationId="{E656895B-E48F-4731-81A5-86F1C006970E}"/>
          </ac:grpSpMkLst>
        </pc:grpChg>
        <pc:grpChg chg="mod">
          <ac:chgData name="Rosmorduc Vinca" userId="ad80fc01-cf55-4376-a825-a887c8046f05" providerId="ADAL" clId="{7A94CD0B-1AC4-46A3-AFE2-F896E026051A}" dt="2019-08-06T12:40:35.264" v="270"/>
          <ac:grpSpMkLst>
            <pc:docMk/>
            <pc:sldMk cId="787431916" sldId="573"/>
            <ac:grpSpMk id="47" creationId="{DE75973A-DF1B-4A08-B660-F963D2A828B0}"/>
          </ac:grpSpMkLst>
        </pc:grpChg>
        <pc:grpChg chg="add mod">
          <ac:chgData name="Rosmorduc Vinca" userId="ad80fc01-cf55-4376-a825-a887c8046f05" providerId="ADAL" clId="{7A94CD0B-1AC4-46A3-AFE2-F896E026051A}" dt="2019-08-06T12:43:48.702" v="299" actId="14100"/>
          <ac:grpSpMkLst>
            <pc:docMk/>
            <pc:sldMk cId="787431916" sldId="573"/>
            <ac:grpSpMk id="58" creationId="{57FB4B78-97AB-499B-94AC-2E78E023DD3C}"/>
          </ac:grpSpMkLst>
        </pc:grpChg>
        <pc:grpChg chg="add mod">
          <ac:chgData name="Rosmorduc Vinca" userId="ad80fc01-cf55-4376-a825-a887c8046f05" providerId="ADAL" clId="{7A94CD0B-1AC4-46A3-AFE2-F896E026051A}" dt="2019-08-06T12:46:46.130" v="331" actId="14100"/>
          <ac:grpSpMkLst>
            <pc:docMk/>
            <pc:sldMk cId="787431916" sldId="573"/>
            <ac:grpSpMk id="61" creationId="{7889BE51-CF9B-4FBE-A7E3-9DB852A33BDC}"/>
          </ac:grpSpMkLst>
        </pc:grpChg>
        <pc:grpChg chg="add mod">
          <ac:chgData name="Rosmorduc Vinca" userId="ad80fc01-cf55-4376-a825-a887c8046f05" providerId="ADAL" clId="{7A94CD0B-1AC4-46A3-AFE2-F896E026051A}" dt="2019-08-06T12:41:22.261" v="275" actId="1076"/>
          <ac:grpSpMkLst>
            <pc:docMk/>
            <pc:sldMk cId="787431916" sldId="573"/>
            <ac:grpSpMk id="65" creationId="{1018D160-DA35-4DA1-AAA6-DD3ACF62FC7C}"/>
          </ac:grpSpMkLst>
        </pc:grpChg>
        <pc:grpChg chg="mod">
          <ac:chgData name="Rosmorduc Vinca" userId="ad80fc01-cf55-4376-a825-a887c8046f05" providerId="ADAL" clId="{7A94CD0B-1AC4-46A3-AFE2-F896E026051A}" dt="2019-08-06T12:41:14.605" v="274"/>
          <ac:grpSpMkLst>
            <pc:docMk/>
            <pc:sldMk cId="787431916" sldId="573"/>
            <ac:grpSpMk id="66" creationId="{F761CFB0-B744-4D32-A54A-502D6FF33842}"/>
          </ac:grpSpMkLst>
        </pc:grpChg>
        <pc:grpChg chg="add mod">
          <ac:chgData name="Rosmorduc Vinca" userId="ad80fc01-cf55-4376-a825-a887c8046f05" providerId="ADAL" clId="{7A94CD0B-1AC4-46A3-AFE2-F896E026051A}" dt="2019-08-06T12:46:18.849" v="327" actId="1076"/>
          <ac:grpSpMkLst>
            <pc:docMk/>
            <pc:sldMk cId="787431916" sldId="573"/>
            <ac:grpSpMk id="77" creationId="{80EA59B8-E5C6-4285-8274-FF2020B92056}"/>
          </ac:grpSpMkLst>
        </pc:grpChg>
        <pc:grpChg chg="add mod">
          <ac:chgData name="Rosmorduc Vinca" userId="ad80fc01-cf55-4376-a825-a887c8046f05" providerId="ADAL" clId="{7A94CD0B-1AC4-46A3-AFE2-F896E026051A}" dt="2019-08-06T12:46:18.849" v="327" actId="1076"/>
          <ac:grpSpMkLst>
            <pc:docMk/>
            <pc:sldMk cId="787431916" sldId="573"/>
            <ac:grpSpMk id="80" creationId="{77951292-6768-4D24-930B-7FA28D58799D}"/>
          </ac:grpSpMkLst>
        </pc:grpChg>
        <pc:grpChg chg="add mod">
          <ac:chgData name="Rosmorduc Vinca" userId="ad80fc01-cf55-4376-a825-a887c8046f05" providerId="ADAL" clId="{7A94CD0B-1AC4-46A3-AFE2-F896E026051A}" dt="2019-08-06T12:41:33.588" v="277" actId="1076"/>
          <ac:grpSpMkLst>
            <pc:docMk/>
            <pc:sldMk cId="787431916" sldId="573"/>
            <ac:grpSpMk id="84" creationId="{068CD6F4-C0F9-48A9-80D5-D865A1520E37}"/>
          </ac:grpSpMkLst>
        </pc:grpChg>
        <pc:grpChg chg="mod">
          <ac:chgData name="Rosmorduc Vinca" userId="ad80fc01-cf55-4376-a825-a887c8046f05" providerId="ADAL" clId="{7A94CD0B-1AC4-46A3-AFE2-F896E026051A}" dt="2019-08-06T12:41:23.761" v="276"/>
          <ac:grpSpMkLst>
            <pc:docMk/>
            <pc:sldMk cId="787431916" sldId="573"/>
            <ac:grpSpMk id="85" creationId="{C3ABD2A2-DAA0-41CA-9D95-38825A4E8429}"/>
          </ac:grpSpMkLst>
        </pc:grpChg>
        <pc:cxnChg chg="add mod">
          <ac:chgData name="Rosmorduc Vinca" userId="ad80fc01-cf55-4376-a825-a887c8046f05" providerId="ADAL" clId="{7A94CD0B-1AC4-46A3-AFE2-F896E026051A}" dt="2019-08-06T12:38:04.930" v="255" actId="164"/>
          <ac:cxnSpMkLst>
            <pc:docMk/>
            <pc:sldMk cId="787431916" sldId="573"/>
            <ac:cxnSpMk id="14" creationId="{2A177762-0D20-401D-951D-989F2863DB9E}"/>
          </ac:cxnSpMkLst>
        </pc:cxnChg>
        <pc:cxnChg chg="add mod">
          <ac:chgData name="Rosmorduc Vinca" userId="ad80fc01-cf55-4376-a825-a887c8046f05" providerId="ADAL" clId="{7A94CD0B-1AC4-46A3-AFE2-F896E026051A}" dt="2019-08-06T12:43:08.220" v="292" actId="14100"/>
          <ac:cxnSpMkLst>
            <pc:docMk/>
            <pc:sldMk cId="787431916" sldId="573"/>
            <ac:cxnSpMk id="21" creationId="{FBAF1897-63B0-4FBD-8162-1E8646EE4EA8}"/>
          </ac:cxnSpMkLst>
        </pc:cxnChg>
        <pc:cxnChg chg="add del mod">
          <ac:chgData name="Rosmorduc Vinca" userId="ad80fc01-cf55-4376-a825-a887c8046f05" providerId="ADAL" clId="{7A94CD0B-1AC4-46A3-AFE2-F896E026051A}" dt="2019-08-06T12:44:22.280" v="307" actId="478"/>
          <ac:cxnSpMkLst>
            <pc:docMk/>
            <pc:sldMk cId="787431916" sldId="573"/>
            <ac:cxnSpMk id="27" creationId="{8F227F30-5F26-4D06-ADF4-2CDDEF73C005}"/>
          </ac:cxnSpMkLst>
        </pc:cxnChg>
        <pc:cxnChg chg="mod">
          <ac:chgData name="Rosmorduc Vinca" userId="ad80fc01-cf55-4376-a825-a887c8046f05" providerId="ADAL" clId="{7A94CD0B-1AC4-46A3-AFE2-F896E026051A}" dt="2019-08-06T12:36:27.261" v="239" actId="164"/>
          <ac:cxnSpMkLst>
            <pc:docMk/>
            <pc:sldMk cId="787431916" sldId="573"/>
            <ac:cxnSpMk id="29" creationId="{3EDEB940-62CF-4215-B915-83FAFD81F8BA}"/>
          </ac:cxnSpMkLst>
        </pc:cxnChg>
        <pc:cxnChg chg="mod">
          <ac:chgData name="Rosmorduc Vinca" userId="ad80fc01-cf55-4376-a825-a887c8046f05" providerId="ADAL" clId="{7A94CD0B-1AC4-46A3-AFE2-F896E026051A}" dt="2019-08-06T12:37:55.993" v="254" actId="14100"/>
          <ac:cxnSpMkLst>
            <pc:docMk/>
            <pc:sldMk cId="787431916" sldId="573"/>
            <ac:cxnSpMk id="30" creationId="{D311ABA0-DBF5-4F05-BEC1-1C67F06B0BC7}"/>
          </ac:cxnSpMkLst>
        </pc:cxnChg>
        <pc:cxnChg chg="add mod">
          <ac:chgData name="Rosmorduc Vinca" userId="ad80fc01-cf55-4376-a825-a887c8046f05" providerId="ADAL" clId="{7A94CD0B-1AC4-46A3-AFE2-F896E026051A}" dt="2019-08-06T12:40:41.264" v="271" actId="1076"/>
          <ac:cxnSpMkLst>
            <pc:docMk/>
            <pc:sldMk cId="787431916" sldId="573"/>
            <ac:cxnSpMk id="32" creationId="{285759C0-A577-48BE-BD7F-4CD43351E26E}"/>
          </ac:cxnSpMkLst>
        </pc:cxnChg>
        <pc:cxnChg chg="add mod">
          <ac:chgData name="Rosmorduc Vinca" userId="ad80fc01-cf55-4376-a825-a887c8046f05" providerId="ADAL" clId="{7A94CD0B-1AC4-46A3-AFE2-F896E026051A}" dt="2019-08-06T12:40:41.264" v="271" actId="1076"/>
          <ac:cxnSpMkLst>
            <pc:docMk/>
            <pc:sldMk cId="787431916" sldId="573"/>
            <ac:cxnSpMk id="33" creationId="{37C6C43A-6690-4D70-936D-2D7D62A6A01D}"/>
          </ac:cxnSpMkLst>
        </pc:cxnChg>
        <pc:cxnChg chg="mod">
          <ac:chgData name="Rosmorduc Vinca" userId="ad80fc01-cf55-4376-a825-a887c8046f05" providerId="ADAL" clId="{7A94CD0B-1AC4-46A3-AFE2-F896E026051A}" dt="2019-08-06T12:36:27.261" v="239" actId="164"/>
          <ac:cxnSpMkLst>
            <pc:docMk/>
            <pc:sldMk cId="787431916" sldId="573"/>
            <ac:cxnSpMk id="34" creationId="{40ACBA17-D2DC-4672-8551-E2329A6ABE22}"/>
          </ac:cxnSpMkLst>
        </pc:cxnChg>
        <pc:cxnChg chg="mod">
          <ac:chgData name="Rosmorduc Vinca" userId="ad80fc01-cf55-4376-a825-a887c8046f05" providerId="ADAL" clId="{7A94CD0B-1AC4-46A3-AFE2-F896E026051A}" dt="2019-08-06T12:36:27.261" v="239" actId="164"/>
          <ac:cxnSpMkLst>
            <pc:docMk/>
            <pc:sldMk cId="787431916" sldId="573"/>
            <ac:cxnSpMk id="36" creationId="{CDFC2808-7AE1-4C82-8327-26C5992D7B26}"/>
          </ac:cxnSpMkLst>
        </pc:cxnChg>
        <pc:cxnChg chg="add mod">
          <ac:chgData name="Rosmorduc Vinca" userId="ad80fc01-cf55-4376-a825-a887c8046f05" providerId="ADAL" clId="{7A94CD0B-1AC4-46A3-AFE2-F896E026051A}" dt="2019-08-06T12:43:05.330" v="291" actId="14100"/>
          <ac:cxnSpMkLst>
            <pc:docMk/>
            <pc:sldMk cId="787431916" sldId="573"/>
            <ac:cxnSpMk id="54" creationId="{1144E474-0AAB-4C43-A3B3-747459788801}"/>
          </ac:cxnSpMkLst>
        </pc:cxnChg>
        <pc:cxnChg chg="add mod">
          <ac:chgData name="Rosmorduc Vinca" userId="ad80fc01-cf55-4376-a825-a887c8046f05" providerId="ADAL" clId="{7A94CD0B-1AC4-46A3-AFE2-F896E026051A}" dt="2019-08-06T12:41:22.261" v="275" actId="1076"/>
          <ac:cxnSpMkLst>
            <pc:docMk/>
            <pc:sldMk cId="787431916" sldId="573"/>
            <ac:cxnSpMk id="56" creationId="{0D3D0FA1-637C-4BCA-9454-4F1A483390D8}"/>
          </ac:cxnSpMkLst>
        </pc:cxnChg>
        <pc:cxnChg chg="add mod">
          <ac:chgData name="Rosmorduc Vinca" userId="ad80fc01-cf55-4376-a825-a887c8046f05" providerId="ADAL" clId="{7A94CD0B-1AC4-46A3-AFE2-F896E026051A}" dt="2019-08-06T12:41:22.261" v="275" actId="1076"/>
          <ac:cxnSpMkLst>
            <pc:docMk/>
            <pc:sldMk cId="787431916" sldId="573"/>
            <ac:cxnSpMk id="57" creationId="{79133817-A9AA-4A8E-A248-12405A0569AA}"/>
          </ac:cxnSpMkLst>
        </pc:cxnChg>
        <pc:cxnChg chg="add mod">
          <ac:chgData name="Rosmorduc Vinca" userId="ad80fc01-cf55-4376-a825-a887c8046f05" providerId="ADAL" clId="{7A94CD0B-1AC4-46A3-AFE2-F896E026051A}" dt="2019-08-06T12:41:22.261" v="275" actId="1076"/>
          <ac:cxnSpMkLst>
            <pc:docMk/>
            <pc:sldMk cId="787431916" sldId="573"/>
            <ac:cxnSpMk id="73" creationId="{5664B51A-7702-428C-A6EF-687579D1C2C9}"/>
          </ac:cxnSpMkLst>
        </pc:cxnChg>
        <pc:cxnChg chg="add mod">
          <ac:chgData name="Rosmorduc Vinca" userId="ad80fc01-cf55-4376-a825-a887c8046f05" providerId="ADAL" clId="{7A94CD0B-1AC4-46A3-AFE2-F896E026051A}" dt="2019-08-06T12:41:33.588" v="277" actId="1076"/>
          <ac:cxnSpMkLst>
            <pc:docMk/>
            <pc:sldMk cId="787431916" sldId="573"/>
            <ac:cxnSpMk id="75" creationId="{4EC4D98A-3A96-4876-83EF-59370DC50847}"/>
          </ac:cxnSpMkLst>
        </pc:cxnChg>
        <pc:cxnChg chg="add mod">
          <ac:chgData name="Rosmorduc Vinca" userId="ad80fc01-cf55-4376-a825-a887c8046f05" providerId="ADAL" clId="{7A94CD0B-1AC4-46A3-AFE2-F896E026051A}" dt="2019-08-06T12:55:00.625" v="405" actId="1076"/>
          <ac:cxnSpMkLst>
            <pc:docMk/>
            <pc:sldMk cId="787431916" sldId="573"/>
            <ac:cxnSpMk id="76" creationId="{33DAA35E-6AB0-4400-8621-0F0400D9851D}"/>
          </ac:cxnSpMkLst>
        </pc:cxnChg>
        <pc:cxnChg chg="add mod">
          <ac:chgData name="Rosmorduc Vinca" userId="ad80fc01-cf55-4376-a825-a887c8046f05" providerId="ADAL" clId="{7A94CD0B-1AC4-46A3-AFE2-F896E026051A}" dt="2019-08-06T12:41:33.588" v="277" actId="1076"/>
          <ac:cxnSpMkLst>
            <pc:docMk/>
            <pc:sldMk cId="787431916" sldId="573"/>
            <ac:cxnSpMk id="92" creationId="{23F24BF1-23E8-47F1-B977-8F45A747397F}"/>
          </ac:cxnSpMkLst>
        </pc:cxnChg>
        <pc:cxnChg chg="add mod">
          <ac:chgData name="Rosmorduc Vinca" userId="ad80fc01-cf55-4376-a825-a887c8046f05" providerId="ADAL" clId="{7A94CD0B-1AC4-46A3-AFE2-F896E026051A}" dt="2019-08-06T12:44:40.391" v="309" actId="1076"/>
          <ac:cxnSpMkLst>
            <pc:docMk/>
            <pc:sldMk cId="787431916" sldId="573"/>
            <ac:cxnSpMk id="95" creationId="{D3A1AF1B-647D-40C8-9ED6-3050D7A55F12}"/>
          </ac:cxnSpMkLst>
        </pc:cxnChg>
        <pc:cxnChg chg="add mod">
          <ac:chgData name="Rosmorduc Vinca" userId="ad80fc01-cf55-4376-a825-a887c8046f05" providerId="ADAL" clId="{7A94CD0B-1AC4-46A3-AFE2-F896E026051A}" dt="2019-08-06T12:45:18.661" v="320" actId="1076"/>
          <ac:cxnSpMkLst>
            <pc:docMk/>
            <pc:sldMk cId="787431916" sldId="573"/>
            <ac:cxnSpMk id="99" creationId="{803EEF90-CE50-4491-BAD2-9BA7DE4CAAD6}"/>
          </ac:cxnSpMkLst>
        </pc:cxnChg>
        <pc:cxnChg chg="add mod">
          <ac:chgData name="Rosmorduc Vinca" userId="ad80fc01-cf55-4376-a825-a887c8046f05" providerId="ADAL" clId="{7A94CD0B-1AC4-46A3-AFE2-F896E026051A}" dt="2019-08-06T12:54:48.923" v="402" actId="14100"/>
          <ac:cxnSpMkLst>
            <pc:docMk/>
            <pc:sldMk cId="787431916" sldId="573"/>
            <ac:cxnSpMk id="102" creationId="{72920FE2-0EF1-4C0E-9B97-9E1355AD3410}"/>
          </ac:cxnSpMkLst>
        </pc:cxnChg>
        <pc:cxnChg chg="add mod">
          <ac:chgData name="Rosmorduc Vinca" userId="ad80fc01-cf55-4376-a825-a887c8046f05" providerId="ADAL" clId="{7A94CD0B-1AC4-46A3-AFE2-F896E026051A}" dt="2019-08-06T12:45:35.880" v="323" actId="1076"/>
          <ac:cxnSpMkLst>
            <pc:docMk/>
            <pc:sldMk cId="787431916" sldId="573"/>
            <ac:cxnSpMk id="104" creationId="{79493C84-7318-403C-BE63-8B9AC3C7B211}"/>
          </ac:cxnSpMkLst>
        </pc:cxnChg>
        <pc:cxnChg chg="add mod">
          <ac:chgData name="Rosmorduc Vinca" userId="ad80fc01-cf55-4376-a825-a887c8046f05" providerId="ADAL" clId="{7A94CD0B-1AC4-46A3-AFE2-F896E026051A}" dt="2019-08-06T12:45:35.880" v="323" actId="1076"/>
          <ac:cxnSpMkLst>
            <pc:docMk/>
            <pc:sldMk cId="787431916" sldId="573"/>
            <ac:cxnSpMk id="105" creationId="{7B38AD96-EE14-450C-AA64-4C31B00A08FC}"/>
          </ac:cxnSpMkLst>
        </pc:cxnChg>
        <pc:cxnChg chg="add mod">
          <ac:chgData name="Rosmorduc Vinca" userId="ad80fc01-cf55-4376-a825-a887c8046f05" providerId="ADAL" clId="{7A94CD0B-1AC4-46A3-AFE2-F896E026051A}" dt="2019-08-06T12:55:08.781" v="407" actId="14100"/>
          <ac:cxnSpMkLst>
            <pc:docMk/>
            <pc:sldMk cId="787431916" sldId="573"/>
            <ac:cxnSpMk id="106" creationId="{38EE6F8C-F9AF-49C6-89C4-AE6B58C65590}"/>
          </ac:cxnSpMkLst>
        </pc:cxnChg>
      </pc:sldChg>
      <pc:sldChg chg="addSp delSp modSp add">
        <pc:chgData name="Rosmorduc Vinca" userId="ad80fc01-cf55-4376-a825-a887c8046f05" providerId="ADAL" clId="{7A94CD0B-1AC4-46A3-AFE2-F896E026051A}" dt="2019-08-06T12:54:33.268" v="401" actId="478"/>
        <pc:sldMkLst>
          <pc:docMk/>
          <pc:sldMk cId="4092489826" sldId="574"/>
        </pc:sldMkLst>
        <pc:spChg chg="mod">
          <ac:chgData name="Rosmorduc Vinca" userId="ad80fc01-cf55-4376-a825-a887c8046f05" providerId="ADAL" clId="{7A94CD0B-1AC4-46A3-AFE2-F896E026051A}" dt="2019-08-06T12:51:04.205" v="371" actId="20577"/>
          <ac:spMkLst>
            <pc:docMk/>
            <pc:sldMk cId="4092489826" sldId="574"/>
            <ac:spMk id="2" creationId="{33E46A11-15AF-4194-9931-6C498487A353}"/>
          </ac:spMkLst>
        </pc:spChg>
        <pc:spChg chg="add del mod">
          <ac:chgData name="Rosmorduc Vinca" userId="ad80fc01-cf55-4376-a825-a887c8046f05" providerId="ADAL" clId="{7A94CD0B-1AC4-46A3-AFE2-F896E026051A}" dt="2019-08-06T12:51:22" v="373" actId="478"/>
          <ac:spMkLst>
            <pc:docMk/>
            <pc:sldMk cId="4092489826" sldId="574"/>
            <ac:spMk id="7" creationId="{DE3DD5D5-3B3F-4D79-9CAF-5EEC8C2E1D82}"/>
          </ac:spMkLst>
        </pc:spChg>
        <pc:cxnChg chg="add mod">
          <ac:chgData name="Rosmorduc Vinca" userId="ad80fc01-cf55-4376-a825-a887c8046f05" providerId="ADAL" clId="{7A94CD0B-1AC4-46A3-AFE2-F896E026051A}" dt="2019-08-06T12:51:31.265" v="374" actId="11529"/>
          <ac:cxnSpMkLst>
            <pc:docMk/>
            <pc:sldMk cId="4092489826" sldId="574"/>
            <ac:cxnSpMk id="13" creationId="{4747E22B-E9BA-493E-A448-13DF2D2DB826}"/>
          </ac:cxnSpMkLst>
        </pc:cxnChg>
        <pc:cxnChg chg="add mod">
          <ac:chgData name="Rosmorduc Vinca" userId="ad80fc01-cf55-4376-a825-a887c8046f05" providerId="ADAL" clId="{7A94CD0B-1AC4-46A3-AFE2-F896E026051A}" dt="2019-08-06T12:51:43.702" v="377" actId="14100"/>
          <ac:cxnSpMkLst>
            <pc:docMk/>
            <pc:sldMk cId="4092489826" sldId="574"/>
            <ac:cxnSpMk id="17" creationId="{B45F592E-836A-436F-89C0-C25A7FEC15F3}"/>
          </ac:cxnSpMkLst>
        </pc:cxnChg>
        <pc:cxnChg chg="add mod">
          <ac:chgData name="Rosmorduc Vinca" userId="ad80fc01-cf55-4376-a825-a887c8046f05" providerId="ADAL" clId="{7A94CD0B-1AC4-46A3-AFE2-F896E026051A}" dt="2019-08-06T12:51:47.233" v="378" actId="11529"/>
          <ac:cxnSpMkLst>
            <pc:docMk/>
            <pc:sldMk cId="4092489826" sldId="574"/>
            <ac:cxnSpMk id="23" creationId="{5CA81AF1-1BE3-4E0F-A92C-E7D1FD148275}"/>
          </ac:cxnSpMkLst>
        </pc:cxnChg>
        <pc:cxnChg chg="add del mod">
          <ac:chgData name="Rosmorduc Vinca" userId="ad80fc01-cf55-4376-a825-a887c8046f05" providerId="ADAL" clId="{7A94CD0B-1AC4-46A3-AFE2-F896E026051A}" dt="2019-08-06T12:52:59.270" v="384" actId="478"/>
          <ac:cxnSpMkLst>
            <pc:docMk/>
            <pc:sldMk cId="4092489826" sldId="574"/>
            <ac:cxnSpMk id="28" creationId="{AFFDF0B0-FFFA-45E2-A147-D4D6D3226107}"/>
          </ac:cxnSpMkLst>
        </pc:cxnChg>
        <pc:cxnChg chg="del">
          <ac:chgData name="Rosmorduc Vinca" userId="ad80fc01-cf55-4376-a825-a887c8046f05" providerId="ADAL" clId="{7A94CD0B-1AC4-46A3-AFE2-F896E026051A}" dt="2019-08-06T12:53:53.469" v="395" actId="478"/>
          <ac:cxnSpMkLst>
            <pc:docMk/>
            <pc:sldMk cId="4092489826" sldId="574"/>
            <ac:cxnSpMk id="73" creationId="{5664B51A-7702-428C-A6EF-687579D1C2C9}"/>
          </ac:cxnSpMkLst>
        </pc:cxnChg>
        <pc:cxnChg chg="mod">
          <ac:chgData name="Rosmorduc Vinca" userId="ad80fc01-cf55-4376-a825-a887c8046f05" providerId="ADAL" clId="{7A94CD0B-1AC4-46A3-AFE2-F896E026051A}" dt="2019-08-06T12:52:49.895" v="382" actId="14100"/>
          <ac:cxnSpMkLst>
            <pc:docMk/>
            <pc:sldMk cId="4092489826" sldId="574"/>
            <ac:cxnSpMk id="95" creationId="{D3A1AF1B-647D-40C8-9ED6-3050D7A55F12}"/>
          </ac:cxnSpMkLst>
        </pc:cxnChg>
        <pc:cxnChg chg="add mod">
          <ac:chgData name="Rosmorduc Vinca" userId="ad80fc01-cf55-4376-a825-a887c8046f05" providerId="ADAL" clId="{7A94CD0B-1AC4-46A3-AFE2-F896E026051A}" dt="2019-08-06T12:53:26.940" v="390" actId="11529"/>
          <ac:cxnSpMkLst>
            <pc:docMk/>
            <pc:sldMk cId="4092489826" sldId="574"/>
            <ac:cxnSpMk id="96" creationId="{EEA03826-FE0F-445A-BE8C-09FDD3AB0EF5}"/>
          </ac:cxnSpMkLst>
        </pc:cxnChg>
        <pc:cxnChg chg="add del mod">
          <ac:chgData name="Rosmorduc Vinca" userId="ad80fc01-cf55-4376-a825-a887c8046f05" providerId="ADAL" clId="{7A94CD0B-1AC4-46A3-AFE2-F896E026051A}" dt="2019-08-06T12:53:18.815" v="389" actId="478"/>
          <ac:cxnSpMkLst>
            <pc:docMk/>
            <pc:sldMk cId="4092489826" sldId="574"/>
            <ac:cxnSpMk id="100" creationId="{9487D8B6-5B6F-4005-B947-480E5D025E73}"/>
          </ac:cxnSpMkLst>
        </pc:cxnChg>
        <pc:cxnChg chg="mod">
          <ac:chgData name="Rosmorduc Vinca" userId="ad80fc01-cf55-4376-a825-a887c8046f05" providerId="ADAL" clId="{7A94CD0B-1AC4-46A3-AFE2-F896E026051A}" dt="2019-08-06T12:54:28.517" v="400" actId="1076"/>
          <ac:cxnSpMkLst>
            <pc:docMk/>
            <pc:sldMk cId="4092489826" sldId="574"/>
            <ac:cxnSpMk id="105" creationId="{7B38AD96-EE14-450C-AA64-4C31B00A08FC}"/>
          </ac:cxnSpMkLst>
        </pc:cxnChg>
        <pc:cxnChg chg="mod">
          <ac:chgData name="Rosmorduc Vinca" userId="ad80fc01-cf55-4376-a825-a887c8046f05" providerId="ADAL" clId="{7A94CD0B-1AC4-46A3-AFE2-F896E026051A}" dt="2019-08-06T12:54:28.517" v="400" actId="1076"/>
          <ac:cxnSpMkLst>
            <pc:docMk/>
            <pc:sldMk cId="4092489826" sldId="574"/>
            <ac:cxnSpMk id="106" creationId="{38EE6F8C-F9AF-49C6-89C4-AE6B58C65590}"/>
          </ac:cxnSpMkLst>
        </pc:cxnChg>
        <pc:cxnChg chg="add mod">
          <ac:chgData name="Rosmorduc Vinca" userId="ad80fc01-cf55-4376-a825-a887c8046f05" providerId="ADAL" clId="{7A94CD0B-1AC4-46A3-AFE2-F896E026051A}" dt="2019-08-06T12:53:35.142" v="392" actId="1076"/>
          <ac:cxnSpMkLst>
            <pc:docMk/>
            <pc:sldMk cId="4092489826" sldId="574"/>
            <ac:cxnSpMk id="107" creationId="{FDC94040-4517-4C3A-92D8-D8F834DD4237}"/>
          </ac:cxnSpMkLst>
        </pc:cxnChg>
        <pc:cxnChg chg="add mod">
          <ac:chgData name="Rosmorduc Vinca" userId="ad80fc01-cf55-4376-a825-a887c8046f05" providerId="ADAL" clId="{7A94CD0B-1AC4-46A3-AFE2-F896E026051A}" dt="2019-08-06T12:53:35.142" v="392" actId="1076"/>
          <ac:cxnSpMkLst>
            <pc:docMk/>
            <pc:sldMk cId="4092489826" sldId="574"/>
            <ac:cxnSpMk id="108" creationId="{83EC9263-795B-424C-8C2A-6AC465F63148}"/>
          </ac:cxnSpMkLst>
        </pc:cxnChg>
        <pc:cxnChg chg="add mod">
          <ac:chgData name="Rosmorduc Vinca" userId="ad80fc01-cf55-4376-a825-a887c8046f05" providerId="ADAL" clId="{7A94CD0B-1AC4-46A3-AFE2-F896E026051A}" dt="2019-08-06T12:53:49.923" v="394" actId="1076"/>
          <ac:cxnSpMkLst>
            <pc:docMk/>
            <pc:sldMk cId="4092489826" sldId="574"/>
            <ac:cxnSpMk id="109" creationId="{D9658C9E-8A24-48F2-ACBB-B34EEDA9496A}"/>
          </ac:cxnSpMkLst>
        </pc:cxnChg>
        <pc:cxnChg chg="add mod">
          <ac:chgData name="Rosmorduc Vinca" userId="ad80fc01-cf55-4376-a825-a887c8046f05" providerId="ADAL" clId="{7A94CD0B-1AC4-46A3-AFE2-F896E026051A}" dt="2019-08-06T12:53:49.923" v="394" actId="1076"/>
          <ac:cxnSpMkLst>
            <pc:docMk/>
            <pc:sldMk cId="4092489826" sldId="574"/>
            <ac:cxnSpMk id="111" creationId="{70EBE8C7-87EE-47A0-96E3-95F029D9C12F}"/>
          </ac:cxnSpMkLst>
        </pc:cxnChg>
        <pc:cxnChg chg="add mod">
          <ac:chgData name="Rosmorduc Vinca" userId="ad80fc01-cf55-4376-a825-a887c8046f05" providerId="ADAL" clId="{7A94CD0B-1AC4-46A3-AFE2-F896E026051A}" dt="2019-08-06T12:53:49.923" v="394" actId="1076"/>
          <ac:cxnSpMkLst>
            <pc:docMk/>
            <pc:sldMk cId="4092489826" sldId="574"/>
            <ac:cxnSpMk id="112" creationId="{DAD67D77-AB73-47FF-AD11-E00AAB49A88D}"/>
          </ac:cxnSpMkLst>
        </pc:cxnChg>
        <pc:cxnChg chg="add del mod">
          <ac:chgData name="Rosmorduc Vinca" userId="ad80fc01-cf55-4376-a825-a887c8046f05" providerId="ADAL" clId="{7A94CD0B-1AC4-46A3-AFE2-F896E026051A}" dt="2019-08-06T12:53:55.063" v="396" actId="478"/>
          <ac:cxnSpMkLst>
            <pc:docMk/>
            <pc:sldMk cId="4092489826" sldId="574"/>
            <ac:cxnSpMk id="113" creationId="{0D0F1232-DCB8-4B6D-BF93-7A296C13D6B3}"/>
          </ac:cxnSpMkLst>
        </pc:cxnChg>
        <pc:cxnChg chg="add del mod">
          <ac:chgData name="Rosmorduc Vinca" userId="ad80fc01-cf55-4376-a825-a887c8046f05" providerId="ADAL" clId="{7A94CD0B-1AC4-46A3-AFE2-F896E026051A}" dt="2019-08-06T12:54:33.268" v="401" actId="478"/>
          <ac:cxnSpMkLst>
            <pc:docMk/>
            <pc:sldMk cId="4092489826" sldId="574"/>
            <ac:cxnSpMk id="114" creationId="{85B03594-00E3-40B6-91FF-8B0D21EBAACF}"/>
          </ac:cxnSpMkLst>
        </pc:cxnChg>
        <pc:cxnChg chg="add mod">
          <ac:chgData name="Rosmorduc Vinca" userId="ad80fc01-cf55-4376-a825-a887c8046f05" providerId="ADAL" clId="{7A94CD0B-1AC4-46A3-AFE2-F896E026051A}" dt="2019-08-06T12:54:19.439" v="399" actId="1076"/>
          <ac:cxnSpMkLst>
            <pc:docMk/>
            <pc:sldMk cId="4092489826" sldId="574"/>
            <ac:cxnSpMk id="115" creationId="{56E3632B-9AF9-4DAC-90E3-AE8F8F60A7EA}"/>
          </ac:cxnSpMkLst>
        </pc:cxnChg>
        <pc:cxnChg chg="add mod">
          <ac:chgData name="Rosmorduc Vinca" userId="ad80fc01-cf55-4376-a825-a887c8046f05" providerId="ADAL" clId="{7A94CD0B-1AC4-46A3-AFE2-F896E026051A}" dt="2019-08-06T12:54:19.439" v="399" actId="1076"/>
          <ac:cxnSpMkLst>
            <pc:docMk/>
            <pc:sldMk cId="4092489826" sldId="574"/>
            <ac:cxnSpMk id="116" creationId="{EF6D9FC9-2CE5-4913-9BBC-EB29EDDC8521}"/>
          </ac:cxnSpMkLst>
        </pc:cxnChg>
      </pc:sldChg>
    </pc:docChg>
  </pc:docChgLst>
  <pc:docChgLst>
    <pc:chgData name="Rosmorduc Vinca" userId="ad80fc01-cf55-4376-a825-a887c8046f05" providerId="ADAL" clId="{90E2D1D3-70F3-4C4A-9F20-91C24CF336DB}"/>
    <pc:docChg chg="custSel modSld">
      <pc:chgData name="Rosmorduc Vinca" userId="ad80fc01-cf55-4376-a825-a887c8046f05" providerId="ADAL" clId="{90E2D1D3-70F3-4C4A-9F20-91C24CF336DB}" dt="2020-10-06T14:42:53.647" v="18" actId="1076"/>
      <pc:docMkLst>
        <pc:docMk/>
      </pc:docMkLst>
      <pc:sldChg chg="addSp delSp mod">
        <pc:chgData name="Rosmorduc Vinca" userId="ad80fc01-cf55-4376-a825-a887c8046f05" providerId="ADAL" clId="{90E2D1D3-70F3-4C4A-9F20-91C24CF336DB}" dt="2020-10-06T13:35:54.800" v="2"/>
        <pc:sldMkLst>
          <pc:docMk/>
          <pc:sldMk cId="3861080009" sldId="375"/>
        </pc:sldMkLst>
        <pc:spChg chg="add">
          <ac:chgData name="Rosmorduc Vinca" userId="ad80fc01-cf55-4376-a825-a887c8046f05" providerId="ADAL" clId="{90E2D1D3-70F3-4C4A-9F20-91C24CF336DB}" dt="2020-10-06T13:35:54.800" v="2"/>
          <ac:spMkLst>
            <pc:docMk/>
            <pc:sldMk cId="3861080009" sldId="375"/>
            <ac:spMk id="9" creationId="{FA97F96F-2ECF-4266-ABD4-E9E5A76C15D0}"/>
          </ac:spMkLst>
        </pc:spChg>
        <pc:grpChg chg="del">
          <ac:chgData name="Rosmorduc Vinca" userId="ad80fc01-cf55-4376-a825-a887c8046f05" providerId="ADAL" clId="{90E2D1D3-70F3-4C4A-9F20-91C24CF336DB}" dt="2020-10-06T13:35:31.535" v="0" actId="478"/>
          <ac:grpSpMkLst>
            <pc:docMk/>
            <pc:sldMk cId="3861080009" sldId="375"/>
            <ac:grpSpMk id="7" creationId="{2C670448-1FE6-4A15-835E-53BC8583A3E8}"/>
          </ac:grpSpMkLst>
        </pc:grpChg>
        <pc:picChg chg="add">
          <ac:chgData name="Rosmorduc Vinca" userId="ad80fc01-cf55-4376-a825-a887c8046f05" providerId="ADAL" clId="{90E2D1D3-70F3-4C4A-9F20-91C24CF336DB}" dt="2020-10-06T13:35:46.038" v="1"/>
          <ac:picMkLst>
            <pc:docMk/>
            <pc:sldMk cId="3861080009" sldId="375"/>
            <ac:picMk id="8" creationId="{B8148246-67E1-465B-8EA8-5579F8BCCFBE}"/>
          </ac:picMkLst>
        </pc:picChg>
      </pc:sldChg>
      <pc:sldChg chg="addSp delSp modSp mod">
        <pc:chgData name="Rosmorduc Vinca" userId="ad80fc01-cf55-4376-a825-a887c8046f05" providerId="ADAL" clId="{90E2D1D3-70F3-4C4A-9F20-91C24CF336DB}" dt="2020-10-06T14:42:53.647" v="18" actId="1076"/>
        <pc:sldMkLst>
          <pc:docMk/>
          <pc:sldMk cId="1864813082" sldId="635"/>
        </pc:sldMkLst>
        <pc:picChg chg="del">
          <ac:chgData name="Rosmorduc Vinca" userId="ad80fc01-cf55-4376-a825-a887c8046f05" providerId="ADAL" clId="{90E2D1D3-70F3-4C4A-9F20-91C24CF336DB}" dt="2020-10-06T14:37:41.506" v="7" actId="478"/>
          <ac:picMkLst>
            <pc:docMk/>
            <pc:sldMk cId="1864813082" sldId="635"/>
            <ac:picMk id="5" creationId="{B8716864-B5EC-4F56-B38F-091AA1F2989F}"/>
          </ac:picMkLst>
        </pc:picChg>
        <pc:picChg chg="del">
          <ac:chgData name="Rosmorduc Vinca" userId="ad80fc01-cf55-4376-a825-a887c8046f05" providerId="ADAL" clId="{90E2D1D3-70F3-4C4A-9F20-91C24CF336DB}" dt="2020-10-06T14:38:17.569" v="14" actId="478"/>
          <ac:picMkLst>
            <pc:docMk/>
            <pc:sldMk cId="1864813082" sldId="635"/>
            <ac:picMk id="6" creationId="{BC445877-A239-4FF4-B7C6-842C6E55173B}"/>
          </ac:picMkLst>
        </pc:picChg>
        <pc:picChg chg="add mod ord">
          <ac:chgData name="Rosmorduc Vinca" userId="ad80fc01-cf55-4376-a825-a887c8046f05" providerId="ADAL" clId="{90E2D1D3-70F3-4C4A-9F20-91C24CF336DB}" dt="2020-10-06T14:37:39.681" v="6" actId="167"/>
          <ac:picMkLst>
            <pc:docMk/>
            <pc:sldMk cId="1864813082" sldId="635"/>
            <ac:picMk id="8" creationId="{DFD1CC75-8DA8-4C57-AF8D-0F2C102D2F72}"/>
          </ac:picMkLst>
        </pc:picChg>
        <pc:picChg chg="add mod ord">
          <ac:chgData name="Rosmorduc Vinca" userId="ad80fc01-cf55-4376-a825-a887c8046f05" providerId="ADAL" clId="{90E2D1D3-70F3-4C4A-9F20-91C24CF336DB}" dt="2020-10-06T14:38:15.792" v="13" actId="167"/>
          <ac:picMkLst>
            <pc:docMk/>
            <pc:sldMk cId="1864813082" sldId="635"/>
            <ac:picMk id="13" creationId="{9917F438-F77D-4E72-B4EF-1443C4C033F2}"/>
          </ac:picMkLst>
        </pc:picChg>
        <pc:picChg chg="add mod">
          <ac:chgData name="Rosmorduc Vinca" userId="ad80fc01-cf55-4376-a825-a887c8046f05" providerId="ADAL" clId="{90E2D1D3-70F3-4C4A-9F20-91C24CF336DB}" dt="2020-10-06T14:42:53.647" v="18" actId="1076"/>
          <ac:picMkLst>
            <pc:docMk/>
            <pc:sldMk cId="1864813082" sldId="635"/>
            <ac:picMk id="15" creationId="{4458924F-F32B-4D1F-A4E3-FFA4C43644A3}"/>
          </ac:picMkLst>
        </pc:picChg>
        <pc:picChg chg="del">
          <ac:chgData name="Rosmorduc Vinca" userId="ad80fc01-cf55-4376-a825-a887c8046f05" providerId="ADAL" clId="{90E2D1D3-70F3-4C4A-9F20-91C24CF336DB}" dt="2020-10-06T14:42:49.029" v="17" actId="478"/>
          <ac:picMkLst>
            <pc:docMk/>
            <pc:sldMk cId="1864813082" sldId="635"/>
            <ac:picMk id="20" creationId="{5BA31CBA-2A88-4BB6-BDB1-A4908CC6C120}"/>
          </ac:picMkLst>
        </pc:picChg>
        <pc:cxnChg chg="del">
          <ac:chgData name="Rosmorduc Vinca" userId="ad80fc01-cf55-4376-a825-a887c8046f05" providerId="ADAL" clId="{90E2D1D3-70F3-4C4A-9F20-91C24CF336DB}" dt="2020-10-06T14:37:45.705" v="8" actId="478"/>
          <ac:cxnSpMkLst>
            <pc:docMk/>
            <pc:sldMk cId="1864813082" sldId="635"/>
            <ac:cxnSpMk id="7" creationId="{892E8DD8-E129-45C6-8220-15862D533374}"/>
          </ac:cxnSpMkLst>
        </pc:cxnChg>
        <pc:cxnChg chg="mod">
          <ac:chgData name="Rosmorduc Vinca" userId="ad80fc01-cf55-4376-a825-a887c8046f05" providerId="ADAL" clId="{90E2D1D3-70F3-4C4A-9F20-91C24CF336DB}" dt="2020-10-06T14:37:49.059" v="9" actId="14100"/>
          <ac:cxnSpMkLst>
            <pc:docMk/>
            <pc:sldMk cId="1864813082" sldId="635"/>
            <ac:cxnSpMk id="9" creationId="{1B3CDC1E-BA2A-4024-802B-AC71626CA6B1}"/>
          </ac:cxnSpMkLst>
        </pc:cxnChg>
      </pc:sldChg>
    </pc:docChg>
  </pc:docChgLst>
  <pc:docChgLst>
    <pc:chgData name="Rosmorduc Vinca" userId="ad80fc01-cf55-4376-a825-a887c8046f05" providerId="ADAL" clId="{AB0AB620-E082-4FEB-9896-8C6C7E35EF4B}"/>
    <pc:docChg chg="undo custSel addSld delSld modSld">
      <pc:chgData name="Rosmorduc Vinca" userId="ad80fc01-cf55-4376-a825-a887c8046f05" providerId="ADAL" clId="{AB0AB620-E082-4FEB-9896-8C6C7E35EF4B}" dt="2020-04-21T12:51:58.487" v="33" actId="20577"/>
      <pc:docMkLst>
        <pc:docMk/>
      </pc:docMkLst>
      <pc:sldChg chg="addSp modSp mod">
        <pc:chgData name="Rosmorduc Vinca" userId="ad80fc01-cf55-4376-a825-a887c8046f05" providerId="ADAL" clId="{AB0AB620-E082-4FEB-9896-8C6C7E35EF4B}" dt="2020-04-21T12:46:45.486" v="4"/>
        <pc:sldMkLst>
          <pc:docMk/>
          <pc:sldMk cId="2970065193" sldId="324"/>
        </pc:sldMkLst>
        <pc:spChg chg="add mod">
          <ac:chgData name="Rosmorduc Vinca" userId="ad80fc01-cf55-4376-a825-a887c8046f05" providerId="ADAL" clId="{AB0AB620-E082-4FEB-9896-8C6C7E35EF4B}" dt="2020-04-21T12:46:17.374" v="3" actId="1076"/>
          <ac:spMkLst>
            <pc:docMk/>
            <pc:sldMk cId="2970065193" sldId="324"/>
            <ac:spMk id="2" creationId="{E6008C68-2C31-460C-AA74-350F12C71F4E}"/>
          </ac:spMkLst>
        </pc:spChg>
        <pc:spChg chg="add">
          <ac:chgData name="Rosmorduc Vinca" userId="ad80fc01-cf55-4376-a825-a887c8046f05" providerId="ADAL" clId="{AB0AB620-E082-4FEB-9896-8C6C7E35EF4B}" dt="2020-04-21T12:45:56.395" v="0"/>
          <ac:spMkLst>
            <pc:docMk/>
            <pc:sldMk cId="2970065193" sldId="324"/>
            <ac:spMk id="17" creationId="{E108740E-DD07-4E84-9BD4-17FE11AE6E2E}"/>
          </ac:spMkLst>
        </pc:spChg>
        <pc:spChg chg="add">
          <ac:chgData name="Rosmorduc Vinca" userId="ad80fc01-cf55-4376-a825-a887c8046f05" providerId="ADAL" clId="{AB0AB620-E082-4FEB-9896-8C6C7E35EF4B}" dt="2020-04-21T12:46:45.486" v="4"/>
          <ac:spMkLst>
            <pc:docMk/>
            <pc:sldMk cId="2970065193" sldId="324"/>
            <ac:spMk id="18" creationId="{DB6A16CB-A080-4595-BED5-052B461B8801}"/>
          </ac:spMkLst>
        </pc:spChg>
      </pc:sldChg>
      <pc:sldChg chg="modSp mod">
        <pc:chgData name="Rosmorduc Vinca" userId="ad80fc01-cf55-4376-a825-a887c8046f05" providerId="ADAL" clId="{AB0AB620-E082-4FEB-9896-8C6C7E35EF4B}" dt="2020-04-21T12:49:37.378" v="18" actId="20577"/>
        <pc:sldMkLst>
          <pc:docMk/>
          <pc:sldMk cId="0" sldId="327"/>
        </pc:sldMkLst>
        <pc:spChg chg="mod">
          <ac:chgData name="Rosmorduc Vinca" userId="ad80fc01-cf55-4376-a825-a887c8046f05" providerId="ADAL" clId="{AB0AB620-E082-4FEB-9896-8C6C7E35EF4B}" dt="2020-04-21T12:49:37.378" v="18" actId="20577"/>
          <ac:spMkLst>
            <pc:docMk/>
            <pc:sldMk cId="0" sldId="327"/>
            <ac:spMk id="4" creationId="{00000000-0000-0000-0000-000000000000}"/>
          </ac:spMkLst>
        </pc:spChg>
      </pc:sldChg>
      <pc:sldChg chg="delSp add del mod">
        <pc:chgData name="Rosmorduc Vinca" userId="ad80fc01-cf55-4376-a825-a887c8046f05" providerId="ADAL" clId="{AB0AB620-E082-4FEB-9896-8C6C7E35EF4B}" dt="2020-04-21T12:50:19.922" v="22" actId="2696"/>
        <pc:sldMkLst>
          <pc:docMk/>
          <pc:sldMk cId="580957543" sldId="342"/>
        </pc:sldMkLst>
        <pc:spChg chg="del">
          <ac:chgData name="Rosmorduc Vinca" userId="ad80fc01-cf55-4376-a825-a887c8046f05" providerId="ADAL" clId="{AB0AB620-E082-4FEB-9896-8C6C7E35EF4B}" dt="2020-04-21T12:47:31.013" v="5" actId="478"/>
          <ac:spMkLst>
            <pc:docMk/>
            <pc:sldMk cId="580957543" sldId="342"/>
            <ac:spMk id="4" creationId="{00000000-0000-0000-0000-000000000000}"/>
          </ac:spMkLst>
        </pc:spChg>
      </pc:sldChg>
      <pc:sldChg chg="add del">
        <pc:chgData name="Rosmorduc Vinca" userId="ad80fc01-cf55-4376-a825-a887c8046f05" providerId="ADAL" clId="{AB0AB620-E082-4FEB-9896-8C6C7E35EF4B}" dt="2020-04-21T12:50:19.444" v="21"/>
        <pc:sldMkLst>
          <pc:docMk/>
          <pc:sldMk cId="1391992811" sldId="342"/>
        </pc:sldMkLst>
      </pc:sldChg>
      <pc:sldChg chg="modSp mod">
        <pc:chgData name="Rosmorduc Vinca" userId="ad80fc01-cf55-4376-a825-a887c8046f05" providerId="ADAL" clId="{AB0AB620-E082-4FEB-9896-8C6C7E35EF4B}" dt="2020-04-21T12:47:46.307" v="11" actId="20577"/>
        <pc:sldMkLst>
          <pc:docMk/>
          <pc:sldMk cId="0" sldId="343"/>
        </pc:sldMkLst>
        <pc:spChg chg="mod">
          <ac:chgData name="Rosmorduc Vinca" userId="ad80fc01-cf55-4376-a825-a887c8046f05" providerId="ADAL" clId="{AB0AB620-E082-4FEB-9896-8C6C7E35EF4B}" dt="2020-04-21T12:47:46.307" v="11" actId="20577"/>
          <ac:spMkLst>
            <pc:docMk/>
            <pc:sldMk cId="0" sldId="343"/>
            <ac:spMk id="2" creationId="{00000000-0000-0000-0000-000000000000}"/>
          </ac:spMkLst>
        </pc:spChg>
      </pc:sldChg>
      <pc:sldChg chg="add del">
        <pc:chgData name="Rosmorduc Vinca" userId="ad80fc01-cf55-4376-a825-a887c8046f05" providerId="ADAL" clId="{AB0AB620-E082-4FEB-9896-8C6C7E35EF4B}" dt="2020-04-21T12:50:19.922" v="22" actId="2696"/>
        <pc:sldMkLst>
          <pc:docMk/>
          <pc:sldMk cId="172828265" sldId="349"/>
        </pc:sldMkLst>
      </pc:sldChg>
      <pc:sldChg chg="add del">
        <pc:chgData name="Rosmorduc Vinca" userId="ad80fc01-cf55-4376-a825-a887c8046f05" providerId="ADAL" clId="{AB0AB620-E082-4FEB-9896-8C6C7E35EF4B}" dt="2020-04-21T12:50:19.444" v="21"/>
        <pc:sldMkLst>
          <pc:docMk/>
          <pc:sldMk cId="318849924" sldId="349"/>
        </pc:sldMkLst>
      </pc:sldChg>
      <pc:sldChg chg="add del">
        <pc:chgData name="Rosmorduc Vinca" userId="ad80fc01-cf55-4376-a825-a887c8046f05" providerId="ADAL" clId="{AB0AB620-E082-4FEB-9896-8C6C7E35EF4B}" dt="2020-04-21T12:50:19.444" v="21"/>
        <pc:sldMkLst>
          <pc:docMk/>
          <pc:sldMk cId="72913019" sldId="352"/>
        </pc:sldMkLst>
      </pc:sldChg>
      <pc:sldChg chg="add del">
        <pc:chgData name="Rosmorduc Vinca" userId="ad80fc01-cf55-4376-a825-a887c8046f05" providerId="ADAL" clId="{AB0AB620-E082-4FEB-9896-8C6C7E35EF4B}" dt="2020-04-21T12:50:19.922" v="22" actId="2696"/>
        <pc:sldMkLst>
          <pc:docMk/>
          <pc:sldMk cId="2815389732" sldId="352"/>
        </pc:sldMkLst>
      </pc:sldChg>
      <pc:sldChg chg="add del">
        <pc:chgData name="Rosmorduc Vinca" userId="ad80fc01-cf55-4376-a825-a887c8046f05" providerId="ADAL" clId="{AB0AB620-E082-4FEB-9896-8C6C7E35EF4B}" dt="2020-04-21T12:50:19.444" v="21"/>
        <pc:sldMkLst>
          <pc:docMk/>
          <pc:sldMk cId="1970752867" sldId="353"/>
        </pc:sldMkLst>
      </pc:sldChg>
      <pc:sldChg chg="add del">
        <pc:chgData name="Rosmorduc Vinca" userId="ad80fc01-cf55-4376-a825-a887c8046f05" providerId="ADAL" clId="{AB0AB620-E082-4FEB-9896-8C6C7E35EF4B}" dt="2020-04-21T12:50:19.922" v="22" actId="2696"/>
        <pc:sldMkLst>
          <pc:docMk/>
          <pc:sldMk cId="2494296006" sldId="353"/>
        </pc:sldMkLst>
      </pc:sldChg>
      <pc:sldChg chg="add del">
        <pc:chgData name="Rosmorduc Vinca" userId="ad80fc01-cf55-4376-a825-a887c8046f05" providerId="ADAL" clId="{AB0AB620-E082-4FEB-9896-8C6C7E35EF4B}" dt="2020-04-21T12:50:19.922" v="22" actId="2696"/>
        <pc:sldMkLst>
          <pc:docMk/>
          <pc:sldMk cId="0" sldId="354"/>
        </pc:sldMkLst>
      </pc:sldChg>
      <pc:sldChg chg="add del">
        <pc:chgData name="Rosmorduc Vinca" userId="ad80fc01-cf55-4376-a825-a887c8046f05" providerId="ADAL" clId="{AB0AB620-E082-4FEB-9896-8C6C7E35EF4B}" dt="2020-04-21T12:50:19.444" v="21"/>
        <pc:sldMkLst>
          <pc:docMk/>
          <pc:sldMk cId="1968616186" sldId="354"/>
        </pc:sldMkLst>
      </pc:sldChg>
      <pc:sldChg chg="add del">
        <pc:chgData name="Rosmorduc Vinca" userId="ad80fc01-cf55-4376-a825-a887c8046f05" providerId="ADAL" clId="{AB0AB620-E082-4FEB-9896-8C6C7E35EF4B}" dt="2020-04-21T12:50:19.444" v="21"/>
        <pc:sldMkLst>
          <pc:docMk/>
          <pc:sldMk cId="298057682" sldId="355"/>
        </pc:sldMkLst>
      </pc:sldChg>
      <pc:sldChg chg="modSp add del mod">
        <pc:chgData name="Rosmorduc Vinca" userId="ad80fc01-cf55-4376-a825-a887c8046f05" providerId="ADAL" clId="{AB0AB620-E082-4FEB-9896-8C6C7E35EF4B}" dt="2020-04-21T12:51:58.487" v="33" actId="20577"/>
        <pc:sldMkLst>
          <pc:docMk/>
          <pc:sldMk cId="1471819019" sldId="355"/>
        </pc:sldMkLst>
        <pc:spChg chg="mod">
          <ac:chgData name="Rosmorduc Vinca" userId="ad80fc01-cf55-4376-a825-a887c8046f05" providerId="ADAL" clId="{AB0AB620-E082-4FEB-9896-8C6C7E35EF4B}" dt="2020-04-21T12:51:58.487" v="33" actId="20577"/>
          <ac:spMkLst>
            <pc:docMk/>
            <pc:sldMk cId="1471819019" sldId="355"/>
            <ac:spMk id="2" creationId="{BB6480CD-2B8E-4475-8AEC-DA9E3962C8EB}"/>
          </ac:spMkLst>
        </pc:spChg>
      </pc:sldChg>
      <pc:sldChg chg="add del">
        <pc:chgData name="Rosmorduc Vinca" userId="ad80fc01-cf55-4376-a825-a887c8046f05" providerId="ADAL" clId="{AB0AB620-E082-4FEB-9896-8C6C7E35EF4B}" dt="2020-04-21T12:50:19.922" v="22" actId="2696"/>
        <pc:sldMkLst>
          <pc:docMk/>
          <pc:sldMk cId="0" sldId="368"/>
        </pc:sldMkLst>
      </pc:sldChg>
      <pc:sldChg chg="add del">
        <pc:chgData name="Rosmorduc Vinca" userId="ad80fc01-cf55-4376-a825-a887c8046f05" providerId="ADAL" clId="{AB0AB620-E082-4FEB-9896-8C6C7E35EF4B}" dt="2020-04-21T12:50:19.444" v="21"/>
        <pc:sldMkLst>
          <pc:docMk/>
          <pc:sldMk cId="121492699" sldId="368"/>
        </pc:sldMkLst>
      </pc:sldChg>
    </pc:docChg>
  </pc:docChgLst>
  <pc:docChgLst>
    <pc:chgData name="Rosmorduc Vinca" userId="ad80fc01-cf55-4376-a825-a887c8046f05" providerId="ADAL" clId="{37D670C9-FE90-4168-9AAC-A657329B0DD4}"/>
    <pc:docChg chg="undo custSel addSld modSld">
      <pc:chgData name="Rosmorduc Vinca" userId="ad80fc01-cf55-4376-a825-a887c8046f05" providerId="ADAL" clId="{37D670C9-FE90-4168-9AAC-A657329B0DD4}" dt="2019-07-30T14:51:50.589" v="75" actId="11529"/>
      <pc:docMkLst>
        <pc:docMk/>
      </pc:docMkLst>
      <pc:sldChg chg="addSp delSp modSp add">
        <pc:chgData name="Rosmorduc Vinca" userId="ad80fc01-cf55-4376-a825-a887c8046f05" providerId="ADAL" clId="{37D670C9-FE90-4168-9AAC-A657329B0DD4}" dt="2019-07-30T14:51:50.589" v="75" actId="11529"/>
        <pc:sldMkLst>
          <pc:docMk/>
          <pc:sldMk cId="787431916" sldId="573"/>
        </pc:sldMkLst>
        <pc:spChg chg="mod">
          <ac:chgData name="Rosmorduc Vinca" userId="ad80fc01-cf55-4376-a825-a887c8046f05" providerId="ADAL" clId="{37D670C9-FE90-4168-9AAC-A657329B0DD4}" dt="2019-07-30T14:28:16.324" v="34" actId="1582"/>
          <ac:spMkLst>
            <pc:docMk/>
            <pc:sldMk cId="787431916" sldId="573"/>
            <ac:spMk id="2" creationId="{33E46A11-15AF-4194-9931-6C498487A353}"/>
          </ac:spMkLst>
        </pc:spChg>
        <pc:spChg chg="del">
          <ac:chgData name="Rosmorduc Vinca" userId="ad80fc01-cf55-4376-a825-a887c8046f05" providerId="ADAL" clId="{37D670C9-FE90-4168-9AAC-A657329B0DD4}" dt="2019-07-30T14:29:56.266" v="61" actId="478"/>
          <ac:spMkLst>
            <pc:docMk/>
            <pc:sldMk cId="787431916" sldId="573"/>
            <ac:spMk id="3" creationId="{C4E9524C-8B36-49B3-A9F7-9A58F0D8278D}"/>
          </ac:spMkLst>
        </pc:spChg>
        <pc:spChg chg="add mod">
          <ac:chgData name="Rosmorduc Vinca" userId="ad80fc01-cf55-4376-a825-a887c8046f05" providerId="ADAL" clId="{37D670C9-FE90-4168-9AAC-A657329B0DD4}" dt="2019-07-30T14:51:11.982" v="65" actId="1076"/>
          <ac:spMkLst>
            <pc:docMk/>
            <pc:sldMk cId="787431916" sldId="573"/>
            <ac:spMk id="5" creationId="{A050F8A7-D27E-4A7A-BE88-BC0D1A0E147C}"/>
          </ac:spMkLst>
        </pc:spChg>
        <pc:spChg chg="add mod">
          <ac:chgData name="Rosmorduc Vinca" userId="ad80fc01-cf55-4376-a825-a887c8046f05" providerId="ADAL" clId="{37D670C9-FE90-4168-9AAC-A657329B0DD4}" dt="2019-07-30T14:51:11.982" v="65" actId="1076"/>
          <ac:spMkLst>
            <pc:docMk/>
            <pc:sldMk cId="787431916" sldId="573"/>
            <ac:spMk id="25" creationId="{B67CB7C3-4078-487D-9B15-E081B1F7B205}"/>
          </ac:spMkLst>
        </pc:spChg>
        <pc:spChg chg="add mod">
          <ac:chgData name="Rosmorduc Vinca" userId="ad80fc01-cf55-4376-a825-a887c8046f05" providerId="ADAL" clId="{37D670C9-FE90-4168-9AAC-A657329B0DD4}" dt="2019-07-30T14:51:29.356" v="69" actId="1076"/>
          <ac:spMkLst>
            <pc:docMk/>
            <pc:sldMk cId="787431916" sldId="573"/>
            <ac:spMk id="39" creationId="{364CF28A-0EC9-4CFB-89D7-24C0C2E256FA}"/>
          </ac:spMkLst>
        </pc:spChg>
        <pc:cxnChg chg="add del mod">
          <ac:chgData name="Rosmorduc Vinca" userId="ad80fc01-cf55-4376-a825-a887c8046f05" providerId="ADAL" clId="{37D670C9-FE90-4168-9AAC-A657329B0DD4}" dt="2019-07-30T14:28:42.909" v="43" actId="478"/>
          <ac:cxnSpMkLst>
            <pc:docMk/>
            <pc:sldMk cId="787431916" sldId="573"/>
            <ac:cxnSpMk id="7" creationId="{BD386E8F-5068-4140-A1E0-59AB3CC2ABD1}"/>
          </ac:cxnSpMkLst>
        </pc:cxnChg>
        <pc:cxnChg chg="add del mod">
          <ac:chgData name="Rosmorduc Vinca" userId="ad80fc01-cf55-4376-a825-a887c8046f05" providerId="ADAL" clId="{37D670C9-FE90-4168-9AAC-A657329B0DD4}" dt="2019-07-30T14:28:43.503" v="44" actId="478"/>
          <ac:cxnSpMkLst>
            <pc:docMk/>
            <pc:sldMk cId="787431916" sldId="573"/>
            <ac:cxnSpMk id="10" creationId="{08F3A15E-92A4-4115-90F0-C505FA8D50A5}"/>
          </ac:cxnSpMkLst>
        </pc:cxnChg>
        <pc:cxnChg chg="add del mod">
          <ac:chgData name="Rosmorduc Vinca" userId="ad80fc01-cf55-4376-a825-a887c8046f05" providerId="ADAL" clId="{37D670C9-FE90-4168-9AAC-A657329B0DD4}" dt="2019-07-30T14:27:52.232" v="28" actId="478"/>
          <ac:cxnSpMkLst>
            <pc:docMk/>
            <pc:sldMk cId="787431916" sldId="573"/>
            <ac:cxnSpMk id="12" creationId="{7E5ADA32-B413-447C-94F6-D4BACC52C0DC}"/>
          </ac:cxnSpMkLst>
        </pc:cxnChg>
        <pc:cxnChg chg="add del mod">
          <ac:chgData name="Rosmorduc Vinca" userId="ad80fc01-cf55-4376-a825-a887c8046f05" providerId="ADAL" clId="{37D670C9-FE90-4168-9AAC-A657329B0DD4}" dt="2019-07-30T14:27:51.013" v="27" actId="478"/>
          <ac:cxnSpMkLst>
            <pc:docMk/>
            <pc:sldMk cId="787431916" sldId="573"/>
            <ac:cxnSpMk id="14" creationId="{8F43C061-DFF3-45C6-8017-509BC7CBD278}"/>
          </ac:cxnSpMkLst>
        </pc:cxnChg>
        <pc:cxnChg chg="add del mod">
          <ac:chgData name="Rosmorduc Vinca" userId="ad80fc01-cf55-4376-a825-a887c8046f05" providerId="ADAL" clId="{37D670C9-FE90-4168-9AAC-A657329B0DD4}" dt="2019-07-30T14:27:53.560" v="29" actId="478"/>
          <ac:cxnSpMkLst>
            <pc:docMk/>
            <pc:sldMk cId="787431916" sldId="573"/>
            <ac:cxnSpMk id="23" creationId="{09228A7C-B022-4D8E-B89C-34BD47B84723}"/>
          </ac:cxnSpMkLst>
        </pc:cxnChg>
        <pc:cxnChg chg="add del mod">
          <ac:chgData name="Rosmorduc Vinca" userId="ad80fc01-cf55-4376-a825-a887c8046f05" providerId="ADAL" clId="{37D670C9-FE90-4168-9AAC-A657329B0DD4}" dt="2019-07-30T14:27:50.216" v="26" actId="478"/>
          <ac:cxnSpMkLst>
            <pc:docMk/>
            <pc:sldMk cId="787431916" sldId="573"/>
            <ac:cxnSpMk id="24" creationId="{C5E979A2-D980-4C0D-9696-C7C330ABC65C}"/>
          </ac:cxnSpMkLst>
        </pc:cxnChg>
        <pc:cxnChg chg="add del mod">
          <ac:chgData name="Rosmorduc Vinca" userId="ad80fc01-cf55-4376-a825-a887c8046f05" providerId="ADAL" clId="{37D670C9-FE90-4168-9AAC-A657329B0DD4}" dt="2019-07-30T14:28:15.887" v="33" actId="11529"/>
          <ac:cxnSpMkLst>
            <pc:docMk/>
            <pc:sldMk cId="787431916" sldId="573"/>
            <ac:cxnSpMk id="27" creationId="{18CC82B3-053F-4E8E-9618-97C09FEF9E33}"/>
          </ac:cxnSpMkLst>
        </pc:cxnChg>
        <pc:cxnChg chg="add mod">
          <ac:chgData name="Rosmorduc Vinca" userId="ad80fc01-cf55-4376-a825-a887c8046f05" providerId="ADAL" clId="{37D670C9-FE90-4168-9AAC-A657329B0DD4}" dt="2019-07-30T14:51:11.982" v="65" actId="1076"/>
          <ac:cxnSpMkLst>
            <pc:docMk/>
            <pc:sldMk cId="787431916" sldId="573"/>
            <ac:cxnSpMk id="29" creationId="{3EDEB940-62CF-4215-B915-83FAFD81F8BA}"/>
          </ac:cxnSpMkLst>
        </pc:cxnChg>
        <pc:cxnChg chg="add mod">
          <ac:chgData name="Rosmorduc Vinca" userId="ad80fc01-cf55-4376-a825-a887c8046f05" providerId="ADAL" clId="{37D670C9-FE90-4168-9AAC-A657329B0DD4}" dt="2019-07-30T14:51:11.982" v="65" actId="1076"/>
          <ac:cxnSpMkLst>
            <pc:docMk/>
            <pc:sldMk cId="787431916" sldId="573"/>
            <ac:cxnSpMk id="30" creationId="{D311ABA0-DBF5-4F05-BEC1-1C67F06B0BC7}"/>
          </ac:cxnSpMkLst>
        </pc:cxnChg>
        <pc:cxnChg chg="add mod">
          <ac:chgData name="Rosmorduc Vinca" userId="ad80fc01-cf55-4376-a825-a887c8046f05" providerId="ADAL" clId="{37D670C9-FE90-4168-9AAC-A657329B0DD4}" dt="2019-07-30T14:51:11.982" v="65" actId="1076"/>
          <ac:cxnSpMkLst>
            <pc:docMk/>
            <pc:sldMk cId="787431916" sldId="573"/>
            <ac:cxnSpMk id="34" creationId="{40ACBA17-D2DC-4672-8551-E2329A6ABE22}"/>
          </ac:cxnSpMkLst>
        </pc:cxnChg>
        <pc:cxnChg chg="add mod">
          <ac:chgData name="Rosmorduc Vinca" userId="ad80fc01-cf55-4376-a825-a887c8046f05" providerId="ADAL" clId="{37D670C9-FE90-4168-9AAC-A657329B0DD4}" dt="2019-07-30T14:51:11.982" v="65" actId="1076"/>
          <ac:cxnSpMkLst>
            <pc:docMk/>
            <pc:sldMk cId="787431916" sldId="573"/>
            <ac:cxnSpMk id="36" creationId="{CDFC2808-7AE1-4C82-8327-26C5992D7B26}"/>
          </ac:cxnSpMkLst>
        </pc:cxnChg>
        <pc:cxnChg chg="add del mod">
          <ac:chgData name="Rosmorduc Vinca" userId="ad80fc01-cf55-4376-a825-a887c8046f05" providerId="ADAL" clId="{37D670C9-FE90-4168-9AAC-A657329B0DD4}" dt="2019-07-30T14:51:40.527" v="73" actId="11529"/>
          <ac:cxnSpMkLst>
            <pc:docMk/>
            <pc:sldMk cId="787431916" sldId="573"/>
            <ac:cxnSpMk id="41" creationId="{C4C82025-0959-4EB0-BF1B-BC8BDAB096A7}"/>
          </ac:cxnSpMkLst>
        </pc:cxnChg>
        <pc:cxnChg chg="add mod">
          <ac:chgData name="Rosmorduc Vinca" userId="ad80fc01-cf55-4376-a825-a887c8046f05" providerId="ADAL" clId="{37D670C9-FE90-4168-9AAC-A657329B0DD4}" dt="2019-07-30T14:51:45.870" v="74" actId="11529"/>
          <ac:cxnSpMkLst>
            <pc:docMk/>
            <pc:sldMk cId="787431916" sldId="573"/>
            <ac:cxnSpMk id="44" creationId="{6647CC12-8983-4509-B36C-40B73EF4EDCE}"/>
          </ac:cxnSpMkLst>
        </pc:cxnChg>
        <pc:cxnChg chg="add mod">
          <ac:chgData name="Rosmorduc Vinca" userId="ad80fc01-cf55-4376-a825-a887c8046f05" providerId="ADAL" clId="{37D670C9-FE90-4168-9AAC-A657329B0DD4}" dt="2019-07-30T14:51:50.589" v="75" actId="11529"/>
          <ac:cxnSpMkLst>
            <pc:docMk/>
            <pc:sldMk cId="787431916" sldId="573"/>
            <ac:cxnSpMk id="46" creationId="{BC078343-6264-4C76-88B2-A0F42DD92EDE}"/>
          </ac:cxnSpMkLst>
        </pc:cxnChg>
      </pc:sldChg>
    </pc:docChg>
  </pc:docChgLst>
  <pc:docChgLst>
    <pc:chgData name="Rosmorduc Vinca" userId="ad80fc01-cf55-4376-a825-a887c8046f05" providerId="ADAL" clId="{D8D31158-19AE-46B3-92B8-CA9C05B2A839}"/>
    <pc:docChg chg="undo custSel modSld">
      <pc:chgData name="Rosmorduc Vinca" userId="ad80fc01-cf55-4376-a825-a887c8046f05" providerId="ADAL" clId="{D8D31158-19AE-46B3-92B8-CA9C05B2A839}" dt="2020-11-16T11:18:00.163" v="32" actId="179"/>
      <pc:docMkLst>
        <pc:docMk/>
      </pc:docMkLst>
      <pc:sldChg chg="modSp mod">
        <pc:chgData name="Rosmorduc Vinca" userId="ad80fc01-cf55-4376-a825-a887c8046f05" providerId="ADAL" clId="{D8D31158-19AE-46B3-92B8-CA9C05B2A839}" dt="2020-11-16T11:17:33.395" v="29" actId="179"/>
        <pc:sldMkLst>
          <pc:docMk/>
          <pc:sldMk cId="3366699880" sldId="261"/>
        </pc:sldMkLst>
        <pc:spChg chg="mod">
          <ac:chgData name="Rosmorduc Vinca" userId="ad80fc01-cf55-4376-a825-a887c8046f05" providerId="ADAL" clId="{D8D31158-19AE-46B3-92B8-CA9C05B2A839}" dt="2020-11-16T11:17:33.395" v="29" actId="179"/>
          <ac:spMkLst>
            <pc:docMk/>
            <pc:sldMk cId="3366699880" sldId="261"/>
            <ac:spMk id="2" creationId="{205480B3-C1BD-464B-8806-11034391136F}"/>
          </ac:spMkLst>
        </pc:spChg>
      </pc:sldChg>
      <pc:sldChg chg="modSp mod">
        <pc:chgData name="Rosmorduc Vinca" userId="ad80fc01-cf55-4376-a825-a887c8046f05" providerId="ADAL" clId="{D8D31158-19AE-46B3-92B8-CA9C05B2A839}" dt="2020-11-16T11:15:48.482" v="0" actId="790"/>
        <pc:sldMkLst>
          <pc:docMk/>
          <pc:sldMk cId="0" sldId="327"/>
        </pc:sldMkLst>
        <pc:spChg chg="mod">
          <ac:chgData name="Rosmorduc Vinca" userId="ad80fc01-cf55-4376-a825-a887c8046f05" providerId="ADAL" clId="{D8D31158-19AE-46B3-92B8-CA9C05B2A839}" dt="2020-11-16T11:15:48.482" v="0" actId="790"/>
          <ac:spMkLst>
            <pc:docMk/>
            <pc:sldMk cId="0" sldId="327"/>
            <ac:spMk id="4" creationId="{00000000-0000-0000-0000-000000000000}"/>
          </ac:spMkLst>
        </pc:spChg>
      </pc:sldChg>
      <pc:sldChg chg="modSp mod">
        <pc:chgData name="Rosmorduc Vinca" userId="ad80fc01-cf55-4376-a825-a887c8046f05" providerId="ADAL" clId="{D8D31158-19AE-46B3-92B8-CA9C05B2A839}" dt="2020-11-16T11:16:42.602" v="17" actId="179"/>
        <pc:sldMkLst>
          <pc:docMk/>
          <pc:sldMk cId="0" sldId="345"/>
        </pc:sldMkLst>
        <pc:spChg chg="mod">
          <ac:chgData name="Rosmorduc Vinca" userId="ad80fc01-cf55-4376-a825-a887c8046f05" providerId="ADAL" clId="{D8D31158-19AE-46B3-92B8-CA9C05B2A839}" dt="2020-11-16T11:16:42.602" v="17" actId="179"/>
          <ac:spMkLst>
            <pc:docMk/>
            <pc:sldMk cId="0" sldId="345"/>
            <ac:spMk id="48130" creationId="{00000000-0000-0000-0000-000000000000}"/>
          </ac:spMkLst>
        </pc:spChg>
      </pc:sldChg>
      <pc:sldChg chg="modSp mod">
        <pc:chgData name="Rosmorduc Vinca" userId="ad80fc01-cf55-4376-a825-a887c8046f05" providerId="ADAL" clId="{D8D31158-19AE-46B3-92B8-CA9C05B2A839}" dt="2020-11-16T11:17:53.154" v="31" actId="179"/>
        <pc:sldMkLst>
          <pc:docMk/>
          <pc:sldMk cId="4016717601" sldId="349"/>
        </pc:sldMkLst>
        <pc:spChg chg="mod">
          <ac:chgData name="Rosmorduc Vinca" userId="ad80fc01-cf55-4376-a825-a887c8046f05" providerId="ADAL" clId="{D8D31158-19AE-46B3-92B8-CA9C05B2A839}" dt="2020-11-16T11:17:53.154" v="31" actId="179"/>
          <ac:spMkLst>
            <pc:docMk/>
            <pc:sldMk cId="4016717601" sldId="349"/>
            <ac:spMk id="2" creationId="{00000000-0000-0000-0000-000000000000}"/>
          </ac:spMkLst>
        </pc:spChg>
      </pc:sldChg>
      <pc:sldChg chg="modSp mod">
        <pc:chgData name="Rosmorduc Vinca" userId="ad80fc01-cf55-4376-a825-a887c8046f05" providerId="ADAL" clId="{D8D31158-19AE-46B3-92B8-CA9C05B2A839}" dt="2020-11-16T11:18:00.163" v="32" actId="179"/>
        <pc:sldMkLst>
          <pc:docMk/>
          <pc:sldMk cId="1471819019" sldId="355"/>
        </pc:sldMkLst>
        <pc:spChg chg="mod">
          <ac:chgData name="Rosmorduc Vinca" userId="ad80fc01-cf55-4376-a825-a887c8046f05" providerId="ADAL" clId="{D8D31158-19AE-46B3-92B8-CA9C05B2A839}" dt="2020-11-16T11:18:00.163" v="32" actId="179"/>
          <ac:spMkLst>
            <pc:docMk/>
            <pc:sldMk cId="1471819019" sldId="355"/>
            <ac:spMk id="17410" creationId="{00000000-0000-0000-0000-000000000000}"/>
          </ac:spMkLst>
        </pc:spChg>
      </pc:sldChg>
      <pc:sldChg chg="modSp mod">
        <pc:chgData name="Rosmorduc Vinca" userId="ad80fc01-cf55-4376-a825-a887c8046f05" providerId="ADAL" clId="{D8D31158-19AE-46B3-92B8-CA9C05B2A839}" dt="2020-11-16T11:16:31.858" v="10" actId="20577"/>
        <pc:sldMkLst>
          <pc:docMk/>
          <pc:sldMk cId="0" sldId="368"/>
        </pc:sldMkLst>
        <pc:spChg chg="mod">
          <ac:chgData name="Rosmorduc Vinca" userId="ad80fc01-cf55-4376-a825-a887c8046f05" providerId="ADAL" clId="{D8D31158-19AE-46B3-92B8-CA9C05B2A839}" dt="2020-11-16T11:16:31.858" v="10" actId="20577"/>
          <ac:spMkLst>
            <pc:docMk/>
            <pc:sldMk cId="0" sldId="368"/>
            <ac:spMk id="5" creationId="{D20DB13B-7331-41A6-ADBC-4FB21AEC9B95}"/>
          </ac:spMkLst>
        </pc:spChg>
      </pc:sldChg>
      <pc:sldChg chg="modSp mod">
        <pc:chgData name="Rosmorduc Vinca" userId="ad80fc01-cf55-4376-a825-a887c8046f05" providerId="ADAL" clId="{D8D31158-19AE-46B3-92B8-CA9C05B2A839}" dt="2020-11-16T11:17:41.049" v="30" actId="179"/>
        <pc:sldMkLst>
          <pc:docMk/>
          <pc:sldMk cId="4092489826" sldId="574"/>
        </pc:sldMkLst>
        <pc:spChg chg="mod">
          <ac:chgData name="Rosmorduc Vinca" userId="ad80fc01-cf55-4376-a825-a887c8046f05" providerId="ADAL" clId="{D8D31158-19AE-46B3-92B8-CA9C05B2A839}" dt="2020-11-16T11:17:41.049" v="30" actId="179"/>
          <ac:spMkLst>
            <pc:docMk/>
            <pc:sldMk cId="4092489826" sldId="574"/>
            <ac:spMk id="2" creationId="{33E46A11-15AF-4194-9931-6C498487A353}"/>
          </ac:spMkLst>
        </pc:spChg>
      </pc:sldChg>
      <pc:sldChg chg="modSp mod">
        <pc:chgData name="Rosmorduc Vinca" userId="ad80fc01-cf55-4376-a825-a887c8046f05" providerId="ADAL" clId="{D8D31158-19AE-46B3-92B8-CA9C05B2A839}" dt="2020-11-16T11:17:05.074" v="22" actId="179"/>
        <pc:sldMkLst>
          <pc:docMk/>
          <pc:sldMk cId="841826981" sldId="579"/>
        </pc:sldMkLst>
        <pc:spChg chg="mod">
          <ac:chgData name="Rosmorduc Vinca" userId="ad80fc01-cf55-4376-a825-a887c8046f05" providerId="ADAL" clId="{D8D31158-19AE-46B3-92B8-CA9C05B2A839}" dt="2020-11-16T11:17:05.074" v="22" actId="179"/>
          <ac:spMkLst>
            <pc:docMk/>
            <pc:sldMk cId="841826981" sldId="579"/>
            <ac:spMk id="2" creationId="{EA9F8558-D200-4F30-964E-0463455F7D76}"/>
          </ac:spMkLst>
        </pc:spChg>
      </pc:sldChg>
      <pc:sldChg chg="modSp mod">
        <pc:chgData name="Rosmorduc Vinca" userId="ad80fc01-cf55-4376-a825-a887c8046f05" providerId="ADAL" clId="{D8D31158-19AE-46B3-92B8-CA9C05B2A839}" dt="2020-11-16T11:17:21.179" v="26" actId="20577"/>
        <pc:sldMkLst>
          <pc:docMk/>
          <pc:sldMk cId="846476779" sldId="581"/>
        </pc:sldMkLst>
        <pc:spChg chg="mod">
          <ac:chgData name="Rosmorduc Vinca" userId="ad80fc01-cf55-4376-a825-a887c8046f05" providerId="ADAL" clId="{D8D31158-19AE-46B3-92B8-CA9C05B2A839}" dt="2020-11-16T11:17:21.179" v="26" actId="20577"/>
          <ac:spMkLst>
            <pc:docMk/>
            <pc:sldMk cId="846476779" sldId="581"/>
            <ac:spMk id="2" creationId="{00000000-0000-0000-0000-000000000000}"/>
          </ac:spMkLst>
        </pc:spChg>
      </pc:sldChg>
      <pc:sldChg chg="modSp mod">
        <pc:chgData name="Rosmorduc Vinca" userId="ad80fc01-cf55-4376-a825-a887c8046f05" providerId="ADAL" clId="{D8D31158-19AE-46B3-92B8-CA9C05B2A839}" dt="2020-11-16T11:17:17.163" v="25" actId="20577"/>
        <pc:sldMkLst>
          <pc:docMk/>
          <pc:sldMk cId="2963951667" sldId="582"/>
        </pc:sldMkLst>
        <pc:spChg chg="mod">
          <ac:chgData name="Rosmorduc Vinca" userId="ad80fc01-cf55-4376-a825-a887c8046f05" providerId="ADAL" clId="{D8D31158-19AE-46B3-92B8-CA9C05B2A839}" dt="2020-11-16T11:17:17.163" v="25" actId="20577"/>
          <ac:spMkLst>
            <pc:docMk/>
            <pc:sldMk cId="2963951667" sldId="582"/>
            <ac:spMk id="2" creationId="{D0A00AFA-B3AB-4551-B4A9-0541039A9F81}"/>
          </ac:spMkLst>
        </pc:spChg>
      </pc:sldChg>
    </pc:docChg>
  </pc:docChgLst>
  <pc:docChgLst>
    <pc:chgData name="Rosmorduc Vinca" userId="ad80fc01-cf55-4376-a825-a887c8046f05" providerId="ADAL" clId="{13FA813F-A5D1-4644-8880-FBDAC747B583}"/>
    <pc:docChg chg="undo custSel addSld delSld modSld sldOrd">
      <pc:chgData name="Rosmorduc Vinca" userId="ad80fc01-cf55-4376-a825-a887c8046f05" providerId="ADAL" clId="{13FA813F-A5D1-4644-8880-FBDAC747B583}" dt="2019-07-26T15:14:57.956" v="1183"/>
      <pc:docMkLst>
        <pc:docMk/>
      </pc:docMkLst>
      <pc:sldChg chg="addSp delSp modSp">
        <pc:chgData name="Rosmorduc Vinca" userId="ad80fc01-cf55-4376-a825-a887c8046f05" providerId="ADAL" clId="{13FA813F-A5D1-4644-8880-FBDAC747B583}" dt="2019-07-26T13:57:20.904" v="873" actId="1076"/>
        <pc:sldMkLst>
          <pc:docMk/>
          <pc:sldMk cId="0" sldId="345"/>
        </pc:sldMkLst>
        <pc:spChg chg="add mod">
          <ac:chgData name="Rosmorduc Vinca" userId="ad80fc01-cf55-4376-a825-a887c8046f05" providerId="ADAL" clId="{13FA813F-A5D1-4644-8880-FBDAC747B583}" dt="2019-07-26T13:47:12.920" v="774" actId="164"/>
          <ac:spMkLst>
            <pc:docMk/>
            <pc:sldMk cId="0" sldId="345"/>
            <ac:spMk id="4" creationId="{5AE37167-4363-4698-AA2B-4C617B06E2BD}"/>
          </ac:spMkLst>
        </pc:spChg>
        <pc:spChg chg="add mod">
          <ac:chgData name="Rosmorduc Vinca" userId="ad80fc01-cf55-4376-a825-a887c8046f05" providerId="ADAL" clId="{13FA813F-A5D1-4644-8880-FBDAC747B583}" dt="2019-07-26T13:47:12.920" v="774" actId="164"/>
          <ac:spMkLst>
            <pc:docMk/>
            <pc:sldMk cId="0" sldId="345"/>
            <ac:spMk id="5" creationId="{1D239404-44B4-4540-8137-F24F8D618751}"/>
          </ac:spMkLst>
        </pc:spChg>
        <pc:spChg chg="add mod">
          <ac:chgData name="Rosmorduc Vinca" userId="ad80fc01-cf55-4376-a825-a887c8046f05" providerId="ADAL" clId="{13FA813F-A5D1-4644-8880-FBDAC747B583}" dt="2019-07-26T13:55:32.129" v="840" actId="1076"/>
          <ac:spMkLst>
            <pc:docMk/>
            <pc:sldMk cId="0" sldId="345"/>
            <ac:spMk id="28" creationId="{4FAAA3C8-A536-40C9-A1C9-B31937436450}"/>
          </ac:spMkLst>
        </pc:spChg>
        <pc:spChg chg="mod topLvl">
          <ac:chgData name="Rosmorduc Vinca" userId="ad80fc01-cf55-4376-a825-a887c8046f05" providerId="ADAL" clId="{13FA813F-A5D1-4644-8880-FBDAC747B583}" dt="2019-07-26T13:57:01.171" v="871" actId="1038"/>
          <ac:spMkLst>
            <pc:docMk/>
            <pc:sldMk cId="0" sldId="345"/>
            <ac:spMk id="30" creationId="{00000000-0000-0000-0000-000000000000}"/>
          </ac:spMkLst>
        </pc:spChg>
        <pc:spChg chg="add mod">
          <ac:chgData name="Rosmorduc Vinca" userId="ad80fc01-cf55-4376-a825-a887c8046f05" providerId="ADAL" clId="{13FA813F-A5D1-4644-8880-FBDAC747B583}" dt="2019-07-26T13:04:27.847" v="766" actId="20577"/>
          <ac:spMkLst>
            <pc:docMk/>
            <pc:sldMk cId="0" sldId="345"/>
            <ac:spMk id="31" creationId="{1B9BFA57-48BE-4556-9277-8958D689E953}"/>
          </ac:spMkLst>
        </pc:spChg>
        <pc:spChg chg="add mod">
          <ac:chgData name="Rosmorduc Vinca" userId="ad80fc01-cf55-4376-a825-a887c8046f05" providerId="ADAL" clId="{13FA813F-A5D1-4644-8880-FBDAC747B583}" dt="2019-07-26T13:47:12.920" v="774" actId="164"/>
          <ac:spMkLst>
            <pc:docMk/>
            <pc:sldMk cId="0" sldId="345"/>
            <ac:spMk id="32" creationId="{F35DB510-5FD0-48D3-8F3E-39C91EEAC851}"/>
          </ac:spMkLst>
        </pc:spChg>
        <pc:spChg chg="mod topLvl">
          <ac:chgData name="Rosmorduc Vinca" userId="ad80fc01-cf55-4376-a825-a887c8046f05" providerId="ADAL" clId="{13FA813F-A5D1-4644-8880-FBDAC747B583}" dt="2019-07-26T13:55:56.096" v="856" actId="20577"/>
          <ac:spMkLst>
            <pc:docMk/>
            <pc:sldMk cId="0" sldId="345"/>
            <ac:spMk id="36" creationId="{00000000-0000-0000-0000-000000000000}"/>
          </ac:spMkLst>
        </pc:spChg>
        <pc:spChg chg="del mod">
          <ac:chgData name="Rosmorduc Vinca" userId="ad80fc01-cf55-4376-a825-a887c8046f05" providerId="ADAL" clId="{13FA813F-A5D1-4644-8880-FBDAC747B583}" dt="2019-07-26T13:03:26.553" v="741" actId="478"/>
          <ac:spMkLst>
            <pc:docMk/>
            <pc:sldMk cId="0" sldId="345"/>
            <ac:spMk id="38" creationId="{00000000-0000-0000-0000-000000000000}"/>
          </ac:spMkLst>
        </pc:spChg>
        <pc:spChg chg="mod ord topLvl">
          <ac:chgData name="Rosmorduc Vinca" userId="ad80fc01-cf55-4376-a825-a887c8046f05" providerId="ADAL" clId="{13FA813F-A5D1-4644-8880-FBDAC747B583}" dt="2019-07-26T13:57:18.342" v="872" actId="14100"/>
          <ac:spMkLst>
            <pc:docMk/>
            <pc:sldMk cId="0" sldId="345"/>
            <ac:spMk id="2054" creationId="{00000000-0000-0000-0000-000000000000}"/>
          </ac:spMkLst>
        </pc:spChg>
        <pc:spChg chg="mod topLvl">
          <ac:chgData name="Rosmorduc Vinca" userId="ad80fc01-cf55-4376-a825-a887c8046f05" providerId="ADAL" clId="{13FA813F-A5D1-4644-8880-FBDAC747B583}" dt="2019-07-26T13:50:00.536" v="800" actId="13822"/>
          <ac:spMkLst>
            <pc:docMk/>
            <pc:sldMk cId="0" sldId="345"/>
            <ac:spMk id="2055" creationId="{00000000-0000-0000-0000-000000000000}"/>
          </ac:spMkLst>
        </pc:spChg>
        <pc:spChg chg="mod topLvl">
          <ac:chgData name="Rosmorduc Vinca" userId="ad80fc01-cf55-4376-a825-a887c8046f05" providerId="ADAL" clId="{13FA813F-A5D1-4644-8880-FBDAC747B583}" dt="2019-07-26T13:54:42.506" v="821" actId="1038"/>
          <ac:spMkLst>
            <pc:docMk/>
            <pc:sldMk cId="0" sldId="345"/>
            <ac:spMk id="2056" creationId="{00000000-0000-0000-0000-000000000000}"/>
          </ac:spMkLst>
        </pc:spChg>
        <pc:spChg chg="mod topLvl">
          <ac:chgData name="Rosmorduc Vinca" userId="ad80fc01-cf55-4376-a825-a887c8046f05" providerId="ADAL" clId="{13FA813F-A5D1-4644-8880-FBDAC747B583}" dt="2019-07-26T13:54:42.506" v="821" actId="1038"/>
          <ac:spMkLst>
            <pc:docMk/>
            <pc:sldMk cId="0" sldId="345"/>
            <ac:spMk id="2057" creationId="{00000000-0000-0000-0000-000000000000}"/>
          </ac:spMkLst>
        </pc:spChg>
        <pc:spChg chg="mod topLvl">
          <ac:chgData name="Rosmorduc Vinca" userId="ad80fc01-cf55-4376-a825-a887c8046f05" providerId="ADAL" clId="{13FA813F-A5D1-4644-8880-FBDAC747B583}" dt="2019-07-26T13:03:33.756" v="742" actId="165"/>
          <ac:spMkLst>
            <pc:docMk/>
            <pc:sldMk cId="0" sldId="345"/>
            <ac:spMk id="2061" creationId="{00000000-0000-0000-0000-000000000000}"/>
          </ac:spMkLst>
        </pc:spChg>
        <pc:spChg chg="mod topLvl">
          <ac:chgData name="Rosmorduc Vinca" userId="ad80fc01-cf55-4376-a825-a887c8046f05" providerId="ADAL" clId="{13FA813F-A5D1-4644-8880-FBDAC747B583}" dt="2019-07-26T13:03:33.756" v="742" actId="165"/>
          <ac:spMkLst>
            <pc:docMk/>
            <pc:sldMk cId="0" sldId="345"/>
            <ac:spMk id="2062" creationId="{00000000-0000-0000-0000-000000000000}"/>
          </ac:spMkLst>
        </pc:spChg>
        <pc:spChg chg="mod topLvl">
          <ac:chgData name="Rosmorduc Vinca" userId="ad80fc01-cf55-4376-a825-a887c8046f05" providerId="ADAL" clId="{13FA813F-A5D1-4644-8880-FBDAC747B583}" dt="2019-07-26T13:57:20.904" v="873" actId="1076"/>
          <ac:spMkLst>
            <pc:docMk/>
            <pc:sldMk cId="0" sldId="345"/>
            <ac:spMk id="2063" creationId="{00000000-0000-0000-0000-000000000000}"/>
          </ac:spMkLst>
        </pc:spChg>
        <pc:spChg chg="mod topLvl">
          <ac:chgData name="Rosmorduc Vinca" userId="ad80fc01-cf55-4376-a825-a887c8046f05" providerId="ADAL" clId="{13FA813F-A5D1-4644-8880-FBDAC747B583}" dt="2019-07-26T13:03:54.771" v="750" actId="20577"/>
          <ac:spMkLst>
            <pc:docMk/>
            <pc:sldMk cId="0" sldId="345"/>
            <ac:spMk id="2064" creationId="{00000000-0000-0000-0000-000000000000}"/>
          </ac:spMkLst>
        </pc:spChg>
        <pc:spChg chg="mod">
          <ac:chgData name="Rosmorduc Vinca" userId="ad80fc01-cf55-4376-a825-a887c8046f05" providerId="ADAL" clId="{13FA813F-A5D1-4644-8880-FBDAC747B583}" dt="2019-07-26T13:56:48.484" v="868" actId="20577"/>
          <ac:spMkLst>
            <pc:docMk/>
            <pc:sldMk cId="0" sldId="345"/>
            <ac:spMk id="48131" creationId="{00000000-0000-0000-0000-000000000000}"/>
          </ac:spMkLst>
        </pc:spChg>
        <pc:grpChg chg="del mod topLvl">
          <ac:chgData name="Rosmorduc Vinca" userId="ad80fc01-cf55-4376-a825-a887c8046f05" providerId="ADAL" clId="{13FA813F-A5D1-4644-8880-FBDAC747B583}" dt="2019-07-26T13:03:33.756" v="742" actId="165"/>
          <ac:grpSpMkLst>
            <pc:docMk/>
            <pc:sldMk cId="0" sldId="345"/>
            <ac:grpSpMk id="2" creationId="{00000000-0000-0000-0000-000000000000}"/>
          </ac:grpSpMkLst>
        </pc:grpChg>
        <pc:grpChg chg="del mod topLvl">
          <ac:chgData name="Rosmorduc Vinca" userId="ad80fc01-cf55-4376-a825-a887c8046f05" providerId="ADAL" clId="{13FA813F-A5D1-4644-8880-FBDAC747B583}" dt="2019-07-26T13:03:36.428" v="743" actId="478"/>
          <ac:grpSpMkLst>
            <pc:docMk/>
            <pc:sldMk cId="0" sldId="345"/>
            <ac:grpSpMk id="3" creationId="{00000000-0000-0000-0000-000000000000}"/>
          </ac:grpSpMkLst>
        </pc:grpChg>
        <pc:grpChg chg="add mod ord">
          <ac:chgData name="Rosmorduc Vinca" userId="ad80fc01-cf55-4376-a825-a887c8046f05" providerId="ADAL" clId="{13FA813F-A5D1-4644-8880-FBDAC747B583}" dt="2019-07-26T13:54:42.506" v="821" actId="1038"/>
          <ac:grpSpMkLst>
            <pc:docMk/>
            <pc:sldMk cId="0" sldId="345"/>
            <ac:grpSpMk id="6" creationId="{B88D96CB-54F1-4B48-B265-88CB45DAAA1E}"/>
          </ac:grpSpMkLst>
        </pc:grpChg>
        <pc:grpChg chg="del">
          <ac:chgData name="Rosmorduc Vinca" userId="ad80fc01-cf55-4376-a825-a887c8046f05" providerId="ADAL" clId="{13FA813F-A5D1-4644-8880-FBDAC747B583}" dt="2019-07-26T13:03:23.584" v="739" actId="165"/>
          <ac:grpSpMkLst>
            <pc:docMk/>
            <pc:sldMk cId="0" sldId="345"/>
            <ac:grpSpMk id="37" creationId="{00000000-0000-0000-0000-000000000000}"/>
          </ac:grpSpMkLst>
        </pc:grpChg>
        <pc:cxnChg chg="mod topLvl">
          <ac:chgData name="Rosmorduc Vinca" userId="ad80fc01-cf55-4376-a825-a887c8046f05" providerId="ADAL" clId="{13FA813F-A5D1-4644-8880-FBDAC747B583}" dt="2019-07-26T13:57:01.171" v="871" actId="1038"/>
          <ac:cxnSpMkLst>
            <pc:docMk/>
            <pc:sldMk cId="0" sldId="345"/>
            <ac:cxnSpMk id="29" creationId="{00000000-0000-0000-0000-000000000000}"/>
          </ac:cxnSpMkLst>
        </pc:cxnChg>
        <pc:cxnChg chg="mod topLvl">
          <ac:chgData name="Rosmorduc Vinca" userId="ad80fc01-cf55-4376-a825-a887c8046f05" providerId="ADAL" clId="{13FA813F-A5D1-4644-8880-FBDAC747B583}" dt="2019-07-26T13:50:32.675" v="802" actId="14100"/>
          <ac:cxnSpMkLst>
            <pc:docMk/>
            <pc:sldMk cId="0" sldId="345"/>
            <ac:cxnSpMk id="35" creationId="{00000000-0000-0000-0000-000000000000}"/>
          </ac:cxnSpMkLst>
        </pc:cxnChg>
      </pc:sldChg>
      <pc:sldChg chg="modSp">
        <pc:chgData name="Rosmorduc Vinca" userId="ad80fc01-cf55-4376-a825-a887c8046f05" providerId="ADAL" clId="{13FA813F-A5D1-4644-8880-FBDAC747B583}" dt="2019-07-26T15:07:09.320" v="1155" actId="20577"/>
        <pc:sldMkLst>
          <pc:docMk/>
          <pc:sldMk cId="1082277992" sldId="348"/>
        </pc:sldMkLst>
        <pc:spChg chg="mod">
          <ac:chgData name="Rosmorduc Vinca" userId="ad80fc01-cf55-4376-a825-a887c8046f05" providerId="ADAL" clId="{13FA813F-A5D1-4644-8880-FBDAC747B583}" dt="2019-07-26T15:07:09.320" v="1155" actId="20577"/>
          <ac:spMkLst>
            <pc:docMk/>
            <pc:sldMk cId="1082277992" sldId="348"/>
            <ac:spMk id="4098" creationId="{00000000-0000-0000-0000-000000000000}"/>
          </ac:spMkLst>
        </pc:spChg>
      </pc:sldChg>
      <pc:sldChg chg="modSp">
        <pc:chgData name="Rosmorduc Vinca" userId="ad80fc01-cf55-4376-a825-a887c8046f05" providerId="ADAL" clId="{13FA813F-A5D1-4644-8880-FBDAC747B583}" dt="2019-07-26T12:14:26.481" v="209" actId="20577"/>
        <pc:sldMkLst>
          <pc:docMk/>
          <pc:sldMk cId="2815389732" sldId="352"/>
        </pc:sldMkLst>
        <pc:spChg chg="mod">
          <ac:chgData name="Rosmorduc Vinca" userId="ad80fc01-cf55-4376-a825-a887c8046f05" providerId="ADAL" clId="{13FA813F-A5D1-4644-8880-FBDAC747B583}" dt="2019-07-26T12:14:26.481" v="209" actId="20577"/>
          <ac:spMkLst>
            <pc:docMk/>
            <pc:sldMk cId="2815389732" sldId="352"/>
            <ac:spMk id="2" creationId="{77E9832D-E496-4C1A-BC91-B748386824AC}"/>
          </ac:spMkLst>
        </pc:spChg>
      </pc:sldChg>
      <pc:sldChg chg="modSp">
        <pc:chgData name="Rosmorduc Vinca" userId="ad80fc01-cf55-4376-a825-a887c8046f05" providerId="ADAL" clId="{13FA813F-A5D1-4644-8880-FBDAC747B583}" dt="2019-07-26T12:14:06.446" v="153"/>
        <pc:sldMkLst>
          <pc:docMk/>
          <pc:sldMk cId="2494296006" sldId="353"/>
        </pc:sldMkLst>
        <pc:spChg chg="mod">
          <ac:chgData name="Rosmorduc Vinca" userId="ad80fc01-cf55-4376-a825-a887c8046f05" providerId="ADAL" clId="{13FA813F-A5D1-4644-8880-FBDAC747B583}" dt="2019-07-26T12:14:06.446" v="153"/>
          <ac:spMkLst>
            <pc:docMk/>
            <pc:sldMk cId="2494296006" sldId="353"/>
            <ac:spMk id="2" creationId="{E8C30C43-6B10-4407-BC5D-D85EDED8876C}"/>
          </ac:spMkLst>
        </pc:spChg>
      </pc:sldChg>
      <pc:sldChg chg="addSp modSp">
        <pc:chgData name="Rosmorduc Vinca" userId="ad80fc01-cf55-4376-a825-a887c8046f05" providerId="ADAL" clId="{13FA813F-A5D1-4644-8880-FBDAC747B583}" dt="2019-07-26T13:02:53.414" v="738" actId="20577"/>
        <pc:sldMkLst>
          <pc:docMk/>
          <pc:sldMk cId="1471819019" sldId="355"/>
        </pc:sldMkLst>
        <pc:spChg chg="add mod">
          <ac:chgData name="Rosmorduc Vinca" userId="ad80fc01-cf55-4376-a825-a887c8046f05" providerId="ADAL" clId="{13FA813F-A5D1-4644-8880-FBDAC747B583}" dt="2019-07-26T13:02:53.414" v="738" actId="20577"/>
          <ac:spMkLst>
            <pc:docMk/>
            <pc:sldMk cId="1471819019" sldId="355"/>
            <ac:spMk id="2" creationId="{BB6480CD-2B8E-4475-8AEC-DA9E3962C8EB}"/>
          </ac:spMkLst>
        </pc:spChg>
        <pc:spChg chg="mod">
          <ac:chgData name="Rosmorduc Vinca" userId="ad80fc01-cf55-4376-a825-a887c8046f05" providerId="ADAL" clId="{13FA813F-A5D1-4644-8880-FBDAC747B583}" dt="2019-07-26T12:37:35.504" v="301" actId="6549"/>
          <ac:spMkLst>
            <pc:docMk/>
            <pc:sldMk cId="1471819019" sldId="355"/>
            <ac:spMk id="17410" creationId="{00000000-0000-0000-0000-000000000000}"/>
          </ac:spMkLst>
        </pc:spChg>
      </pc:sldChg>
      <pc:sldChg chg="addSp delSp modSp">
        <pc:chgData name="Rosmorduc Vinca" userId="ad80fc01-cf55-4376-a825-a887c8046f05" providerId="ADAL" clId="{13FA813F-A5D1-4644-8880-FBDAC747B583}" dt="2019-07-26T14:03:21.377" v="885"/>
        <pc:sldMkLst>
          <pc:docMk/>
          <pc:sldMk cId="1209475898" sldId="370"/>
        </pc:sldMkLst>
        <pc:spChg chg="mod">
          <ac:chgData name="Rosmorduc Vinca" userId="ad80fc01-cf55-4376-a825-a887c8046f05" providerId="ADAL" clId="{13FA813F-A5D1-4644-8880-FBDAC747B583}" dt="2019-07-26T13:58:15.891" v="883" actId="179"/>
          <ac:spMkLst>
            <pc:docMk/>
            <pc:sldMk cId="1209475898" sldId="370"/>
            <ac:spMk id="2" creationId="{690D4ABE-0047-4ADF-BDCC-133DF140184B}"/>
          </ac:spMkLst>
        </pc:spChg>
        <pc:spChg chg="del">
          <ac:chgData name="Rosmorduc Vinca" userId="ad80fc01-cf55-4376-a825-a887c8046f05" providerId="ADAL" clId="{13FA813F-A5D1-4644-8880-FBDAC747B583}" dt="2019-07-26T13:57:52.606" v="879" actId="478"/>
          <ac:spMkLst>
            <pc:docMk/>
            <pc:sldMk cId="1209475898" sldId="370"/>
            <ac:spMk id="4" creationId="{D2094334-10AF-4F33-821A-48150147F598}"/>
          </ac:spMkLst>
        </pc:spChg>
        <pc:spChg chg="add del">
          <ac:chgData name="Rosmorduc Vinca" userId="ad80fc01-cf55-4376-a825-a887c8046f05" providerId="ADAL" clId="{13FA813F-A5D1-4644-8880-FBDAC747B583}" dt="2019-07-26T13:57:35.950" v="875" actId="478"/>
          <ac:spMkLst>
            <pc:docMk/>
            <pc:sldMk cId="1209475898" sldId="370"/>
            <ac:spMk id="6" creationId="{1D8556CB-1F0A-4741-8ED6-E2273D0B7DF1}"/>
          </ac:spMkLst>
        </pc:spChg>
        <pc:spChg chg="add mod">
          <ac:chgData name="Rosmorduc Vinca" userId="ad80fc01-cf55-4376-a825-a887c8046f05" providerId="ADAL" clId="{13FA813F-A5D1-4644-8880-FBDAC747B583}" dt="2019-07-26T13:57:46.840" v="878" actId="20577"/>
          <ac:spMkLst>
            <pc:docMk/>
            <pc:sldMk cId="1209475898" sldId="370"/>
            <ac:spMk id="7" creationId="{0A8BC11C-3EC0-4E21-815E-3EB7A7B632B4}"/>
          </ac:spMkLst>
        </pc:spChg>
        <pc:spChg chg="add">
          <ac:chgData name="Rosmorduc Vinca" userId="ad80fc01-cf55-4376-a825-a887c8046f05" providerId="ADAL" clId="{13FA813F-A5D1-4644-8880-FBDAC747B583}" dt="2019-07-26T13:58:49.141" v="884"/>
          <ac:spMkLst>
            <pc:docMk/>
            <pc:sldMk cId="1209475898" sldId="370"/>
            <ac:spMk id="9" creationId="{2E79887B-FDF7-481A-8DA9-7D4D35DC084D}"/>
          </ac:spMkLst>
        </pc:spChg>
        <pc:spChg chg="add">
          <ac:chgData name="Rosmorduc Vinca" userId="ad80fc01-cf55-4376-a825-a887c8046f05" providerId="ADAL" clId="{13FA813F-A5D1-4644-8880-FBDAC747B583}" dt="2019-07-26T13:58:49.141" v="884"/>
          <ac:spMkLst>
            <pc:docMk/>
            <pc:sldMk cId="1209475898" sldId="370"/>
            <ac:spMk id="10" creationId="{EFF11BDB-421D-44F2-AFC6-74FB749F7E6B}"/>
          </ac:spMkLst>
        </pc:spChg>
        <pc:spChg chg="add">
          <ac:chgData name="Rosmorduc Vinca" userId="ad80fc01-cf55-4376-a825-a887c8046f05" providerId="ADAL" clId="{13FA813F-A5D1-4644-8880-FBDAC747B583}" dt="2019-07-26T13:58:49.141" v="884"/>
          <ac:spMkLst>
            <pc:docMk/>
            <pc:sldMk cId="1209475898" sldId="370"/>
            <ac:spMk id="11" creationId="{D496169B-B306-4014-AB3A-9272B195C4DD}"/>
          </ac:spMkLst>
        </pc:spChg>
        <pc:spChg chg="add">
          <ac:chgData name="Rosmorduc Vinca" userId="ad80fc01-cf55-4376-a825-a887c8046f05" providerId="ADAL" clId="{13FA813F-A5D1-4644-8880-FBDAC747B583}" dt="2019-07-26T13:58:49.141" v="884"/>
          <ac:spMkLst>
            <pc:docMk/>
            <pc:sldMk cId="1209475898" sldId="370"/>
            <ac:spMk id="12" creationId="{8D61EDA5-630C-4323-8A7D-68BE6B8274F4}"/>
          </ac:spMkLst>
        </pc:spChg>
        <pc:spChg chg="add">
          <ac:chgData name="Rosmorduc Vinca" userId="ad80fc01-cf55-4376-a825-a887c8046f05" providerId="ADAL" clId="{13FA813F-A5D1-4644-8880-FBDAC747B583}" dt="2019-07-26T13:58:49.141" v="884"/>
          <ac:spMkLst>
            <pc:docMk/>
            <pc:sldMk cId="1209475898" sldId="370"/>
            <ac:spMk id="13" creationId="{1C76BFFA-E29E-4601-8597-5C8F9D2077A7}"/>
          </ac:spMkLst>
        </pc:spChg>
        <pc:spChg chg="add">
          <ac:chgData name="Rosmorduc Vinca" userId="ad80fc01-cf55-4376-a825-a887c8046f05" providerId="ADAL" clId="{13FA813F-A5D1-4644-8880-FBDAC747B583}" dt="2019-07-26T13:58:49.141" v="884"/>
          <ac:spMkLst>
            <pc:docMk/>
            <pc:sldMk cId="1209475898" sldId="370"/>
            <ac:spMk id="14" creationId="{9A7375A1-1513-488D-A51F-7D0B8F056390}"/>
          </ac:spMkLst>
        </pc:spChg>
        <pc:spChg chg="add">
          <ac:chgData name="Rosmorduc Vinca" userId="ad80fc01-cf55-4376-a825-a887c8046f05" providerId="ADAL" clId="{13FA813F-A5D1-4644-8880-FBDAC747B583}" dt="2019-07-26T13:58:49.141" v="884"/>
          <ac:spMkLst>
            <pc:docMk/>
            <pc:sldMk cId="1209475898" sldId="370"/>
            <ac:spMk id="15" creationId="{B3F97069-5AB0-404E-9152-7C1BAD514C90}"/>
          </ac:spMkLst>
        </pc:spChg>
        <pc:spChg chg="add">
          <ac:chgData name="Rosmorduc Vinca" userId="ad80fc01-cf55-4376-a825-a887c8046f05" providerId="ADAL" clId="{13FA813F-A5D1-4644-8880-FBDAC747B583}" dt="2019-07-26T13:58:49.141" v="884"/>
          <ac:spMkLst>
            <pc:docMk/>
            <pc:sldMk cId="1209475898" sldId="370"/>
            <ac:spMk id="16" creationId="{687AC332-9DF1-4FA0-AFD5-BEBEB0D955C5}"/>
          </ac:spMkLst>
        </pc:spChg>
        <pc:spChg chg="add">
          <ac:chgData name="Rosmorduc Vinca" userId="ad80fc01-cf55-4376-a825-a887c8046f05" providerId="ADAL" clId="{13FA813F-A5D1-4644-8880-FBDAC747B583}" dt="2019-07-26T14:03:21.377" v="885"/>
          <ac:spMkLst>
            <pc:docMk/>
            <pc:sldMk cId="1209475898" sldId="370"/>
            <ac:spMk id="17" creationId="{73D9CAAA-EE39-49FF-BE66-C833A0B99C4B}"/>
          </ac:spMkLst>
        </pc:spChg>
        <pc:spChg chg="add">
          <ac:chgData name="Rosmorduc Vinca" userId="ad80fc01-cf55-4376-a825-a887c8046f05" providerId="ADAL" clId="{13FA813F-A5D1-4644-8880-FBDAC747B583}" dt="2019-07-26T14:03:21.377" v="885"/>
          <ac:spMkLst>
            <pc:docMk/>
            <pc:sldMk cId="1209475898" sldId="370"/>
            <ac:spMk id="18" creationId="{5B71E43E-9868-4C1B-B0EE-F381772FF5FD}"/>
          </ac:spMkLst>
        </pc:spChg>
      </pc:sldChg>
      <pc:sldChg chg="modSp add">
        <pc:chgData name="Rosmorduc Vinca" userId="ad80fc01-cf55-4376-a825-a887c8046f05" providerId="ADAL" clId="{13FA813F-A5D1-4644-8880-FBDAC747B583}" dt="2019-07-26T15:04:02.268" v="945" actId="20577"/>
        <pc:sldMkLst>
          <pc:docMk/>
          <pc:sldMk cId="3861080009" sldId="375"/>
        </pc:sldMkLst>
        <pc:spChg chg="mod">
          <ac:chgData name="Rosmorduc Vinca" userId="ad80fc01-cf55-4376-a825-a887c8046f05" providerId="ADAL" clId="{13FA813F-A5D1-4644-8880-FBDAC747B583}" dt="2019-07-26T15:04:02.268" v="945" actId="20577"/>
          <ac:spMkLst>
            <pc:docMk/>
            <pc:sldMk cId="3861080009" sldId="375"/>
            <ac:spMk id="2" creationId="{9941C7C4-E714-4DD0-97AB-C0378C44F943}"/>
          </ac:spMkLst>
        </pc:spChg>
      </pc:sldChg>
    </pc:docChg>
  </pc:docChgLst>
  <pc:docChgLst>
    <pc:chgData name="Rosmorduc Vinca" userId="ad80fc01-cf55-4376-a825-a887c8046f05" providerId="ADAL" clId="{190625AE-27D2-4A43-9E29-89482E5356EA}"/>
    <pc:docChg chg="modMainMaster">
      <pc:chgData name="Rosmorduc Vinca" userId="ad80fc01-cf55-4376-a825-a887c8046f05" providerId="ADAL" clId="{190625AE-27D2-4A43-9E29-89482E5356EA}" dt="2020-11-16T10:39:40.147" v="3" actId="2711"/>
      <pc:docMkLst>
        <pc:docMk/>
      </pc:docMkLst>
      <pc:sldMasterChg chg="addSp modSp modSldLayout">
        <pc:chgData name="Rosmorduc Vinca" userId="ad80fc01-cf55-4376-a825-a887c8046f05" providerId="ADAL" clId="{190625AE-27D2-4A43-9E29-89482E5356EA}" dt="2020-11-16T10:39:40.147" v="3" actId="2711"/>
        <pc:sldMasterMkLst>
          <pc:docMk/>
          <pc:sldMasterMk cId="0" sldId="2147483648"/>
        </pc:sldMasterMkLst>
        <pc:spChg chg="mod">
          <ac:chgData name="Rosmorduc Vinca" userId="ad80fc01-cf55-4376-a825-a887c8046f05" providerId="ADAL" clId="{190625AE-27D2-4A43-9E29-89482E5356EA}" dt="2020-11-16T10:39:16.871" v="1" actId="2711"/>
          <ac:spMkLst>
            <pc:docMk/>
            <pc:sldMasterMk cId="0" sldId="2147483648"/>
            <ac:spMk id="2" creationId="{00000000-0000-0000-0000-000000000000}"/>
          </ac:spMkLst>
        </pc:spChg>
        <pc:spChg chg="mod">
          <ac:chgData name="Rosmorduc Vinca" userId="ad80fc01-cf55-4376-a825-a887c8046f05" providerId="ADAL" clId="{190625AE-27D2-4A43-9E29-89482E5356EA}" dt="2020-11-16T10:39:23.875" v="2" actId="2711"/>
          <ac:spMkLst>
            <pc:docMk/>
            <pc:sldMasterMk cId="0" sldId="2147483648"/>
            <ac:spMk id="3" creationId="{00000000-0000-0000-0000-000000000000}"/>
          </ac:spMkLst>
        </pc:spChg>
        <pc:grpChg chg="add">
          <ac:chgData name="Rosmorduc Vinca" userId="ad80fc01-cf55-4376-a825-a887c8046f05" providerId="ADAL" clId="{190625AE-27D2-4A43-9E29-89482E5356EA}" dt="2020-11-16T10:38:36.496" v="0"/>
          <ac:grpSpMkLst>
            <pc:docMk/>
            <pc:sldMasterMk cId="0" sldId="2147483648"/>
            <ac:grpSpMk id="6" creationId="{39BFE03F-C598-4407-B0D6-FAF153AACC65}"/>
          </ac:grpSpMkLst>
        </pc:grpChg>
        <pc:sldLayoutChg chg="modSp">
          <pc:chgData name="Rosmorduc Vinca" userId="ad80fc01-cf55-4376-a825-a887c8046f05" providerId="ADAL" clId="{190625AE-27D2-4A43-9E29-89482E5356EA}" dt="2020-11-16T10:39:40.147" v="3" actId="2711"/>
          <pc:sldLayoutMkLst>
            <pc:docMk/>
            <pc:sldMasterMk cId="0" sldId="2147483648"/>
            <pc:sldLayoutMk cId="0" sldId="2147483661"/>
          </pc:sldLayoutMkLst>
          <pc:spChg chg="mod">
            <ac:chgData name="Rosmorduc Vinca" userId="ad80fc01-cf55-4376-a825-a887c8046f05" providerId="ADAL" clId="{190625AE-27D2-4A43-9E29-89482E5356EA}" dt="2020-11-16T10:39:40.147" v="3" actId="2711"/>
            <ac:spMkLst>
              <pc:docMk/>
              <pc:sldMasterMk cId="0" sldId="2147483648"/>
              <pc:sldLayoutMk cId="0" sldId="2147483661"/>
              <ac:spMk id="2" creationId="{00000000-0000-0000-0000-000000000000}"/>
            </ac:spMkLst>
          </pc:spChg>
        </pc:sldLayoutChg>
      </pc:sldMasterChg>
    </pc:docChg>
  </pc:docChgLst>
  <pc:docChgLst>
    <pc:chgData name="Rosmorduc Vinca" userId="ad80fc01-cf55-4376-a825-a887c8046f05" providerId="ADAL" clId="{F60916C9-F31F-42AE-95AF-8F7E3E4598AA}"/>
    <pc:docChg chg="undo custSel addSld delSld modSld sldOrd">
      <pc:chgData name="Rosmorduc Vinca" userId="ad80fc01-cf55-4376-a825-a887c8046f05" providerId="ADAL" clId="{F60916C9-F31F-42AE-95AF-8F7E3E4598AA}" dt="2019-08-20T13:48:28.796" v="1306" actId="2696"/>
      <pc:docMkLst>
        <pc:docMk/>
      </pc:docMkLst>
      <pc:sldChg chg="modSp">
        <pc:chgData name="Rosmorduc Vinca" userId="ad80fc01-cf55-4376-a825-a887c8046f05" providerId="ADAL" clId="{F60916C9-F31F-42AE-95AF-8F7E3E4598AA}" dt="2019-08-20T13:43:11.065" v="1078" actId="1076"/>
        <pc:sldMkLst>
          <pc:docMk/>
          <pc:sldMk cId="0" sldId="345"/>
        </pc:sldMkLst>
        <pc:spChg chg="mod">
          <ac:chgData name="Rosmorduc Vinca" userId="ad80fc01-cf55-4376-a825-a887c8046f05" providerId="ADAL" clId="{F60916C9-F31F-42AE-95AF-8F7E3E4598AA}" dt="2019-08-20T13:42:55.962" v="1075" actId="20577"/>
          <ac:spMkLst>
            <pc:docMk/>
            <pc:sldMk cId="0" sldId="345"/>
            <ac:spMk id="48130" creationId="{00000000-0000-0000-0000-000000000000}"/>
          </ac:spMkLst>
        </pc:spChg>
        <pc:spChg chg="mod">
          <ac:chgData name="Rosmorduc Vinca" userId="ad80fc01-cf55-4376-a825-a887c8046f05" providerId="ADAL" clId="{F60916C9-F31F-42AE-95AF-8F7E3E4598AA}" dt="2019-08-20T13:43:02.724" v="1077" actId="20577"/>
          <ac:spMkLst>
            <pc:docMk/>
            <pc:sldMk cId="0" sldId="345"/>
            <ac:spMk id="48131" creationId="{00000000-0000-0000-0000-000000000000}"/>
          </ac:spMkLst>
        </pc:spChg>
        <pc:spChg chg="mod">
          <ac:chgData name="Rosmorduc Vinca" userId="ad80fc01-cf55-4376-a825-a887c8046f05" providerId="ADAL" clId="{F60916C9-F31F-42AE-95AF-8F7E3E4598AA}" dt="2019-08-20T13:43:11.065" v="1078" actId="1076"/>
          <ac:spMkLst>
            <pc:docMk/>
            <pc:sldMk cId="0" sldId="345"/>
            <ac:spMk id="48144" creationId="{00000000-0000-0000-0000-000000000000}"/>
          </ac:spMkLst>
        </pc:spChg>
      </pc:sldChg>
      <pc:sldChg chg="modSp">
        <pc:chgData name="Rosmorduc Vinca" userId="ad80fc01-cf55-4376-a825-a887c8046f05" providerId="ADAL" clId="{F60916C9-F31F-42AE-95AF-8F7E3E4598AA}" dt="2019-08-20T13:25:26.101" v="290" actId="20577"/>
        <pc:sldMkLst>
          <pc:docMk/>
          <pc:sldMk cId="1082277992" sldId="348"/>
        </pc:sldMkLst>
        <pc:spChg chg="mod">
          <ac:chgData name="Rosmorduc Vinca" userId="ad80fc01-cf55-4376-a825-a887c8046f05" providerId="ADAL" clId="{F60916C9-F31F-42AE-95AF-8F7E3E4598AA}" dt="2019-08-20T13:25:26.101" v="290" actId="20577"/>
          <ac:spMkLst>
            <pc:docMk/>
            <pc:sldMk cId="1082277992" sldId="348"/>
            <ac:spMk id="4098" creationId="{00000000-0000-0000-0000-000000000000}"/>
          </ac:spMkLst>
        </pc:spChg>
      </pc:sldChg>
      <pc:sldChg chg="modSp">
        <pc:chgData name="Rosmorduc Vinca" userId="ad80fc01-cf55-4376-a825-a887c8046f05" providerId="ADAL" clId="{F60916C9-F31F-42AE-95AF-8F7E3E4598AA}" dt="2019-08-20T13:03:25.009" v="2" actId="20577"/>
        <pc:sldMkLst>
          <pc:docMk/>
          <pc:sldMk cId="2815389732" sldId="352"/>
        </pc:sldMkLst>
        <pc:spChg chg="mod">
          <ac:chgData name="Rosmorduc Vinca" userId="ad80fc01-cf55-4376-a825-a887c8046f05" providerId="ADAL" clId="{F60916C9-F31F-42AE-95AF-8F7E3E4598AA}" dt="2019-08-20T13:03:25.009" v="2" actId="20577"/>
          <ac:spMkLst>
            <pc:docMk/>
            <pc:sldMk cId="2815389732" sldId="352"/>
            <ac:spMk id="3" creationId="{960936DB-436A-42FF-88DE-67127C01E7B8}"/>
          </ac:spMkLst>
        </pc:spChg>
      </pc:sldChg>
      <pc:sldChg chg="delSp modSp">
        <pc:chgData name="Rosmorduc Vinca" userId="ad80fc01-cf55-4376-a825-a887c8046f05" providerId="ADAL" clId="{F60916C9-F31F-42AE-95AF-8F7E3E4598AA}" dt="2019-08-20T13:43:26.884" v="1098" actId="20577"/>
        <pc:sldMkLst>
          <pc:docMk/>
          <pc:sldMk cId="1209475898" sldId="370"/>
        </pc:sldMkLst>
        <pc:spChg chg="mod">
          <ac:chgData name="Rosmorduc Vinca" userId="ad80fc01-cf55-4376-a825-a887c8046f05" providerId="ADAL" clId="{F60916C9-F31F-42AE-95AF-8F7E3E4598AA}" dt="2019-08-20T13:43:26.884" v="1098" actId="20577"/>
          <ac:spMkLst>
            <pc:docMk/>
            <pc:sldMk cId="1209475898" sldId="370"/>
            <ac:spMk id="2" creationId="{690D4ABE-0047-4ADF-BDCC-133DF140184B}"/>
          </ac:spMkLst>
        </pc:spChg>
        <pc:spChg chg="del">
          <ac:chgData name="Rosmorduc Vinca" userId="ad80fc01-cf55-4376-a825-a887c8046f05" providerId="ADAL" clId="{F60916C9-F31F-42AE-95AF-8F7E3E4598AA}" dt="2019-08-20T13:17:37.518" v="4" actId="478"/>
          <ac:spMkLst>
            <pc:docMk/>
            <pc:sldMk cId="1209475898" sldId="370"/>
            <ac:spMk id="5" creationId="{948EC75A-EF0C-450F-8C05-B83EAACE8A92}"/>
          </ac:spMkLst>
        </pc:spChg>
        <pc:spChg chg="mod">
          <ac:chgData name="Rosmorduc Vinca" userId="ad80fc01-cf55-4376-a825-a887c8046f05" providerId="ADAL" clId="{F60916C9-F31F-42AE-95AF-8F7E3E4598AA}" dt="2019-08-20T13:17:34.932" v="3" actId="1076"/>
          <ac:spMkLst>
            <pc:docMk/>
            <pc:sldMk cId="1209475898" sldId="370"/>
            <ac:spMk id="7" creationId="{0A8BC11C-3EC0-4E21-815E-3EB7A7B632B4}"/>
          </ac:spMkLst>
        </pc:spChg>
        <pc:spChg chg="mod">
          <ac:chgData name="Rosmorduc Vinca" userId="ad80fc01-cf55-4376-a825-a887c8046f05" providerId="ADAL" clId="{F60916C9-F31F-42AE-95AF-8F7E3E4598AA}" dt="2019-08-20T13:19:31.199" v="66" actId="20577"/>
          <ac:spMkLst>
            <pc:docMk/>
            <pc:sldMk cId="1209475898" sldId="370"/>
            <ac:spMk id="9" creationId="{2E79887B-FDF7-481A-8DA9-7D4D35DC084D}"/>
          </ac:spMkLst>
        </pc:spChg>
        <pc:spChg chg="mod">
          <ac:chgData name="Rosmorduc Vinca" userId="ad80fc01-cf55-4376-a825-a887c8046f05" providerId="ADAL" clId="{F60916C9-F31F-42AE-95AF-8F7E3E4598AA}" dt="2019-08-20T13:19:34.607" v="71" actId="20577"/>
          <ac:spMkLst>
            <pc:docMk/>
            <pc:sldMk cId="1209475898" sldId="370"/>
            <ac:spMk id="10" creationId="{EFF11BDB-421D-44F2-AFC6-74FB749F7E6B}"/>
          </ac:spMkLst>
        </pc:spChg>
        <pc:spChg chg="mod">
          <ac:chgData name="Rosmorduc Vinca" userId="ad80fc01-cf55-4376-a825-a887c8046f05" providerId="ADAL" clId="{F60916C9-F31F-42AE-95AF-8F7E3E4598AA}" dt="2019-08-20T13:18:49.659" v="54" actId="1076"/>
          <ac:spMkLst>
            <pc:docMk/>
            <pc:sldMk cId="1209475898" sldId="370"/>
            <ac:spMk id="11" creationId="{D496169B-B306-4014-AB3A-9272B195C4DD}"/>
          </ac:spMkLst>
        </pc:spChg>
        <pc:spChg chg="mod">
          <ac:chgData name="Rosmorduc Vinca" userId="ad80fc01-cf55-4376-a825-a887c8046f05" providerId="ADAL" clId="{F60916C9-F31F-42AE-95AF-8F7E3E4598AA}" dt="2019-08-20T13:18:54.364" v="56" actId="14100"/>
          <ac:spMkLst>
            <pc:docMk/>
            <pc:sldMk cId="1209475898" sldId="370"/>
            <ac:spMk id="12" creationId="{8D61EDA5-630C-4323-8A7D-68BE6B8274F4}"/>
          </ac:spMkLst>
        </pc:spChg>
        <pc:spChg chg="mod">
          <ac:chgData name="Rosmorduc Vinca" userId="ad80fc01-cf55-4376-a825-a887c8046f05" providerId="ADAL" clId="{F60916C9-F31F-42AE-95AF-8F7E3E4598AA}" dt="2019-08-20T13:19:02.780" v="57" actId="1076"/>
          <ac:spMkLst>
            <pc:docMk/>
            <pc:sldMk cId="1209475898" sldId="370"/>
            <ac:spMk id="13" creationId="{1C76BFFA-E29E-4601-8597-5C8F9D2077A7}"/>
          </ac:spMkLst>
        </pc:spChg>
        <pc:spChg chg="mod">
          <ac:chgData name="Rosmorduc Vinca" userId="ad80fc01-cf55-4376-a825-a887c8046f05" providerId="ADAL" clId="{F60916C9-F31F-42AE-95AF-8F7E3E4598AA}" dt="2019-08-20T13:19:08.733" v="60" actId="14100"/>
          <ac:spMkLst>
            <pc:docMk/>
            <pc:sldMk cId="1209475898" sldId="370"/>
            <ac:spMk id="14" creationId="{9A7375A1-1513-488D-A51F-7D0B8F056390}"/>
          </ac:spMkLst>
        </pc:spChg>
        <pc:spChg chg="mod">
          <ac:chgData name="Rosmorduc Vinca" userId="ad80fc01-cf55-4376-a825-a887c8046f05" providerId="ADAL" clId="{F60916C9-F31F-42AE-95AF-8F7E3E4598AA}" dt="2019-08-20T13:18:32.811" v="47" actId="1076"/>
          <ac:spMkLst>
            <pc:docMk/>
            <pc:sldMk cId="1209475898" sldId="370"/>
            <ac:spMk id="15" creationId="{B3F97069-5AB0-404E-9152-7C1BAD514C90}"/>
          </ac:spMkLst>
        </pc:spChg>
        <pc:spChg chg="mod">
          <ac:chgData name="Rosmorduc Vinca" userId="ad80fc01-cf55-4376-a825-a887c8046f05" providerId="ADAL" clId="{F60916C9-F31F-42AE-95AF-8F7E3E4598AA}" dt="2019-08-20T13:18:37.476" v="49" actId="14100"/>
          <ac:spMkLst>
            <pc:docMk/>
            <pc:sldMk cId="1209475898" sldId="370"/>
            <ac:spMk id="16" creationId="{687AC332-9DF1-4FA0-AFD5-BEBEB0D955C5}"/>
          </ac:spMkLst>
        </pc:spChg>
        <pc:spChg chg="mod">
          <ac:chgData name="Rosmorduc Vinca" userId="ad80fc01-cf55-4376-a825-a887c8046f05" providerId="ADAL" clId="{F60916C9-F31F-42AE-95AF-8F7E3E4598AA}" dt="2019-08-20T13:19:17.892" v="61" actId="14100"/>
          <ac:spMkLst>
            <pc:docMk/>
            <pc:sldMk cId="1209475898" sldId="370"/>
            <ac:spMk id="18" creationId="{5B71E43E-9868-4C1B-B0EE-F381772FF5FD}"/>
          </ac:spMkLst>
        </pc:spChg>
        <pc:picChg chg="mod">
          <ac:chgData name="Rosmorduc Vinca" userId="ad80fc01-cf55-4376-a825-a887c8046f05" providerId="ADAL" clId="{F60916C9-F31F-42AE-95AF-8F7E3E4598AA}" dt="2019-08-20T13:19:05.461" v="59" actId="1076"/>
          <ac:picMkLst>
            <pc:docMk/>
            <pc:sldMk cId="1209475898" sldId="370"/>
            <ac:picMk id="8" creationId="{FC61D176-639A-4959-9250-96AC3D91E4C4}"/>
          </ac:picMkLst>
        </pc:picChg>
      </pc:sldChg>
      <pc:sldChg chg="addSp delSp modSp">
        <pc:chgData name="Rosmorduc Vinca" userId="ad80fc01-cf55-4376-a825-a887c8046f05" providerId="ADAL" clId="{F60916C9-F31F-42AE-95AF-8F7E3E4598AA}" dt="2019-08-20T13:48:14.556" v="1302" actId="20577"/>
        <pc:sldMkLst>
          <pc:docMk/>
          <pc:sldMk cId="3861080009" sldId="375"/>
        </pc:sldMkLst>
        <pc:spChg chg="mod">
          <ac:chgData name="Rosmorduc Vinca" userId="ad80fc01-cf55-4376-a825-a887c8046f05" providerId="ADAL" clId="{F60916C9-F31F-42AE-95AF-8F7E3E4598AA}" dt="2019-08-20T13:48:14.556" v="1302" actId="20577"/>
          <ac:spMkLst>
            <pc:docMk/>
            <pc:sldMk cId="3861080009" sldId="375"/>
            <ac:spMk id="3" creationId="{62F11E3F-ABFD-44C2-AAE6-E676B7040158}"/>
          </ac:spMkLst>
        </pc:spChg>
        <pc:spChg chg="del">
          <ac:chgData name="Rosmorduc Vinca" userId="ad80fc01-cf55-4376-a825-a887c8046f05" providerId="ADAL" clId="{F60916C9-F31F-42AE-95AF-8F7E3E4598AA}" dt="2019-08-20T13:46:34.134" v="1183" actId="478"/>
          <ac:spMkLst>
            <pc:docMk/>
            <pc:sldMk cId="3861080009" sldId="375"/>
            <ac:spMk id="4" creationId="{44A98601-27FF-4424-810F-CD2D269E5841}"/>
          </ac:spMkLst>
        </pc:spChg>
        <pc:spChg chg="add mod">
          <ac:chgData name="Rosmorduc Vinca" userId="ad80fc01-cf55-4376-a825-a887c8046f05" providerId="ADAL" clId="{F60916C9-F31F-42AE-95AF-8F7E3E4598AA}" dt="2019-08-20T13:48:01.421" v="1289" actId="164"/>
          <ac:spMkLst>
            <pc:docMk/>
            <pc:sldMk cId="3861080009" sldId="375"/>
            <ac:spMk id="6" creationId="{58B987FB-11D8-44DD-BD49-EA103935A41C}"/>
          </ac:spMkLst>
        </pc:spChg>
        <pc:grpChg chg="add mod">
          <ac:chgData name="Rosmorduc Vinca" userId="ad80fc01-cf55-4376-a825-a887c8046f05" providerId="ADAL" clId="{F60916C9-F31F-42AE-95AF-8F7E3E4598AA}" dt="2019-08-20T13:48:02.760" v="1290" actId="1076"/>
          <ac:grpSpMkLst>
            <pc:docMk/>
            <pc:sldMk cId="3861080009" sldId="375"/>
            <ac:grpSpMk id="7" creationId="{2C670448-1FE6-4A15-835E-53BC8583A3E8}"/>
          </ac:grpSpMkLst>
        </pc:grpChg>
        <pc:picChg chg="add mod">
          <ac:chgData name="Rosmorduc Vinca" userId="ad80fc01-cf55-4376-a825-a887c8046f05" providerId="ADAL" clId="{F60916C9-F31F-42AE-95AF-8F7E3E4598AA}" dt="2019-08-20T13:48:01.421" v="1289" actId="164"/>
          <ac:picMkLst>
            <pc:docMk/>
            <pc:sldMk cId="3861080009" sldId="375"/>
            <ac:picMk id="5" creationId="{78D4CFB1-E856-4E95-8EE2-9ABFD9028BD8}"/>
          </ac:picMkLst>
        </pc:picChg>
      </pc:sldChg>
      <pc:sldChg chg="modSp add">
        <pc:chgData name="Rosmorduc Vinca" userId="ad80fc01-cf55-4376-a825-a887c8046f05" providerId="ADAL" clId="{F60916C9-F31F-42AE-95AF-8F7E3E4598AA}" dt="2019-08-20T13:27:09.315" v="342" actId="20577"/>
        <pc:sldMkLst>
          <pc:docMk/>
          <pc:sldMk cId="4047431930" sldId="377"/>
        </pc:sldMkLst>
        <pc:spChg chg="mod">
          <ac:chgData name="Rosmorduc Vinca" userId="ad80fc01-cf55-4376-a825-a887c8046f05" providerId="ADAL" clId="{F60916C9-F31F-42AE-95AF-8F7E3E4598AA}" dt="2019-08-20T13:27:09.315" v="342" actId="20577"/>
          <ac:spMkLst>
            <pc:docMk/>
            <pc:sldMk cId="4047431930" sldId="377"/>
            <ac:spMk id="2" creationId="{5F554ECE-84CE-4DDA-90EC-A81F6E21C149}"/>
          </ac:spMkLst>
        </pc:spChg>
        <pc:spChg chg="mod">
          <ac:chgData name="Rosmorduc Vinca" userId="ad80fc01-cf55-4376-a825-a887c8046f05" providerId="ADAL" clId="{F60916C9-F31F-42AE-95AF-8F7E3E4598AA}" dt="2019-08-20T13:26:59.022" v="341" actId="14100"/>
          <ac:spMkLst>
            <pc:docMk/>
            <pc:sldMk cId="4047431930" sldId="377"/>
            <ac:spMk id="3" creationId="{C01B0238-9FBD-41EF-83B8-DED3DBEBD38F}"/>
          </ac:spMkLst>
        </pc:spChg>
      </pc:sldChg>
      <pc:sldChg chg="modSp">
        <pc:chgData name="Rosmorduc Vinca" userId="ad80fc01-cf55-4376-a825-a887c8046f05" providerId="ADAL" clId="{F60916C9-F31F-42AE-95AF-8F7E3E4598AA}" dt="2019-08-20T13:23:36.164" v="213" actId="20577"/>
        <pc:sldMkLst>
          <pc:docMk/>
          <pc:sldMk cId="787431916" sldId="573"/>
        </pc:sldMkLst>
        <pc:spChg chg="mod">
          <ac:chgData name="Rosmorduc Vinca" userId="ad80fc01-cf55-4376-a825-a887c8046f05" providerId="ADAL" clId="{F60916C9-F31F-42AE-95AF-8F7E3E4598AA}" dt="2019-08-20T13:23:36.164" v="213" actId="20577"/>
          <ac:spMkLst>
            <pc:docMk/>
            <pc:sldMk cId="787431916" sldId="573"/>
            <ac:spMk id="2" creationId="{33E46A11-15AF-4194-9931-6C498487A353}"/>
          </ac:spMkLst>
        </pc:spChg>
      </pc:sldChg>
      <pc:sldChg chg="addSp delSp modSp">
        <pc:chgData name="Rosmorduc Vinca" userId="ad80fc01-cf55-4376-a825-a887c8046f05" providerId="ADAL" clId="{F60916C9-F31F-42AE-95AF-8F7E3E4598AA}" dt="2019-08-20T13:45:26.609" v="1154"/>
        <pc:sldMkLst>
          <pc:docMk/>
          <pc:sldMk cId="4092489826" sldId="574"/>
        </pc:sldMkLst>
        <pc:spChg chg="mod">
          <ac:chgData name="Rosmorduc Vinca" userId="ad80fc01-cf55-4376-a825-a887c8046f05" providerId="ADAL" clId="{F60916C9-F31F-42AE-95AF-8F7E3E4598AA}" dt="2019-08-20T13:20:54.960" v="94" actId="20577"/>
          <ac:spMkLst>
            <pc:docMk/>
            <pc:sldMk cId="4092489826" sldId="574"/>
            <ac:spMk id="2" creationId="{33E46A11-15AF-4194-9931-6C498487A353}"/>
          </ac:spMkLst>
        </pc:spChg>
        <pc:spChg chg="add mod">
          <ac:chgData name="Rosmorduc Vinca" userId="ad80fc01-cf55-4376-a825-a887c8046f05" providerId="ADAL" clId="{F60916C9-F31F-42AE-95AF-8F7E3E4598AA}" dt="2019-08-20T13:44:51.572" v="1149" actId="1076"/>
          <ac:spMkLst>
            <pc:docMk/>
            <pc:sldMk cId="4092489826" sldId="574"/>
            <ac:spMk id="4" creationId="{66BD2A8D-AF1C-4BF2-9C28-11769C8D24E8}"/>
          </ac:spMkLst>
        </pc:spChg>
        <pc:picChg chg="add mod">
          <ac:chgData name="Rosmorduc Vinca" userId="ad80fc01-cf55-4376-a825-a887c8046f05" providerId="ADAL" clId="{F60916C9-F31F-42AE-95AF-8F7E3E4598AA}" dt="2019-08-20T13:44:53.956" v="1150" actId="1076"/>
          <ac:picMkLst>
            <pc:docMk/>
            <pc:sldMk cId="4092489826" sldId="574"/>
            <ac:picMk id="3" creationId="{9071B548-7716-4183-A80D-9C037D3E25FB}"/>
          </ac:picMkLst>
        </pc:picChg>
        <pc:picChg chg="add del">
          <ac:chgData name="Rosmorduc Vinca" userId="ad80fc01-cf55-4376-a825-a887c8046f05" providerId="ADAL" clId="{F60916C9-F31F-42AE-95AF-8F7E3E4598AA}" dt="2019-08-20T13:45:26.609" v="1154"/>
          <ac:picMkLst>
            <pc:docMk/>
            <pc:sldMk cId="4092489826" sldId="574"/>
            <ac:picMk id="5" creationId="{5E85921E-1F4E-4B61-81B1-ADB465122A61}"/>
          </ac:picMkLst>
        </pc:picChg>
      </pc:sldChg>
      <pc:sldChg chg="addSp delSp modSp add">
        <pc:chgData name="Rosmorduc Vinca" userId="ad80fc01-cf55-4376-a825-a887c8046f05" providerId="ADAL" clId="{F60916C9-F31F-42AE-95AF-8F7E3E4598AA}" dt="2019-08-20T13:39:11.543" v="888" actId="20577"/>
        <pc:sldMkLst>
          <pc:docMk/>
          <pc:sldMk cId="1139166686" sldId="576"/>
        </pc:sldMkLst>
        <pc:spChg chg="mod">
          <ac:chgData name="Rosmorduc Vinca" userId="ad80fc01-cf55-4376-a825-a887c8046f05" providerId="ADAL" clId="{F60916C9-F31F-42AE-95AF-8F7E3E4598AA}" dt="2019-08-20T13:21:20.230" v="123" actId="20577"/>
          <ac:spMkLst>
            <pc:docMk/>
            <pc:sldMk cId="1139166686" sldId="576"/>
            <ac:spMk id="2" creationId="{9941C7C4-E714-4DD0-97AB-C0378C44F943}"/>
          </ac:spMkLst>
        </pc:spChg>
        <pc:spChg chg="add del mod">
          <ac:chgData name="Rosmorduc Vinca" userId="ad80fc01-cf55-4376-a825-a887c8046f05" providerId="ADAL" clId="{F60916C9-F31F-42AE-95AF-8F7E3E4598AA}" dt="2019-08-20T13:21:25.427" v="125" actId="478"/>
          <ac:spMkLst>
            <pc:docMk/>
            <pc:sldMk cId="1139166686" sldId="576"/>
            <ac:spMk id="5" creationId="{4A7A0A70-A049-405B-AF53-CD50F1FC43D9}"/>
          </ac:spMkLst>
        </pc:spChg>
        <pc:spChg chg="del mod">
          <ac:chgData name="Rosmorduc Vinca" userId="ad80fc01-cf55-4376-a825-a887c8046f05" providerId="ADAL" clId="{F60916C9-F31F-42AE-95AF-8F7E3E4598AA}" dt="2019-08-20T13:38:18.044" v="771" actId="478"/>
          <ac:spMkLst>
            <pc:docMk/>
            <pc:sldMk cId="1139166686" sldId="576"/>
            <ac:spMk id="7" creationId="{C9E40E95-AA8D-4C03-9360-5F68FD64C816}"/>
          </ac:spMkLst>
        </pc:spChg>
        <pc:spChg chg="add del mod">
          <ac:chgData name="Rosmorduc Vinca" userId="ad80fc01-cf55-4376-a825-a887c8046f05" providerId="ADAL" clId="{F60916C9-F31F-42AE-95AF-8F7E3E4598AA}" dt="2019-08-20T13:27:54.487" v="355" actId="478"/>
          <ac:spMkLst>
            <pc:docMk/>
            <pc:sldMk cId="1139166686" sldId="576"/>
            <ac:spMk id="10" creationId="{A08BDFD0-C417-4277-8377-F98D18026174}"/>
          </ac:spMkLst>
        </pc:spChg>
        <pc:spChg chg="add del mod">
          <ac:chgData name="Rosmorduc Vinca" userId="ad80fc01-cf55-4376-a825-a887c8046f05" providerId="ADAL" clId="{F60916C9-F31F-42AE-95AF-8F7E3E4598AA}" dt="2019-08-20T13:38:14.262" v="770" actId="478"/>
          <ac:spMkLst>
            <pc:docMk/>
            <pc:sldMk cId="1139166686" sldId="576"/>
            <ac:spMk id="11" creationId="{84C22D39-A4B7-47A9-B0F1-3B9FF15B291E}"/>
          </ac:spMkLst>
        </pc:spChg>
        <pc:spChg chg="add mod">
          <ac:chgData name="Rosmorduc Vinca" userId="ad80fc01-cf55-4376-a825-a887c8046f05" providerId="ADAL" clId="{F60916C9-F31F-42AE-95AF-8F7E3E4598AA}" dt="2019-08-20T13:39:11.543" v="888" actId="20577"/>
          <ac:spMkLst>
            <pc:docMk/>
            <pc:sldMk cId="1139166686" sldId="576"/>
            <ac:spMk id="12" creationId="{1C2C8AD6-9D25-4585-9352-DB565278FE1D}"/>
          </ac:spMkLst>
        </pc:spChg>
        <pc:spChg chg="add mod">
          <ac:chgData name="Rosmorduc Vinca" userId="ad80fc01-cf55-4376-a825-a887c8046f05" providerId="ADAL" clId="{F60916C9-F31F-42AE-95AF-8F7E3E4598AA}" dt="2019-08-20T13:38:12.005" v="769" actId="1076"/>
          <ac:spMkLst>
            <pc:docMk/>
            <pc:sldMk cId="1139166686" sldId="576"/>
            <ac:spMk id="13" creationId="{EAFBE7E1-D2B1-4356-B46C-4DABA18062F1}"/>
          </ac:spMkLst>
        </pc:spChg>
        <pc:spChg chg="add mod">
          <ac:chgData name="Rosmorduc Vinca" userId="ad80fc01-cf55-4376-a825-a887c8046f05" providerId="ADAL" clId="{F60916C9-F31F-42AE-95AF-8F7E3E4598AA}" dt="2019-08-20T13:38:12.005" v="769" actId="1076"/>
          <ac:spMkLst>
            <pc:docMk/>
            <pc:sldMk cId="1139166686" sldId="576"/>
            <ac:spMk id="14" creationId="{AC25C996-4639-4854-9E5F-AFD3067B8C6E}"/>
          </ac:spMkLst>
        </pc:spChg>
        <pc:spChg chg="add mod">
          <ac:chgData name="Rosmorduc Vinca" userId="ad80fc01-cf55-4376-a825-a887c8046f05" providerId="ADAL" clId="{F60916C9-F31F-42AE-95AF-8F7E3E4598AA}" dt="2019-08-20T13:38:12.005" v="769" actId="1076"/>
          <ac:spMkLst>
            <pc:docMk/>
            <pc:sldMk cId="1139166686" sldId="576"/>
            <ac:spMk id="15" creationId="{C316CBCF-67A6-47AC-BD8F-E4A5B5F224A9}"/>
          </ac:spMkLst>
        </pc:spChg>
        <pc:spChg chg="add mod">
          <ac:chgData name="Rosmorduc Vinca" userId="ad80fc01-cf55-4376-a825-a887c8046f05" providerId="ADAL" clId="{F60916C9-F31F-42AE-95AF-8F7E3E4598AA}" dt="2019-08-20T13:38:12.005" v="769" actId="1076"/>
          <ac:spMkLst>
            <pc:docMk/>
            <pc:sldMk cId="1139166686" sldId="576"/>
            <ac:spMk id="16" creationId="{6EB7AD4D-2A76-48B5-B51E-6C2F6C94B4D4}"/>
          </ac:spMkLst>
        </pc:spChg>
        <pc:picChg chg="del">
          <ac:chgData name="Rosmorduc Vinca" userId="ad80fc01-cf55-4376-a825-a887c8046f05" providerId="ADAL" clId="{F60916C9-F31F-42AE-95AF-8F7E3E4598AA}" dt="2019-08-20T13:21:22.327" v="124" actId="478"/>
          <ac:picMkLst>
            <pc:docMk/>
            <pc:sldMk cId="1139166686" sldId="576"/>
            <ac:picMk id="6" creationId="{8B887D85-CB17-456F-A135-5989F10FE46D}"/>
          </ac:picMkLst>
        </pc:picChg>
        <pc:picChg chg="add mod">
          <ac:chgData name="Rosmorduc Vinca" userId="ad80fc01-cf55-4376-a825-a887c8046f05" providerId="ADAL" clId="{F60916C9-F31F-42AE-95AF-8F7E3E4598AA}" dt="2019-08-20T13:22:43.633" v="133" actId="14100"/>
          <ac:picMkLst>
            <pc:docMk/>
            <pc:sldMk cId="1139166686" sldId="576"/>
            <ac:picMk id="9" creationId="{6EFEEF5A-FC72-4B59-86A3-E1B986EA5EC1}"/>
          </ac:picMkLst>
        </pc:picChg>
      </pc:sldChg>
    </pc:docChg>
  </pc:docChgLst>
  <pc:docChgLst>
    <pc:chgData name="Rosmorduc Vinca" userId="ad80fc01-cf55-4376-a825-a887c8046f05" providerId="ADAL" clId="{56B633F1-0EF3-44A3-BF58-E78F7ACA2649}"/>
    <pc:docChg chg="modSld">
      <pc:chgData name="Rosmorduc Vinca" userId="ad80fc01-cf55-4376-a825-a887c8046f05" providerId="ADAL" clId="{56B633F1-0EF3-44A3-BF58-E78F7ACA2649}" dt="2020-11-17T09:47:34.998" v="1" actId="1036"/>
      <pc:docMkLst>
        <pc:docMk/>
      </pc:docMkLst>
      <pc:sldChg chg="modSp mod">
        <pc:chgData name="Rosmorduc Vinca" userId="ad80fc01-cf55-4376-a825-a887c8046f05" providerId="ADAL" clId="{56B633F1-0EF3-44A3-BF58-E78F7ACA2649}" dt="2020-11-17T09:47:34.998" v="1" actId="1036"/>
        <pc:sldMkLst>
          <pc:docMk/>
          <pc:sldMk cId="787431916" sldId="573"/>
        </pc:sldMkLst>
        <pc:spChg chg="mod">
          <ac:chgData name="Rosmorduc Vinca" userId="ad80fc01-cf55-4376-a825-a887c8046f05" providerId="ADAL" clId="{56B633F1-0EF3-44A3-BF58-E78F7ACA2649}" dt="2020-11-17T09:47:34.998" v="1" actId="1036"/>
          <ac:spMkLst>
            <pc:docMk/>
            <pc:sldMk cId="787431916" sldId="573"/>
            <ac:spMk id="16" creationId="{FAC1A54A-956C-450D-A4E8-4D7EED7546F1}"/>
          </ac:spMkLst>
        </pc:spChg>
      </pc:sldChg>
      <pc:sldChg chg="modSp mod">
        <pc:chgData name="Rosmorduc Vinca" userId="ad80fc01-cf55-4376-a825-a887c8046f05" providerId="ADAL" clId="{56B633F1-0EF3-44A3-BF58-E78F7ACA2649}" dt="2020-11-17T09:40:03.671" v="0" actId="20577"/>
        <pc:sldMkLst>
          <pc:docMk/>
          <pc:sldMk cId="1922934891" sldId="580"/>
        </pc:sldMkLst>
        <pc:spChg chg="mod">
          <ac:chgData name="Rosmorduc Vinca" userId="ad80fc01-cf55-4376-a825-a887c8046f05" providerId="ADAL" clId="{56B633F1-0EF3-44A3-BF58-E78F7ACA2649}" dt="2020-11-17T09:40:03.671" v="0" actId="20577"/>
          <ac:spMkLst>
            <pc:docMk/>
            <pc:sldMk cId="1922934891" sldId="580"/>
            <ac:spMk id="2" creationId="{00000000-0000-0000-0000-000000000000}"/>
          </ac:spMkLst>
        </pc:spChg>
      </pc:sldChg>
    </pc:docChg>
  </pc:docChgLst>
  <pc:docChgLst>
    <pc:chgData name="Rosmorduc Vinca" userId="ad80fc01-cf55-4376-a825-a887c8046f05" providerId="ADAL" clId="{F8026990-F7EA-41AB-A1C5-C1E319EC8E98}"/>
    <pc:docChg chg="undo custSel modSld">
      <pc:chgData name="Rosmorduc Vinca" userId="ad80fc01-cf55-4376-a825-a887c8046f05" providerId="ADAL" clId="{F8026990-F7EA-41AB-A1C5-C1E319EC8E98}" dt="2019-08-06T11:42:08.859" v="846" actId="20577"/>
      <pc:docMkLst>
        <pc:docMk/>
      </pc:docMkLst>
      <pc:sldChg chg="modSp">
        <pc:chgData name="Rosmorduc Vinca" userId="ad80fc01-cf55-4376-a825-a887c8046f05" providerId="ADAL" clId="{F8026990-F7EA-41AB-A1C5-C1E319EC8E98}" dt="2019-08-06T08:38:59.943" v="664" actId="14100"/>
        <pc:sldMkLst>
          <pc:docMk/>
          <pc:sldMk cId="172828265" sldId="349"/>
        </pc:sldMkLst>
        <pc:spChg chg="mod">
          <ac:chgData name="Rosmorduc Vinca" userId="ad80fc01-cf55-4376-a825-a887c8046f05" providerId="ADAL" clId="{F8026990-F7EA-41AB-A1C5-C1E319EC8E98}" dt="2019-08-06T08:38:45.443" v="660" actId="27636"/>
          <ac:spMkLst>
            <pc:docMk/>
            <pc:sldMk cId="172828265" sldId="349"/>
            <ac:spMk id="2" creationId="{00000000-0000-0000-0000-000000000000}"/>
          </ac:spMkLst>
        </pc:spChg>
        <pc:spChg chg="mod">
          <ac:chgData name="Rosmorduc Vinca" userId="ad80fc01-cf55-4376-a825-a887c8046f05" providerId="ADAL" clId="{F8026990-F7EA-41AB-A1C5-C1E319EC8E98}" dt="2019-08-06T08:38:51.068" v="661" actId="6549"/>
          <ac:spMkLst>
            <pc:docMk/>
            <pc:sldMk cId="172828265" sldId="349"/>
            <ac:spMk id="3" creationId="{00000000-0000-0000-0000-000000000000}"/>
          </ac:spMkLst>
        </pc:spChg>
        <pc:spChg chg="mod">
          <ac:chgData name="Rosmorduc Vinca" userId="ad80fc01-cf55-4376-a825-a887c8046f05" providerId="ADAL" clId="{F8026990-F7EA-41AB-A1C5-C1E319EC8E98}" dt="2019-08-06T08:38:59.943" v="664" actId="14100"/>
          <ac:spMkLst>
            <pc:docMk/>
            <pc:sldMk cId="172828265" sldId="349"/>
            <ac:spMk id="5" creationId="{00000000-0000-0000-0000-000000000000}"/>
          </ac:spMkLst>
        </pc:spChg>
        <pc:spChg chg="mod">
          <ac:chgData name="Rosmorduc Vinca" userId="ad80fc01-cf55-4376-a825-a887c8046f05" providerId="ADAL" clId="{F8026990-F7EA-41AB-A1C5-C1E319EC8E98}" dt="2019-08-06T08:17:42.503" v="8" actId="207"/>
          <ac:spMkLst>
            <pc:docMk/>
            <pc:sldMk cId="172828265" sldId="349"/>
            <ac:spMk id="8" creationId="{00000000-0000-0000-0000-000000000000}"/>
          </ac:spMkLst>
        </pc:spChg>
        <pc:picChg chg="mod">
          <ac:chgData name="Rosmorduc Vinca" userId="ad80fc01-cf55-4376-a825-a887c8046f05" providerId="ADAL" clId="{F8026990-F7EA-41AB-A1C5-C1E319EC8E98}" dt="2019-08-06T08:17:33.442" v="6" actId="1076"/>
          <ac:picMkLst>
            <pc:docMk/>
            <pc:sldMk cId="172828265" sldId="349"/>
            <ac:picMk id="67586" creationId="{00000000-0000-0000-0000-000000000000}"/>
          </ac:picMkLst>
        </pc:picChg>
      </pc:sldChg>
      <pc:sldChg chg="addSp modSp">
        <pc:chgData name="Rosmorduc Vinca" userId="ad80fc01-cf55-4376-a825-a887c8046f05" providerId="ADAL" clId="{F8026990-F7EA-41AB-A1C5-C1E319EC8E98}" dt="2019-08-06T08:38:20.678" v="645" actId="20577"/>
        <pc:sldMkLst>
          <pc:docMk/>
          <pc:sldMk cId="2815389732" sldId="352"/>
        </pc:sldMkLst>
        <pc:spChg chg="mod">
          <ac:chgData name="Rosmorduc Vinca" userId="ad80fc01-cf55-4376-a825-a887c8046f05" providerId="ADAL" clId="{F8026990-F7EA-41AB-A1C5-C1E319EC8E98}" dt="2019-08-06T08:38:20.678" v="645" actId="20577"/>
          <ac:spMkLst>
            <pc:docMk/>
            <pc:sldMk cId="2815389732" sldId="352"/>
            <ac:spMk id="2" creationId="{77E9832D-E496-4C1A-BC91-B748386824AC}"/>
          </ac:spMkLst>
        </pc:spChg>
        <pc:spChg chg="add mod">
          <ac:chgData name="Rosmorduc Vinca" userId="ad80fc01-cf55-4376-a825-a887c8046f05" providerId="ADAL" clId="{F8026990-F7EA-41AB-A1C5-C1E319EC8E98}" dt="2019-08-06T08:25:12.106" v="523" actId="14100"/>
          <ac:spMkLst>
            <pc:docMk/>
            <pc:sldMk cId="2815389732" sldId="352"/>
            <ac:spMk id="3" creationId="{960936DB-436A-42FF-88DE-67127C01E7B8}"/>
          </ac:spMkLst>
        </pc:spChg>
        <pc:spChg chg="add mod">
          <ac:chgData name="Rosmorduc Vinca" userId="ad80fc01-cf55-4376-a825-a887c8046f05" providerId="ADAL" clId="{F8026990-F7EA-41AB-A1C5-C1E319EC8E98}" dt="2019-08-06T08:37:30.819" v="590" actId="114"/>
          <ac:spMkLst>
            <pc:docMk/>
            <pc:sldMk cId="2815389732" sldId="352"/>
            <ac:spMk id="8" creationId="{CC96811B-C192-4FBC-A7C7-50E87AF41600}"/>
          </ac:spMkLst>
        </pc:spChg>
        <pc:picChg chg="add mod">
          <ac:chgData name="Rosmorduc Vinca" userId="ad80fc01-cf55-4376-a825-a887c8046f05" providerId="ADAL" clId="{F8026990-F7EA-41AB-A1C5-C1E319EC8E98}" dt="2019-08-06T08:22:56.018" v="320" actId="1076"/>
          <ac:picMkLst>
            <pc:docMk/>
            <pc:sldMk cId="2815389732" sldId="352"/>
            <ac:picMk id="4" creationId="{0FF48937-CAB3-4641-9182-BFDAA886765E}"/>
          </ac:picMkLst>
        </pc:picChg>
        <pc:picChg chg="add mod">
          <ac:chgData name="Rosmorduc Vinca" userId="ad80fc01-cf55-4376-a825-a887c8046f05" providerId="ADAL" clId="{F8026990-F7EA-41AB-A1C5-C1E319EC8E98}" dt="2019-08-06T08:23:14.002" v="344" actId="1076"/>
          <ac:picMkLst>
            <pc:docMk/>
            <pc:sldMk cId="2815389732" sldId="352"/>
            <ac:picMk id="5" creationId="{42BED16C-9B49-46DC-A4A7-888C73FECF70}"/>
          </ac:picMkLst>
        </pc:picChg>
        <pc:picChg chg="add mod">
          <ac:chgData name="Rosmorduc Vinca" userId="ad80fc01-cf55-4376-a825-a887c8046f05" providerId="ADAL" clId="{F8026990-F7EA-41AB-A1C5-C1E319EC8E98}" dt="2019-08-06T08:32:41.606" v="529" actId="1076"/>
          <ac:picMkLst>
            <pc:docMk/>
            <pc:sldMk cId="2815389732" sldId="352"/>
            <ac:picMk id="7" creationId="{E47B781D-F1EF-4ABC-A895-8C69A88D9D79}"/>
          </ac:picMkLst>
        </pc:picChg>
      </pc:sldChg>
      <pc:sldChg chg="modSp">
        <pc:chgData name="Rosmorduc Vinca" userId="ad80fc01-cf55-4376-a825-a887c8046f05" providerId="ADAL" clId="{F8026990-F7EA-41AB-A1C5-C1E319EC8E98}" dt="2019-08-06T08:41:05.892" v="705" actId="20577"/>
        <pc:sldMkLst>
          <pc:docMk/>
          <pc:sldMk cId="2494296006" sldId="353"/>
        </pc:sldMkLst>
        <pc:spChg chg="mod">
          <ac:chgData name="Rosmorduc Vinca" userId="ad80fc01-cf55-4376-a825-a887c8046f05" providerId="ADAL" clId="{F8026990-F7EA-41AB-A1C5-C1E319EC8E98}" dt="2019-08-06T08:41:05.892" v="705" actId="20577"/>
          <ac:spMkLst>
            <pc:docMk/>
            <pc:sldMk cId="2494296006" sldId="353"/>
            <ac:spMk id="2" creationId="{E8C30C43-6B10-4407-BC5D-D85EDED8876C}"/>
          </ac:spMkLst>
        </pc:spChg>
      </pc:sldChg>
      <pc:sldChg chg="addSp delSp modSp">
        <pc:chgData name="Rosmorduc Vinca" userId="ad80fc01-cf55-4376-a825-a887c8046f05" providerId="ADAL" clId="{F8026990-F7EA-41AB-A1C5-C1E319EC8E98}" dt="2019-08-06T09:58:30.183" v="794" actId="20577"/>
        <pc:sldMkLst>
          <pc:docMk/>
          <pc:sldMk cId="0" sldId="354"/>
        </pc:sldMkLst>
        <pc:spChg chg="add del mod">
          <ac:chgData name="Rosmorduc Vinca" userId="ad80fc01-cf55-4376-a825-a887c8046f05" providerId="ADAL" clId="{F8026990-F7EA-41AB-A1C5-C1E319EC8E98}" dt="2019-08-06T08:41:39.766" v="709"/>
          <ac:spMkLst>
            <pc:docMk/>
            <pc:sldMk cId="0" sldId="354"/>
            <ac:spMk id="2" creationId="{3EC4906C-9CF3-4437-837C-064F782E7B87}"/>
          </ac:spMkLst>
        </pc:spChg>
        <pc:spChg chg="add mod">
          <ac:chgData name="Rosmorduc Vinca" userId="ad80fc01-cf55-4376-a825-a887c8046f05" providerId="ADAL" clId="{F8026990-F7EA-41AB-A1C5-C1E319EC8E98}" dt="2019-08-06T09:58:30.183" v="794" actId="20577"/>
          <ac:spMkLst>
            <pc:docMk/>
            <pc:sldMk cId="0" sldId="354"/>
            <ac:spMk id="3" creationId="{F7EBC2A6-A197-4F73-9BBC-48C6FB116950}"/>
          </ac:spMkLst>
        </pc:spChg>
        <pc:spChg chg="del">
          <ac:chgData name="Rosmorduc Vinca" userId="ad80fc01-cf55-4376-a825-a887c8046f05" providerId="ADAL" clId="{F8026990-F7EA-41AB-A1C5-C1E319EC8E98}" dt="2019-08-06T08:41:35.047" v="706" actId="478"/>
          <ac:spMkLst>
            <pc:docMk/>
            <pc:sldMk cId="0" sldId="354"/>
            <ac:spMk id="11269" creationId="{00000000-0000-0000-0000-000000000000}"/>
          </ac:spMkLst>
        </pc:spChg>
      </pc:sldChg>
      <pc:sldChg chg="modSp">
        <pc:chgData name="Rosmorduc Vinca" userId="ad80fc01-cf55-4376-a825-a887c8046f05" providerId="ADAL" clId="{F8026990-F7EA-41AB-A1C5-C1E319EC8E98}" dt="2019-08-06T11:42:08.859" v="846" actId="20577"/>
        <pc:sldMkLst>
          <pc:docMk/>
          <pc:sldMk cId="0" sldId="368"/>
        </pc:sldMkLst>
        <pc:spChg chg="mod">
          <ac:chgData name="Rosmorduc Vinca" userId="ad80fc01-cf55-4376-a825-a887c8046f05" providerId="ADAL" clId="{F8026990-F7EA-41AB-A1C5-C1E319EC8E98}" dt="2019-08-06T11:41:37.831" v="801" actId="20577"/>
          <ac:spMkLst>
            <pc:docMk/>
            <pc:sldMk cId="0" sldId="368"/>
            <ac:spMk id="5" creationId="{D20DB13B-7331-41A6-ADBC-4FB21AEC9B95}"/>
          </ac:spMkLst>
        </pc:spChg>
        <pc:spChg chg="mod">
          <ac:chgData name="Rosmorduc Vinca" userId="ad80fc01-cf55-4376-a825-a887c8046f05" providerId="ADAL" clId="{F8026990-F7EA-41AB-A1C5-C1E319EC8E98}" dt="2019-08-06T11:42:08.859" v="846" actId="20577"/>
          <ac:spMkLst>
            <pc:docMk/>
            <pc:sldMk cId="0" sldId="368"/>
            <ac:spMk id="8" creationId="{00000000-0000-0000-0000-000000000000}"/>
          </ac:spMkLst>
        </pc:spChg>
      </pc:sldChg>
    </pc:docChg>
  </pc:docChgLst>
  <pc:docChgLst>
    <pc:chgData name="Rosmorduc Vinca" userId="ad80fc01-cf55-4376-a825-a887c8046f05" providerId="ADAL" clId="{A3E00D95-8D29-45F6-B32C-3AAA27E4FB00}"/>
    <pc:docChg chg="undo custSel modSld">
      <pc:chgData name="Rosmorduc Vinca" userId="ad80fc01-cf55-4376-a825-a887c8046f05" providerId="ADAL" clId="{A3E00D95-8D29-45F6-B32C-3AAA27E4FB00}" dt="2020-11-16T13:56:00.255" v="205" actId="164"/>
      <pc:docMkLst>
        <pc:docMk/>
      </pc:docMkLst>
      <pc:sldChg chg="modSp mod modNotes">
        <pc:chgData name="Rosmorduc Vinca" userId="ad80fc01-cf55-4376-a825-a887c8046f05" providerId="ADAL" clId="{A3E00D95-8D29-45F6-B32C-3AAA27E4FB00}" dt="2020-11-16T13:30:18.276" v="88" actId="403"/>
        <pc:sldMkLst>
          <pc:docMk/>
          <pc:sldMk cId="3366699880" sldId="261"/>
        </pc:sldMkLst>
        <pc:spChg chg="mod">
          <ac:chgData name="Rosmorduc Vinca" userId="ad80fc01-cf55-4376-a825-a887c8046f05" providerId="ADAL" clId="{A3E00D95-8D29-45F6-B32C-3AAA27E4FB00}" dt="2020-11-16T13:30:18.276" v="88" actId="403"/>
          <ac:spMkLst>
            <pc:docMk/>
            <pc:sldMk cId="3366699880" sldId="261"/>
            <ac:spMk id="3" creationId="{B3A3A4FF-73F8-42F9-A573-F5995A6966F8}"/>
          </ac:spMkLst>
        </pc:spChg>
        <pc:spChg chg="mod">
          <ac:chgData name="Rosmorduc Vinca" userId="ad80fc01-cf55-4376-a825-a887c8046f05" providerId="ADAL" clId="{A3E00D95-8D29-45F6-B32C-3AAA27E4FB00}" dt="2020-11-16T13:30:14.435" v="87" actId="404"/>
          <ac:spMkLst>
            <pc:docMk/>
            <pc:sldMk cId="3366699880" sldId="261"/>
            <ac:spMk id="8" creationId="{982E1C8A-A8FF-4226-B588-735ABC153D45}"/>
          </ac:spMkLst>
        </pc:spChg>
      </pc:sldChg>
      <pc:sldChg chg="modNotes">
        <pc:chgData name="Rosmorduc Vinca" userId="ad80fc01-cf55-4376-a825-a887c8046f05" providerId="ADAL" clId="{A3E00D95-8D29-45F6-B32C-3AAA27E4FB00}" dt="2020-11-16T13:13:20.277" v="68"/>
        <pc:sldMkLst>
          <pc:docMk/>
          <pc:sldMk cId="2970065193" sldId="324"/>
        </pc:sldMkLst>
      </pc:sldChg>
      <pc:sldChg chg="modNotesTx">
        <pc:chgData name="Rosmorduc Vinca" userId="ad80fc01-cf55-4376-a825-a887c8046f05" providerId="ADAL" clId="{A3E00D95-8D29-45F6-B32C-3AAA27E4FB00}" dt="2020-11-16T13:12:46.592" v="62" actId="6549"/>
        <pc:sldMkLst>
          <pc:docMk/>
          <pc:sldMk cId="0" sldId="327"/>
        </pc:sldMkLst>
      </pc:sldChg>
      <pc:sldChg chg="addSp modNotesTx">
        <pc:chgData name="Rosmorduc Vinca" userId="ad80fc01-cf55-4376-a825-a887c8046f05" providerId="ADAL" clId="{A3E00D95-8D29-45F6-B32C-3AAA27E4FB00}" dt="2020-11-16T13:18:25.482" v="69"/>
        <pc:sldMkLst>
          <pc:docMk/>
          <pc:sldMk cId="0" sldId="341"/>
        </pc:sldMkLst>
        <pc:spChg chg="add">
          <ac:chgData name="Rosmorduc Vinca" userId="ad80fc01-cf55-4376-a825-a887c8046f05" providerId="ADAL" clId="{A3E00D95-8D29-45F6-B32C-3AAA27E4FB00}" dt="2020-11-16T13:18:25.482" v="69"/>
          <ac:spMkLst>
            <pc:docMk/>
            <pc:sldMk cId="0" sldId="341"/>
            <ac:spMk id="5" creationId="{24316D90-CF8A-4A77-B2ED-7F1E6F0F2ED8}"/>
          </ac:spMkLst>
        </pc:spChg>
      </pc:sldChg>
      <pc:sldChg chg="addSp delSp modSp modNotes">
        <pc:chgData name="Rosmorduc Vinca" userId="ad80fc01-cf55-4376-a825-a887c8046f05" providerId="ADAL" clId="{A3E00D95-8D29-45F6-B32C-3AAA27E4FB00}" dt="2020-11-16T13:37:49.431" v="146"/>
        <pc:sldMkLst>
          <pc:docMk/>
          <pc:sldMk cId="580957543" sldId="342"/>
        </pc:sldMkLst>
        <pc:spChg chg="del">
          <ac:chgData name="Rosmorduc Vinca" userId="ad80fc01-cf55-4376-a825-a887c8046f05" providerId="ADAL" clId="{A3E00D95-8D29-45F6-B32C-3AAA27E4FB00}" dt="2020-11-16T13:37:49.431" v="146"/>
          <ac:spMkLst>
            <pc:docMk/>
            <pc:sldMk cId="580957543" sldId="342"/>
            <ac:spMk id="3" creationId="{00000000-0000-0000-0000-000000000000}"/>
          </ac:spMkLst>
        </pc:spChg>
        <pc:spChg chg="add del mod">
          <ac:chgData name="Rosmorduc Vinca" userId="ad80fc01-cf55-4376-a825-a887c8046f05" providerId="ADAL" clId="{A3E00D95-8D29-45F6-B32C-3AAA27E4FB00}" dt="2020-11-16T13:37:49.431" v="146"/>
          <ac:spMkLst>
            <pc:docMk/>
            <pc:sldMk cId="580957543" sldId="342"/>
            <ac:spMk id="4" creationId="{364969EE-81B5-4294-B38E-3E5062E6E5C9}"/>
          </ac:spMkLst>
        </pc:spChg>
        <pc:spChg chg="add del mod">
          <ac:chgData name="Rosmorduc Vinca" userId="ad80fc01-cf55-4376-a825-a887c8046f05" providerId="ADAL" clId="{A3E00D95-8D29-45F6-B32C-3AAA27E4FB00}" dt="2020-11-16T13:37:49.431" v="146"/>
          <ac:spMkLst>
            <pc:docMk/>
            <pc:sldMk cId="580957543" sldId="342"/>
            <ac:spMk id="6" creationId="{2AEE6CBF-0829-4249-939C-798CDA042A4C}"/>
          </ac:spMkLst>
        </pc:spChg>
        <pc:spChg chg="add mod">
          <ac:chgData name="Rosmorduc Vinca" userId="ad80fc01-cf55-4376-a825-a887c8046f05" providerId="ADAL" clId="{A3E00D95-8D29-45F6-B32C-3AAA27E4FB00}" dt="2020-11-16T13:37:49.431" v="146"/>
          <ac:spMkLst>
            <pc:docMk/>
            <pc:sldMk cId="580957543" sldId="342"/>
            <ac:spMk id="7" creationId="{3938898B-C694-4D27-86F5-7278496FED6A}"/>
          </ac:spMkLst>
        </pc:spChg>
      </pc:sldChg>
      <pc:sldChg chg="modNotesTx">
        <pc:chgData name="Rosmorduc Vinca" userId="ad80fc01-cf55-4376-a825-a887c8046f05" providerId="ADAL" clId="{A3E00D95-8D29-45F6-B32C-3AAA27E4FB00}" dt="2020-11-16T13:12:52.256" v="63" actId="6549"/>
        <pc:sldMkLst>
          <pc:docMk/>
          <pc:sldMk cId="0" sldId="343"/>
        </pc:sldMkLst>
      </pc:sldChg>
      <pc:sldChg chg="addSp modSp modNotes">
        <pc:chgData name="Rosmorduc Vinca" userId="ad80fc01-cf55-4376-a825-a887c8046f05" providerId="ADAL" clId="{A3E00D95-8D29-45F6-B32C-3AAA27E4FB00}" dt="2020-11-16T13:55:32.523" v="204" actId="164"/>
        <pc:sldMkLst>
          <pc:docMk/>
          <pc:sldMk cId="3358550441" sldId="344"/>
        </pc:sldMkLst>
        <pc:spChg chg="mod">
          <ac:chgData name="Rosmorduc Vinca" userId="ad80fc01-cf55-4376-a825-a887c8046f05" providerId="ADAL" clId="{A3E00D95-8D29-45F6-B32C-3AAA27E4FB00}" dt="2020-11-16T13:55:32.523" v="204" actId="164"/>
          <ac:spMkLst>
            <pc:docMk/>
            <pc:sldMk cId="3358550441" sldId="344"/>
            <ac:spMk id="18" creationId="{2E57A237-4D93-4494-A318-51E3518F2DA9}"/>
          </ac:spMkLst>
        </pc:spChg>
        <pc:spChg chg="mod">
          <ac:chgData name="Rosmorduc Vinca" userId="ad80fc01-cf55-4376-a825-a887c8046f05" providerId="ADAL" clId="{A3E00D95-8D29-45F6-B32C-3AAA27E4FB00}" dt="2020-11-16T13:55:32.523" v="204" actId="164"/>
          <ac:spMkLst>
            <pc:docMk/>
            <pc:sldMk cId="3358550441" sldId="344"/>
            <ac:spMk id="20" creationId="{A202169B-0B79-4680-BF1D-31B08A91DE46}"/>
          </ac:spMkLst>
        </pc:spChg>
        <pc:spChg chg="mod">
          <ac:chgData name="Rosmorduc Vinca" userId="ad80fc01-cf55-4376-a825-a887c8046f05" providerId="ADAL" clId="{A3E00D95-8D29-45F6-B32C-3AAA27E4FB00}" dt="2020-11-16T13:55:32.523" v="204" actId="164"/>
          <ac:spMkLst>
            <pc:docMk/>
            <pc:sldMk cId="3358550441" sldId="344"/>
            <ac:spMk id="24" creationId="{9644231E-058C-4FD4-B933-D48D5CC395CC}"/>
          </ac:spMkLst>
        </pc:spChg>
        <pc:spChg chg="mod">
          <ac:chgData name="Rosmorduc Vinca" userId="ad80fc01-cf55-4376-a825-a887c8046f05" providerId="ADAL" clId="{A3E00D95-8D29-45F6-B32C-3AAA27E4FB00}" dt="2020-11-16T13:55:32.523" v="204" actId="164"/>
          <ac:spMkLst>
            <pc:docMk/>
            <pc:sldMk cId="3358550441" sldId="344"/>
            <ac:spMk id="25" creationId="{D0524DB8-78CC-46DC-9EF5-7BB2065B0C62}"/>
          </ac:spMkLst>
        </pc:spChg>
        <pc:spChg chg="mod">
          <ac:chgData name="Rosmorduc Vinca" userId="ad80fc01-cf55-4376-a825-a887c8046f05" providerId="ADAL" clId="{A3E00D95-8D29-45F6-B32C-3AAA27E4FB00}" dt="2020-11-16T13:55:32.523" v="204" actId="164"/>
          <ac:spMkLst>
            <pc:docMk/>
            <pc:sldMk cId="3358550441" sldId="344"/>
            <ac:spMk id="26" creationId="{92BDF56D-D1B8-49E1-A322-093C3B33ED3F}"/>
          </ac:spMkLst>
        </pc:spChg>
        <pc:spChg chg="mod">
          <ac:chgData name="Rosmorduc Vinca" userId="ad80fc01-cf55-4376-a825-a887c8046f05" providerId="ADAL" clId="{A3E00D95-8D29-45F6-B32C-3AAA27E4FB00}" dt="2020-11-16T13:55:32.523" v="204" actId="164"/>
          <ac:spMkLst>
            <pc:docMk/>
            <pc:sldMk cId="3358550441" sldId="344"/>
            <ac:spMk id="28" creationId="{EDB74E7A-46D3-4002-98F1-E76C384C474F}"/>
          </ac:spMkLst>
        </pc:spChg>
        <pc:spChg chg="mod">
          <ac:chgData name="Rosmorduc Vinca" userId="ad80fc01-cf55-4376-a825-a887c8046f05" providerId="ADAL" clId="{A3E00D95-8D29-45F6-B32C-3AAA27E4FB00}" dt="2020-11-16T13:55:32.523" v="204" actId="164"/>
          <ac:spMkLst>
            <pc:docMk/>
            <pc:sldMk cId="3358550441" sldId="344"/>
            <ac:spMk id="85" creationId="{8729AB3D-F47B-4B62-879D-199E208B79C6}"/>
          </ac:spMkLst>
        </pc:spChg>
        <pc:grpChg chg="add mod">
          <ac:chgData name="Rosmorduc Vinca" userId="ad80fc01-cf55-4376-a825-a887c8046f05" providerId="ADAL" clId="{A3E00D95-8D29-45F6-B32C-3AAA27E4FB00}" dt="2020-11-16T13:55:32.523" v="204" actId="164"/>
          <ac:grpSpMkLst>
            <pc:docMk/>
            <pc:sldMk cId="3358550441" sldId="344"/>
            <ac:grpSpMk id="3" creationId="{AE3B6C09-3187-479E-A615-9E0D1CC93BEB}"/>
          </ac:grpSpMkLst>
        </pc:grpChg>
        <pc:picChg chg="mod">
          <ac:chgData name="Rosmorduc Vinca" userId="ad80fc01-cf55-4376-a825-a887c8046f05" providerId="ADAL" clId="{A3E00D95-8D29-45F6-B32C-3AAA27E4FB00}" dt="2020-11-16T13:55:32.523" v="204" actId="164"/>
          <ac:picMkLst>
            <pc:docMk/>
            <pc:sldMk cId="3358550441" sldId="344"/>
            <ac:picMk id="19" creationId="{630C4F1D-FECF-4AC4-B06B-F45AE4BCDFF4}"/>
          </ac:picMkLst>
        </pc:picChg>
        <pc:picChg chg="mod">
          <ac:chgData name="Rosmorduc Vinca" userId="ad80fc01-cf55-4376-a825-a887c8046f05" providerId="ADAL" clId="{A3E00D95-8D29-45F6-B32C-3AAA27E4FB00}" dt="2020-11-16T13:55:32.523" v="204" actId="164"/>
          <ac:picMkLst>
            <pc:docMk/>
            <pc:sldMk cId="3358550441" sldId="344"/>
            <ac:picMk id="21" creationId="{54BB427C-CD08-456B-A4AF-DF9B487530D2}"/>
          </ac:picMkLst>
        </pc:picChg>
        <pc:cxnChg chg="mod">
          <ac:chgData name="Rosmorduc Vinca" userId="ad80fc01-cf55-4376-a825-a887c8046f05" providerId="ADAL" clId="{A3E00D95-8D29-45F6-B32C-3AAA27E4FB00}" dt="2020-11-16T13:55:32.523" v="204" actId="164"/>
          <ac:cxnSpMkLst>
            <pc:docMk/>
            <pc:sldMk cId="3358550441" sldId="344"/>
            <ac:cxnSpMk id="16" creationId="{A58168D8-DFA3-4BB3-AEC7-EB2B396BFEBF}"/>
          </ac:cxnSpMkLst>
        </pc:cxnChg>
        <pc:cxnChg chg="mod">
          <ac:chgData name="Rosmorduc Vinca" userId="ad80fc01-cf55-4376-a825-a887c8046f05" providerId="ADAL" clId="{A3E00D95-8D29-45F6-B32C-3AAA27E4FB00}" dt="2020-11-16T13:55:32.523" v="204" actId="164"/>
          <ac:cxnSpMkLst>
            <pc:docMk/>
            <pc:sldMk cId="3358550441" sldId="344"/>
            <ac:cxnSpMk id="17" creationId="{08DC39B0-2B1A-4035-9CD7-5CBD3EB1DE29}"/>
          </ac:cxnSpMkLst>
        </pc:cxnChg>
      </pc:sldChg>
      <pc:sldChg chg="modNotesTx">
        <pc:chgData name="Rosmorduc Vinca" userId="ad80fc01-cf55-4376-a825-a887c8046f05" providerId="ADAL" clId="{A3E00D95-8D29-45F6-B32C-3AAA27E4FB00}" dt="2020-11-16T13:12:59.783" v="65" actId="20577"/>
        <pc:sldMkLst>
          <pc:docMk/>
          <pc:sldMk cId="0" sldId="345"/>
        </pc:sldMkLst>
      </pc:sldChg>
      <pc:sldChg chg="modNotes">
        <pc:chgData name="Rosmorduc Vinca" userId="ad80fc01-cf55-4376-a825-a887c8046f05" providerId="ADAL" clId="{A3E00D95-8D29-45F6-B32C-3AAA27E4FB00}" dt="2020-11-16T13:13:20.277" v="68"/>
        <pc:sldMkLst>
          <pc:docMk/>
          <pc:sldMk cId="1082277992" sldId="348"/>
        </pc:sldMkLst>
      </pc:sldChg>
      <pc:sldChg chg="delSp modSp mod modNotes">
        <pc:chgData name="Rosmorduc Vinca" userId="ad80fc01-cf55-4376-a825-a887c8046f05" providerId="ADAL" clId="{A3E00D95-8D29-45F6-B32C-3AAA27E4FB00}" dt="2020-11-16T13:50:18.402" v="166" actId="478"/>
        <pc:sldMkLst>
          <pc:docMk/>
          <pc:sldMk cId="4016717601" sldId="349"/>
        </pc:sldMkLst>
        <pc:spChg chg="del">
          <ac:chgData name="Rosmorduc Vinca" userId="ad80fc01-cf55-4376-a825-a887c8046f05" providerId="ADAL" clId="{A3E00D95-8D29-45F6-B32C-3AAA27E4FB00}" dt="2020-11-16T13:50:18.402" v="166" actId="478"/>
          <ac:spMkLst>
            <pc:docMk/>
            <pc:sldMk cId="4016717601" sldId="349"/>
            <ac:spMk id="7" creationId="{00000000-0000-0000-0000-000000000000}"/>
          </ac:spMkLst>
        </pc:spChg>
        <pc:spChg chg="mod">
          <ac:chgData name="Rosmorduc Vinca" userId="ad80fc01-cf55-4376-a825-a887c8046f05" providerId="ADAL" clId="{A3E00D95-8D29-45F6-B32C-3AAA27E4FB00}" dt="2020-11-16T13:38:20.355" v="147" actId="2711"/>
          <ac:spMkLst>
            <pc:docMk/>
            <pc:sldMk cId="4016717601" sldId="349"/>
            <ac:spMk id="8" creationId="{00000000-0000-0000-0000-000000000000}"/>
          </ac:spMkLst>
        </pc:spChg>
      </pc:sldChg>
      <pc:sldChg chg="addSp modSp mod modNotes">
        <pc:chgData name="Rosmorduc Vinca" userId="ad80fc01-cf55-4376-a825-a887c8046f05" providerId="ADAL" clId="{A3E00D95-8D29-45F6-B32C-3AAA27E4FB00}" dt="2020-11-16T13:40:51.300" v="165" actId="164"/>
        <pc:sldMkLst>
          <pc:docMk/>
          <pc:sldMk cId="2815389732" sldId="352"/>
        </pc:sldMkLst>
        <pc:spChg chg="mod">
          <ac:chgData name="Rosmorduc Vinca" userId="ad80fc01-cf55-4376-a825-a887c8046f05" providerId="ADAL" clId="{A3E00D95-8D29-45F6-B32C-3AAA27E4FB00}" dt="2020-11-16T13:40:00.027" v="158" actId="1035"/>
          <ac:spMkLst>
            <pc:docMk/>
            <pc:sldMk cId="2815389732" sldId="352"/>
            <ac:spMk id="9" creationId="{F4EED46D-F4CE-4676-A946-5F0E16D1AA9F}"/>
          </ac:spMkLst>
        </pc:spChg>
        <pc:spChg chg="add mod">
          <ac:chgData name="Rosmorduc Vinca" userId="ad80fc01-cf55-4376-a825-a887c8046f05" providerId="ADAL" clId="{A3E00D95-8D29-45F6-B32C-3AAA27E4FB00}" dt="2020-11-16T13:40:51.300" v="165" actId="164"/>
          <ac:spMkLst>
            <pc:docMk/>
            <pc:sldMk cId="2815389732" sldId="352"/>
            <ac:spMk id="11" creationId="{F950E46E-004C-46F5-B1B4-24B4E47FDB15}"/>
          </ac:spMkLst>
        </pc:spChg>
        <pc:grpChg chg="add mod">
          <ac:chgData name="Rosmorduc Vinca" userId="ad80fc01-cf55-4376-a825-a887c8046f05" providerId="ADAL" clId="{A3E00D95-8D29-45F6-B32C-3AAA27E4FB00}" dt="2020-11-16T13:40:51.300" v="165" actId="164"/>
          <ac:grpSpMkLst>
            <pc:docMk/>
            <pc:sldMk cId="2815389732" sldId="352"/>
            <ac:grpSpMk id="3" creationId="{C66B9089-804A-47BD-972E-0DC12DA47EDF}"/>
          </ac:grpSpMkLst>
        </pc:grpChg>
        <pc:picChg chg="mod">
          <ac:chgData name="Rosmorduc Vinca" userId="ad80fc01-cf55-4376-a825-a887c8046f05" providerId="ADAL" clId="{A3E00D95-8D29-45F6-B32C-3AAA27E4FB00}" dt="2020-11-16T13:40:51.300" v="165" actId="164"/>
          <ac:picMkLst>
            <pc:docMk/>
            <pc:sldMk cId="2815389732" sldId="352"/>
            <ac:picMk id="7" creationId="{E47B781D-F1EF-4ABC-A895-8C69A88D9D79}"/>
          </ac:picMkLst>
        </pc:picChg>
        <pc:picChg chg="mod">
          <ac:chgData name="Rosmorduc Vinca" userId="ad80fc01-cf55-4376-a825-a887c8046f05" providerId="ADAL" clId="{A3E00D95-8D29-45F6-B32C-3AAA27E4FB00}" dt="2020-11-16T13:40:00.027" v="158" actId="1035"/>
          <ac:picMkLst>
            <pc:docMk/>
            <pc:sldMk cId="2815389732" sldId="352"/>
            <ac:picMk id="10" creationId="{4904AA6F-85CA-4B43-9C24-C3562797F17E}"/>
          </ac:picMkLst>
        </pc:picChg>
      </pc:sldChg>
      <pc:sldChg chg="modNotes">
        <pc:chgData name="Rosmorduc Vinca" userId="ad80fc01-cf55-4376-a825-a887c8046f05" providerId="ADAL" clId="{A3E00D95-8D29-45F6-B32C-3AAA27E4FB00}" dt="2020-11-16T13:13:20.277" v="68"/>
        <pc:sldMkLst>
          <pc:docMk/>
          <pc:sldMk cId="2494296006" sldId="353"/>
        </pc:sldMkLst>
      </pc:sldChg>
      <pc:sldChg chg="modNotes">
        <pc:chgData name="Rosmorduc Vinca" userId="ad80fc01-cf55-4376-a825-a887c8046f05" providerId="ADAL" clId="{A3E00D95-8D29-45F6-B32C-3AAA27E4FB00}" dt="2020-11-16T13:13:20.277" v="68"/>
        <pc:sldMkLst>
          <pc:docMk/>
          <pc:sldMk cId="1471819019" sldId="355"/>
        </pc:sldMkLst>
      </pc:sldChg>
      <pc:sldChg chg="modNotesTx">
        <pc:chgData name="Rosmorduc Vinca" userId="ad80fc01-cf55-4376-a825-a887c8046f05" providerId="ADAL" clId="{A3E00D95-8D29-45F6-B32C-3AAA27E4FB00}" dt="2020-11-16T13:13:07.336" v="67" actId="20577"/>
        <pc:sldMkLst>
          <pc:docMk/>
          <pc:sldMk cId="0" sldId="368"/>
        </pc:sldMkLst>
      </pc:sldChg>
      <pc:sldChg chg="addSp modSp mod modNotesTx">
        <pc:chgData name="Rosmorduc Vinca" userId="ad80fc01-cf55-4376-a825-a887c8046f05" providerId="ADAL" clId="{A3E00D95-8D29-45F6-B32C-3AAA27E4FB00}" dt="2020-11-16T13:20:58.453" v="83" actId="2711"/>
        <pc:sldMkLst>
          <pc:docMk/>
          <pc:sldMk cId="1209475898" sldId="370"/>
        </pc:sldMkLst>
        <pc:spChg chg="mod">
          <ac:chgData name="Rosmorduc Vinca" userId="ad80fc01-cf55-4376-a825-a887c8046f05" providerId="ADAL" clId="{A3E00D95-8D29-45F6-B32C-3AAA27E4FB00}" dt="2020-11-16T13:20:53.892" v="82" actId="2711"/>
          <ac:spMkLst>
            <pc:docMk/>
            <pc:sldMk cId="1209475898" sldId="370"/>
            <ac:spMk id="7" creationId="{0A8BC11C-3EC0-4E21-815E-3EB7A7B632B4}"/>
          </ac:spMkLst>
        </pc:spChg>
        <pc:spChg chg="mod">
          <ac:chgData name="Rosmorduc Vinca" userId="ad80fc01-cf55-4376-a825-a887c8046f05" providerId="ADAL" clId="{A3E00D95-8D29-45F6-B32C-3AAA27E4FB00}" dt="2020-11-16T13:20:58.453" v="83" actId="2711"/>
          <ac:spMkLst>
            <pc:docMk/>
            <pc:sldMk cId="1209475898" sldId="370"/>
            <ac:spMk id="10" creationId="{EFF11BDB-421D-44F2-AFC6-74FB749F7E6B}"/>
          </ac:spMkLst>
        </pc:spChg>
        <pc:spChg chg="mod">
          <ac:chgData name="Rosmorduc Vinca" userId="ad80fc01-cf55-4376-a825-a887c8046f05" providerId="ADAL" clId="{A3E00D95-8D29-45F6-B32C-3AAA27E4FB00}" dt="2020-11-16T13:19:02.154" v="75" actId="14100"/>
          <ac:spMkLst>
            <pc:docMk/>
            <pc:sldMk cId="1209475898" sldId="370"/>
            <ac:spMk id="12" creationId="{8D61EDA5-630C-4323-8A7D-68BE6B8274F4}"/>
          </ac:spMkLst>
        </pc:spChg>
        <pc:spChg chg="add mod">
          <ac:chgData name="Rosmorduc Vinca" userId="ad80fc01-cf55-4376-a825-a887c8046f05" providerId="ADAL" clId="{A3E00D95-8D29-45F6-B32C-3AAA27E4FB00}" dt="2020-11-16T13:19:40.330" v="81" actId="1037"/>
          <ac:spMkLst>
            <pc:docMk/>
            <pc:sldMk cId="1209475898" sldId="370"/>
            <ac:spMk id="15" creationId="{ACE03608-B943-4706-B9D3-B9561EFBE320}"/>
          </ac:spMkLst>
        </pc:spChg>
        <pc:spChg chg="mod">
          <ac:chgData name="Rosmorduc Vinca" userId="ad80fc01-cf55-4376-a825-a887c8046f05" providerId="ADAL" clId="{A3E00D95-8D29-45F6-B32C-3AAA27E4FB00}" dt="2020-11-16T13:19:12.586" v="76" actId="1076"/>
          <ac:spMkLst>
            <pc:docMk/>
            <pc:sldMk cId="1209475898" sldId="370"/>
            <ac:spMk id="17" creationId="{73D9CAAA-EE39-49FF-BE66-C833A0B99C4B}"/>
          </ac:spMkLst>
        </pc:spChg>
        <pc:spChg chg="mod">
          <ac:chgData name="Rosmorduc Vinca" userId="ad80fc01-cf55-4376-a825-a887c8046f05" providerId="ADAL" clId="{A3E00D95-8D29-45F6-B32C-3AAA27E4FB00}" dt="2020-11-16T13:19:12.586" v="76" actId="1076"/>
          <ac:spMkLst>
            <pc:docMk/>
            <pc:sldMk cId="1209475898" sldId="370"/>
            <ac:spMk id="18" creationId="{5B71E43E-9868-4C1B-B0EE-F381772FF5FD}"/>
          </ac:spMkLst>
        </pc:spChg>
        <pc:picChg chg="mod">
          <ac:chgData name="Rosmorduc Vinca" userId="ad80fc01-cf55-4376-a825-a887c8046f05" providerId="ADAL" clId="{A3E00D95-8D29-45F6-B32C-3AAA27E4FB00}" dt="2020-11-16T13:18:55.601" v="74" actId="1076"/>
          <ac:picMkLst>
            <pc:docMk/>
            <pc:sldMk cId="1209475898" sldId="370"/>
            <ac:picMk id="8" creationId="{FC61D176-639A-4959-9250-96AC3D91E4C4}"/>
          </ac:picMkLst>
        </pc:picChg>
      </pc:sldChg>
      <pc:sldChg chg="modNotes">
        <pc:chgData name="Rosmorduc Vinca" userId="ad80fc01-cf55-4376-a825-a887c8046f05" providerId="ADAL" clId="{A3E00D95-8D29-45F6-B32C-3AAA27E4FB00}" dt="2020-11-16T13:13:20.277" v="68"/>
        <pc:sldMkLst>
          <pc:docMk/>
          <pc:sldMk cId="3861080009" sldId="375"/>
        </pc:sldMkLst>
      </pc:sldChg>
      <pc:sldChg chg="addSp modSp mod modNotes">
        <pc:chgData name="Rosmorduc Vinca" userId="ad80fc01-cf55-4376-a825-a887c8046f05" providerId="ADAL" clId="{A3E00D95-8D29-45F6-B32C-3AAA27E4FB00}" dt="2020-11-16T13:36:50.494" v="141" actId="1076"/>
        <pc:sldMkLst>
          <pc:docMk/>
          <pc:sldMk cId="4047431930" sldId="377"/>
        </pc:sldMkLst>
        <pc:spChg chg="add mod">
          <ac:chgData name="Rosmorduc Vinca" userId="ad80fc01-cf55-4376-a825-a887c8046f05" providerId="ADAL" clId="{A3E00D95-8D29-45F6-B32C-3AAA27E4FB00}" dt="2020-11-16T13:36:50.494" v="141" actId="1076"/>
          <ac:spMkLst>
            <pc:docMk/>
            <pc:sldMk cId="4047431930" sldId="377"/>
            <ac:spMk id="8" creationId="{DCA8D638-5F7C-43B3-86B5-62AD296F6D0F}"/>
          </ac:spMkLst>
        </pc:spChg>
      </pc:sldChg>
      <pc:sldChg chg="modNotes">
        <pc:chgData name="Rosmorduc Vinca" userId="ad80fc01-cf55-4376-a825-a887c8046f05" providerId="ADAL" clId="{A3E00D95-8D29-45F6-B32C-3AAA27E4FB00}" dt="2020-11-16T13:13:20.277" v="68"/>
        <pc:sldMkLst>
          <pc:docMk/>
          <pc:sldMk cId="787431916" sldId="573"/>
        </pc:sldMkLst>
      </pc:sldChg>
      <pc:sldChg chg="addSp modSp mod modNotes">
        <pc:chgData name="Rosmorduc Vinca" userId="ad80fc01-cf55-4376-a825-a887c8046f05" providerId="ADAL" clId="{A3E00D95-8D29-45F6-B32C-3AAA27E4FB00}" dt="2020-11-16T13:37:35.232" v="145" actId="1037"/>
        <pc:sldMkLst>
          <pc:docMk/>
          <pc:sldMk cId="4092489826" sldId="574"/>
        </pc:sldMkLst>
        <pc:spChg chg="add mod">
          <ac:chgData name="Rosmorduc Vinca" userId="ad80fc01-cf55-4376-a825-a887c8046f05" providerId="ADAL" clId="{A3E00D95-8D29-45F6-B32C-3AAA27E4FB00}" dt="2020-11-16T13:37:35.232" v="145" actId="1037"/>
          <ac:spMkLst>
            <pc:docMk/>
            <pc:sldMk cId="4092489826" sldId="574"/>
            <ac:spMk id="5" creationId="{1A61E8B4-82B0-4BD3-A442-62D4B1EE13FD}"/>
          </ac:spMkLst>
        </pc:spChg>
      </pc:sldChg>
      <pc:sldChg chg="addSp modSp mod modNotes">
        <pc:chgData name="Rosmorduc Vinca" userId="ad80fc01-cf55-4376-a825-a887c8046f05" providerId="ADAL" clId="{A3E00D95-8D29-45F6-B32C-3AAA27E4FB00}" dt="2020-11-16T13:35:57.256" v="123" actId="1076"/>
        <pc:sldMkLst>
          <pc:docMk/>
          <pc:sldMk cId="4161937918" sldId="575"/>
        </pc:sldMkLst>
        <pc:spChg chg="mod">
          <ac:chgData name="Rosmorduc Vinca" userId="ad80fc01-cf55-4376-a825-a887c8046f05" providerId="ADAL" clId="{A3E00D95-8D29-45F6-B32C-3AAA27E4FB00}" dt="2020-11-16T13:33:49.142" v="121" actId="14100"/>
          <ac:spMkLst>
            <pc:docMk/>
            <pc:sldMk cId="4161937918" sldId="575"/>
            <ac:spMk id="7" creationId="{C9E40E95-AA8D-4C03-9360-5F68FD64C816}"/>
          </ac:spMkLst>
        </pc:spChg>
        <pc:spChg chg="add mod">
          <ac:chgData name="Rosmorduc Vinca" userId="ad80fc01-cf55-4376-a825-a887c8046f05" providerId="ADAL" clId="{A3E00D95-8D29-45F6-B32C-3AAA27E4FB00}" dt="2020-11-16T13:35:57.256" v="123" actId="1076"/>
          <ac:spMkLst>
            <pc:docMk/>
            <pc:sldMk cId="4161937918" sldId="575"/>
            <ac:spMk id="10" creationId="{465625E2-184C-4EFF-872F-3BC85E5700E9}"/>
          </ac:spMkLst>
        </pc:spChg>
        <pc:spChg chg="mod">
          <ac:chgData name="Rosmorduc Vinca" userId="ad80fc01-cf55-4376-a825-a887c8046f05" providerId="ADAL" clId="{A3E00D95-8D29-45F6-B32C-3AAA27E4FB00}" dt="2020-11-16T13:33:28.435" v="118" actId="14100"/>
          <ac:spMkLst>
            <pc:docMk/>
            <pc:sldMk cId="4161937918" sldId="575"/>
            <ac:spMk id="11" creationId="{0E6E0660-A1CD-46D2-9043-9D75343D82FE}"/>
          </ac:spMkLst>
        </pc:spChg>
        <pc:spChg chg="mod">
          <ac:chgData name="Rosmorduc Vinca" userId="ad80fc01-cf55-4376-a825-a887c8046f05" providerId="ADAL" clId="{A3E00D95-8D29-45F6-B32C-3AAA27E4FB00}" dt="2020-11-16T13:33:16.004" v="115" actId="14100"/>
          <ac:spMkLst>
            <pc:docMk/>
            <pc:sldMk cId="4161937918" sldId="575"/>
            <ac:spMk id="15" creationId="{0525A097-5530-4717-89E0-25EC180EF258}"/>
          </ac:spMkLst>
        </pc:spChg>
        <pc:spChg chg="mod">
          <ac:chgData name="Rosmorduc Vinca" userId="ad80fc01-cf55-4376-a825-a887c8046f05" providerId="ADAL" clId="{A3E00D95-8D29-45F6-B32C-3AAA27E4FB00}" dt="2020-11-16T13:33:41.043" v="120" actId="1076"/>
          <ac:spMkLst>
            <pc:docMk/>
            <pc:sldMk cId="4161937918" sldId="575"/>
            <ac:spMk id="16" creationId="{22D1E510-CC11-46CE-A344-EF711525FB54}"/>
          </ac:spMkLst>
        </pc:spChg>
        <pc:picChg chg="mod">
          <ac:chgData name="Rosmorduc Vinca" userId="ad80fc01-cf55-4376-a825-a887c8046f05" providerId="ADAL" clId="{A3E00D95-8D29-45F6-B32C-3AAA27E4FB00}" dt="2020-11-16T13:33:06.435" v="111" actId="14100"/>
          <ac:picMkLst>
            <pc:docMk/>
            <pc:sldMk cId="4161937918" sldId="575"/>
            <ac:picMk id="9" creationId="{21262F33-01D3-4CF2-8A3C-0EC6656F9D38}"/>
          </ac:picMkLst>
        </pc:picChg>
      </pc:sldChg>
      <pc:sldChg chg="addSp modSp mod modNotes">
        <pc:chgData name="Rosmorduc Vinca" userId="ad80fc01-cf55-4376-a825-a887c8046f05" providerId="ADAL" clId="{A3E00D95-8D29-45F6-B32C-3AAA27E4FB00}" dt="2020-11-16T13:36:01.966" v="125" actId="1076"/>
        <pc:sldMkLst>
          <pc:docMk/>
          <pc:sldMk cId="1139166686" sldId="576"/>
        </pc:sldMkLst>
        <pc:spChg chg="mod">
          <ac:chgData name="Rosmorduc Vinca" userId="ad80fc01-cf55-4376-a825-a887c8046f05" providerId="ADAL" clId="{A3E00D95-8D29-45F6-B32C-3AAA27E4FB00}" dt="2020-11-16T13:32:21.778" v="98" actId="20577"/>
          <ac:spMkLst>
            <pc:docMk/>
            <pc:sldMk cId="1139166686" sldId="576"/>
            <ac:spMk id="10" creationId="{96BA471A-B1CE-45D9-B265-713ADF6D1B05}"/>
          </ac:spMkLst>
        </pc:spChg>
        <pc:spChg chg="add mod">
          <ac:chgData name="Rosmorduc Vinca" userId="ad80fc01-cf55-4376-a825-a887c8046f05" providerId="ADAL" clId="{A3E00D95-8D29-45F6-B32C-3AAA27E4FB00}" dt="2020-11-16T13:36:01.966" v="125" actId="1076"/>
          <ac:spMkLst>
            <pc:docMk/>
            <pc:sldMk cId="1139166686" sldId="576"/>
            <ac:spMk id="17" creationId="{BC686D07-190B-4633-A270-9B200D9D53D0}"/>
          </ac:spMkLst>
        </pc:spChg>
      </pc:sldChg>
      <pc:sldChg chg="modSp mod modNotes">
        <pc:chgData name="Rosmorduc Vinca" userId="ad80fc01-cf55-4376-a825-a887c8046f05" providerId="ADAL" clId="{A3E00D95-8D29-45F6-B32C-3AAA27E4FB00}" dt="2020-11-16T13:27:09.243" v="84" actId="14100"/>
        <pc:sldMkLst>
          <pc:docMk/>
          <pc:sldMk cId="841826981" sldId="579"/>
        </pc:sldMkLst>
        <pc:spChg chg="mod">
          <ac:chgData name="Rosmorduc Vinca" userId="ad80fc01-cf55-4376-a825-a887c8046f05" providerId="ADAL" clId="{A3E00D95-8D29-45F6-B32C-3AAA27E4FB00}" dt="2020-11-16T13:27:09.243" v="84" actId="14100"/>
          <ac:spMkLst>
            <pc:docMk/>
            <pc:sldMk cId="841826981" sldId="579"/>
            <ac:spMk id="10" creationId="{986DBCF8-FF46-4B87-87BD-2A2215D23F11}"/>
          </ac:spMkLst>
        </pc:spChg>
      </pc:sldChg>
      <pc:sldChg chg="addSp modSp modNotes">
        <pc:chgData name="Rosmorduc Vinca" userId="ad80fc01-cf55-4376-a825-a887c8046f05" providerId="ADAL" clId="{A3E00D95-8D29-45F6-B32C-3AAA27E4FB00}" dt="2020-11-16T13:56:00.255" v="205" actId="164"/>
        <pc:sldMkLst>
          <pc:docMk/>
          <pc:sldMk cId="1922934891" sldId="580"/>
        </pc:sldMkLst>
        <pc:spChg chg="mod">
          <ac:chgData name="Rosmorduc Vinca" userId="ad80fc01-cf55-4376-a825-a887c8046f05" providerId="ADAL" clId="{A3E00D95-8D29-45F6-B32C-3AAA27E4FB00}" dt="2020-11-16T13:56:00.255" v="205" actId="164"/>
          <ac:spMkLst>
            <pc:docMk/>
            <pc:sldMk cId="1922934891" sldId="580"/>
            <ac:spMk id="20" creationId="{A202169B-0B79-4680-BF1D-31B08A91DE46}"/>
          </ac:spMkLst>
        </pc:spChg>
        <pc:spChg chg="mod">
          <ac:chgData name="Rosmorduc Vinca" userId="ad80fc01-cf55-4376-a825-a887c8046f05" providerId="ADAL" clId="{A3E00D95-8D29-45F6-B32C-3AAA27E4FB00}" dt="2020-11-16T13:56:00.255" v="205" actId="164"/>
          <ac:spMkLst>
            <pc:docMk/>
            <pc:sldMk cId="1922934891" sldId="580"/>
            <ac:spMk id="26" creationId="{92BDF56D-D1B8-49E1-A322-093C3B33ED3F}"/>
          </ac:spMkLst>
        </pc:spChg>
        <pc:spChg chg="mod">
          <ac:chgData name="Rosmorduc Vinca" userId="ad80fc01-cf55-4376-a825-a887c8046f05" providerId="ADAL" clId="{A3E00D95-8D29-45F6-B32C-3AAA27E4FB00}" dt="2020-11-16T13:56:00.255" v="205" actId="164"/>
          <ac:spMkLst>
            <pc:docMk/>
            <pc:sldMk cId="1922934891" sldId="580"/>
            <ac:spMk id="96" creationId="{E54903A4-E0BA-4418-B112-81E45682BCDB}"/>
          </ac:spMkLst>
        </pc:spChg>
        <pc:spChg chg="mod">
          <ac:chgData name="Rosmorduc Vinca" userId="ad80fc01-cf55-4376-a825-a887c8046f05" providerId="ADAL" clId="{A3E00D95-8D29-45F6-B32C-3AAA27E4FB00}" dt="2020-11-16T13:56:00.255" v="205" actId="164"/>
          <ac:spMkLst>
            <pc:docMk/>
            <pc:sldMk cId="1922934891" sldId="580"/>
            <ac:spMk id="99" creationId="{F01B8DCA-B174-4579-AC6D-E2A221E2F243}"/>
          </ac:spMkLst>
        </pc:spChg>
        <pc:spChg chg="mod">
          <ac:chgData name="Rosmorduc Vinca" userId="ad80fc01-cf55-4376-a825-a887c8046f05" providerId="ADAL" clId="{A3E00D95-8D29-45F6-B32C-3AAA27E4FB00}" dt="2020-11-16T13:56:00.255" v="205" actId="164"/>
          <ac:spMkLst>
            <pc:docMk/>
            <pc:sldMk cId="1922934891" sldId="580"/>
            <ac:spMk id="100" creationId="{60B0EE6B-5F9B-44AC-A1F3-1CC95F8AFD63}"/>
          </ac:spMkLst>
        </pc:spChg>
        <pc:grpChg chg="add mod">
          <ac:chgData name="Rosmorduc Vinca" userId="ad80fc01-cf55-4376-a825-a887c8046f05" providerId="ADAL" clId="{A3E00D95-8D29-45F6-B32C-3AAA27E4FB00}" dt="2020-11-16T13:56:00.255" v="205" actId="164"/>
          <ac:grpSpMkLst>
            <pc:docMk/>
            <pc:sldMk cId="1922934891" sldId="580"/>
            <ac:grpSpMk id="3" creationId="{6AD28EEB-D504-4612-879B-E7C751A6E09A}"/>
          </ac:grpSpMkLst>
        </pc:grpChg>
        <pc:picChg chg="mod">
          <ac:chgData name="Rosmorduc Vinca" userId="ad80fc01-cf55-4376-a825-a887c8046f05" providerId="ADAL" clId="{A3E00D95-8D29-45F6-B32C-3AAA27E4FB00}" dt="2020-11-16T13:56:00.255" v="205" actId="164"/>
          <ac:picMkLst>
            <pc:docMk/>
            <pc:sldMk cId="1922934891" sldId="580"/>
            <ac:picMk id="19" creationId="{630C4F1D-FECF-4AC4-B06B-F45AE4BCDFF4}"/>
          </ac:picMkLst>
        </pc:picChg>
        <pc:picChg chg="mod">
          <ac:chgData name="Rosmorduc Vinca" userId="ad80fc01-cf55-4376-a825-a887c8046f05" providerId="ADAL" clId="{A3E00D95-8D29-45F6-B32C-3AAA27E4FB00}" dt="2020-11-16T13:56:00.255" v="205" actId="164"/>
          <ac:picMkLst>
            <pc:docMk/>
            <pc:sldMk cId="1922934891" sldId="580"/>
            <ac:picMk id="21" creationId="{54BB427C-CD08-456B-A4AF-DF9B487530D2}"/>
          </ac:picMkLst>
        </pc:picChg>
        <pc:cxnChg chg="mod">
          <ac:chgData name="Rosmorduc Vinca" userId="ad80fc01-cf55-4376-a825-a887c8046f05" providerId="ADAL" clId="{A3E00D95-8D29-45F6-B32C-3AAA27E4FB00}" dt="2020-11-16T13:56:00.255" v="205" actId="164"/>
          <ac:cxnSpMkLst>
            <pc:docMk/>
            <pc:sldMk cId="1922934891" sldId="580"/>
            <ac:cxnSpMk id="22" creationId="{18421721-D559-41A5-A2C3-56238C79639D}"/>
          </ac:cxnSpMkLst>
        </pc:cxnChg>
        <pc:cxnChg chg="mod">
          <ac:chgData name="Rosmorduc Vinca" userId="ad80fc01-cf55-4376-a825-a887c8046f05" providerId="ADAL" clId="{A3E00D95-8D29-45F6-B32C-3AAA27E4FB00}" dt="2020-11-16T13:56:00.255" v="205" actId="164"/>
          <ac:cxnSpMkLst>
            <pc:docMk/>
            <pc:sldMk cId="1922934891" sldId="580"/>
            <ac:cxnSpMk id="23" creationId="{9F0CF0F3-9649-447F-9060-AC9AE46F338E}"/>
          </ac:cxnSpMkLst>
        </pc:cxnChg>
      </pc:sldChg>
      <pc:sldChg chg="addSp modSp modNotes">
        <pc:chgData name="Rosmorduc Vinca" userId="ad80fc01-cf55-4376-a825-a887c8046f05" providerId="ADAL" clId="{A3E00D95-8D29-45F6-B32C-3AAA27E4FB00}" dt="2020-11-16T13:55:07.428" v="203" actId="164"/>
        <pc:sldMkLst>
          <pc:docMk/>
          <pc:sldMk cId="846476779" sldId="581"/>
        </pc:sldMkLst>
        <pc:spChg chg="mod">
          <ac:chgData name="Rosmorduc Vinca" userId="ad80fc01-cf55-4376-a825-a887c8046f05" providerId="ADAL" clId="{A3E00D95-8D29-45F6-B32C-3AAA27E4FB00}" dt="2020-11-16T13:55:07.428" v="203" actId="164"/>
          <ac:spMkLst>
            <pc:docMk/>
            <pc:sldMk cId="846476779" sldId="581"/>
            <ac:spMk id="18" creationId="{D8AB0B40-90CE-4432-B738-4476ECE697D7}"/>
          </ac:spMkLst>
        </pc:spChg>
        <pc:spChg chg="mod">
          <ac:chgData name="Rosmorduc Vinca" userId="ad80fc01-cf55-4376-a825-a887c8046f05" providerId="ADAL" clId="{A3E00D95-8D29-45F6-B32C-3AAA27E4FB00}" dt="2020-11-16T13:55:07.428" v="203" actId="164"/>
          <ac:spMkLst>
            <pc:docMk/>
            <pc:sldMk cId="846476779" sldId="581"/>
            <ac:spMk id="20" creationId="{A202169B-0B79-4680-BF1D-31B08A91DE46}"/>
          </ac:spMkLst>
        </pc:spChg>
        <pc:spChg chg="mod">
          <ac:chgData name="Rosmorduc Vinca" userId="ad80fc01-cf55-4376-a825-a887c8046f05" providerId="ADAL" clId="{A3E00D95-8D29-45F6-B32C-3AAA27E4FB00}" dt="2020-11-16T13:55:07.428" v="203" actId="164"/>
          <ac:spMkLst>
            <pc:docMk/>
            <pc:sldMk cId="846476779" sldId="581"/>
            <ac:spMk id="24" creationId="{E8A2C4B3-77F2-4C19-987E-C034DEACBD44}"/>
          </ac:spMkLst>
        </pc:spChg>
        <pc:spChg chg="mod">
          <ac:chgData name="Rosmorduc Vinca" userId="ad80fc01-cf55-4376-a825-a887c8046f05" providerId="ADAL" clId="{A3E00D95-8D29-45F6-B32C-3AAA27E4FB00}" dt="2020-11-16T13:55:07.428" v="203" actId="164"/>
          <ac:spMkLst>
            <pc:docMk/>
            <pc:sldMk cId="846476779" sldId="581"/>
            <ac:spMk id="25" creationId="{61CC9FCF-A1C0-4EF3-A5B8-C127C2B98862}"/>
          </ac:spMkLst>
        </pc:spChg>
        <pc:spChg chg="mod">
          <ac:chgData name="Rosmorduc Vinca" userId="ad80fc01-cf55-4376-a825-a887c8046f05" providerId="ADAL" clId="{A3E00D95-8D29-45F6-B32C-3AAA27E4FB00}" dt="2020-11-16T13:55:07.428" v="203" actId="164"/>
          <ac:spMkLst>
            <pc:docMk/>
            <pc:sldMk cId="846476779" sldId="581"/>
            <ac:spMk id="26" creationId="{92BDF56D-D1B8-49E1-A322-093C3B33ED3F}"/>
          </ac:spMkLst>
        </pc:spChg>
        <pc:spChg chg="mod">
          <ac:chgData name="Rosmorduc Vinca" userId="ad80fc01-cf55-4376-a825-a887c8046f05" providerId="ADAL" clId="{A3E00D95-8D29-45F6-B32C-3AAA27E4FB00}" dt="2020-11-16T13:55:07.428" v="203" actId="164"/>
          <ac:spMkLst>
            <pc:docMk/>
            <pc:sldMk cId="846476779" sldId="581"/>
            <ac:spMk id="28" creationId="{330050A4-1B7E-41FC-AF50-332B3DB4838D}"/>
          </ac:spMkLst>
        </pc:spChg>
        <pc:spChg chg="mod">
          <ac:chgData name="Rosmorduc Vinca" userId="ad80fc01-cf55-4376-a825-a887c8046f05" providerId="ADAL" clId="{A3E00D95-8D29-45F6-B32C-3AAA27E4FB00}" dt="2020-11-16T13:55:07.428" v="203" actId="164"/>
          <ac:spMkLst>
            <pc:docMk/>
            <pc:sldMk cId="846476779" sldId="581"/>
            <ac:spMk id="29" creationId="{625F06B0-B747-456A-A6CB-35753E3BDF09}"/>
          </ac:spMkLst>
        </pc:spChg>
        <pc:spChg chg="mod">
          <ac:chgData name="Rosmorduc Vinca" userId="ad80fc01-cf55-4376-a825-a887c8046f05" providerId="ADAL" clId="{A3E00D95-8D29-45F6-B32C-3AAA27E4FB00}" dt="2020-11-16T13:55:07.428" v="203" actId="164"/>
          <ac:spMkLst>
            <pc:docMk/>
            <pc:sldMk cId="846476779" sldId="581"/>
            <ac:spMk id="31" creationId="{9DB890D5-C906-4ADB-BF10-1197FF84D445}"/>
          </ac:spMkLst>
        </pc:spChg>
        <pc:grpChg chg="add mod">
          <ac:chgData name="Rosmorduc Vinca" userId="ad80fc01-cf55-4376-a825-a887c8046f05" providerId="ADAL" clId="{A3E00D95-8D29-45F6-B32C-3AAA27E4FB00}" dt="2020-11-16T13:55:07.428" v="203" actId="164"/>
          <ac:grpSpMkLst>
            <pc:docMk/>
            <pc:sldMk cId="846476779" sldId="581"/>
            <ac:grpSpMk id="3" creationId="{892B2C6E-42BE-4E53-A860-2E23692D2C65}"/>
          </ac:grpSpMkLst>
        </pc:grpChg>
        <pc:picChg chg="mod">
          <ac:chgData name="Rosmorduc Vinca" userId="ad80fc01-cf55-4376-a825-a887c8046f05" providerId="ADAL" clId="{A3E00D95-8D29-45F6-B32C-3AAA27E4FB00}" dt="2020-11-16T13:55:07.428" v="203" actId="164"/>
          <ac:picMkLst>
            <pc:docMk/>
            <pc:sldMk cId="846476779" sldId="581"/>
            <ac:picMk id="19" creationId="{630C4F1D-FECF-4AC4-B06B-F45AE4BCDFF4}"/>
          </ac:picMkLst>
        </pc:picChg>
        <pc:picChg chg="mod">
          <ac:chgData name="Rosmorduc Vinca" userId="ad80fc01-cf55-4376-a825-a887c8046f05" providerId="ADAL" clId="{A3E00D95-8D29-45F6-B32C-3AAA27E4FB00}" dt="2020-11-16T13:55:07.428" v="203" actId="164"/>
          <ac:picMkLst>
            <pc:docMk/>
            <pc:sldMk cId="846476779" sldId="581"/>
            <ac:picMk id="21" creationId="{54BB427C-CD08-456B-A4AF-DF9B487530D2}"/>
          </ac:picMkLst>
        </pc:picChg>
        <pc:cxnChg chg="mod">
          <ac:chgData name="Rosmorduc Vinca" userId="ad80fc01-cf55-4376-a825-a887c8046f05" providerId="ADAL" clId="{A3E00D95-8D29-45F6-B32C-3AAA27E4FB00}" dt="2020-11-16T13:55:07.428" v="203" actId="164"/>
          <ac:cxnSpMkLst>
            <pc:docMk/>
            <pc:sldMk cId="846476779" sldId="581"/>
            <ac:cxnSpMk id="16" creationId="{82C6CDFA-2D2B-4897-864B-D8C9110ABC4A}"/>
          </ac:cxnSpMkLst>
        </pc:cxnChg>
        <pc:cxnChg chg="mod">
          <ac:chgData name="Rosmorduc Vinca" userId="ad80fc01-cf55-4376-a825-a887c8046f05" providerId="ADAL" clId="{A3E00D95-8D29-45F6-B32C-3AAA27E4FB00}" dt="2020-11-16T13:55:07.428" v="203" actId="164"/>
          <ac:cxnSpMkLst>
            <pc:docMk/>
            <pc:sldMk cId="846476779" sldId="581"/>
            <ac:cxnSpMk id="17" creationId="{7B0FE748-F47C-45C3-96D4-FD3335FC31C5}"/>
          </ac:cxnSpMkLst>
        </pc:cxnChg>
        <pc:cxnChg chg="mod">
          <ac:chgData name="Rosmorduc Vinca" userId="ad80fc01-cf55-4376-a825-a887c8046f05" providerId="ADAL" clId="{A3E00D95-8D29-45F6-B32C-3AAA27E4FB00}" dt="2020-11-16T13:55:07.428" v="203" actId="164"/>
          <ac:cxnSpMkLst>
            <pc:docMk/>
            <pc:sldMk cId="846476779" sldId="581"/>
            <ac:cxnSpMk id="87" creationId="{02137A08-F5E5-4BDA-A14E-8BD6F6245A72}"/>
          </ac:cxnSpMkLst>
        </pc:cxnChg>
      </pc:sldChg>
      <pc:sldChg chg="modNotes">
        <pc:chgData name="Rosmorduc Vinca" userId="ad80fc01-cf55-4376-a825-a887c8046f05" providerId="ADAL" clId="{A3E00D95-8D29-45F6-B32C-3AAA27E4FB00}" dt="2020-11-16T13:13:20.277" v="68"/>
        <pc:sldMkLst>
          <pc:docMk/>
          <pc:sldMk cId="2963951667" sldId="582"/>
        </pc:sldMkLst>
      </pc:sldChg>
      <pc:sldChg chg="modNotes">
        <pc:chgData name="Rosmorduc Vinca" userId="ad80fc01-cf55-4376-a825-a887c8046f05" providerId="ADAL" clId="{A3E00D95-8D29-45F6-B32C-3AAA27E4FB00}" dt="2020-11-16T13:13:20.277" v="68"/>
        <pc:sldMkLst>
          <pc:docMk/>
          <pc:sldMk cId="2740427411" sldId="583"/>
        </pc:sldMkLst>
      </pc:sldChg>
      <pc:sldChg chg="addSp delSp modSp mod modNotes">
        <pc:chgData name="Rosmorduc Vinca" userId="ad80fc01-cf55-4376-a825-a887c8046f05" providerId="ADAL" clId="{A3E00D95-8D29-45F6-B32C-3AAA27E4FB00}" dt="2020-11-16T13:54:36.126" v="202" actId="164"/>
        <pc:sldMkLst>
          <pc:docMk/>
          <pc:sldMk cId="1998194176" sldId="586"/>
        </pc:sldMkLst>
        <pc:spChg chg="mod topLvl">
          <ac:chgData name="Rosmorduc Vinca" userId="ad80fc01-cf55-4376-a825-a887c8046f05" providerId="ADAL" clId="{A3E00D95-8D29-45F6-B32C-3AAA27E4FB00}" dt="2020-11-16T13:54:36.126" v="202" actId="164"/>
          <ac:spMkLst>
            <pc:docMk/>
            <pc:sldMk cId="1998194176" sldId="586"/>
            <ac:spMk id="2" creationId="{B430BB26-B0CC-4699-A838-EC157C6CCF51}"/>
          </ac:spMkLst>
        </pc:spChg>
        <pc:spChg chg="mod ord">
          <ac:chgData name="Rosmorduc Vinca" userId="ad80fc01-cf55-4376-a825-a887c8046f05" providerId="ADAL" clId="{A3E00D95-8D29-45F6-B32C-3AAA27E4FB00}" dt="2020-11-16T13:51:25.933" v="181" actId="14100"/>
          <ac:spMkLst>
            <pc:docMk/>
            <pc:sldMk cId="1998194176" sldId="586"/>
            <ac:spMk id="8" creationId="{A7432EC4-D9E7-47E1-BA05-BD6E8B5C013F}"/>
          </ac:spMkLst>
        </pc:spChg>
        <pc:spChg chg="mod topLvl">
          <ac:chgData name="Rosmorduc Vinca" userId="ad80fc01-cf55-4376-a825-a887c8046f05" providerId="ADAL" clId="{A3E00D95-8D29-45F6-B32C-3AAA27E4FB00}" dt="2020-11-16T13:54:36.126" v="202" actId="164"/>
          <ac:spMkLst>
            <pc:docMk/>
            <pc:sldMk cId="1998194176" sldId="586"/>
            <ac:spMk id="10" creationId="{35FD7A76-ED88-45C3-B380-4045104A8BB0}"/>
          </ac:spMkLst>
        </pc:spChg>
        <pc:spChg chg="mod">
          <ac:chgData name="Rosmorduc Vinca" userId="ad80fc01-cf55-4376-a825-a887c8046f05" providerId="ADAL" clId="{A3E00D95-8D29-45F6-B32C-3AAA27E4FB00}" dt="2020-11-16T13:52:14.937" v="188" actId="1076"/>
          <ac:spMkLst>
            <pc:docMk/>
            <pc:sldMk cId="1998194176" sldId="586"/>
            <ac:spMk id="11" creationId="{B1FACAB2-8926-458D-A8AA-AAACAC4F7F1E}"/>
          </ac:spMkLst>
        </pc:spChg>
        <pc:spChg chg="mod topLvl">
          <ac:chgData name="Rosmorduc Vinca" userId="ad80fc01-cf55-4376-a825-a887c8046f05" providerId="ADAL" clId="{A3E00D95-8D29-45F6-B32C-3AAA27E4FB00}" dt="2020-11-16T13:54:36.126" v="202" actId="164"/>
          <ac:spMkLst>
            <pc:docMk/>
            <pc:sldMk cId="1998194176" sldId="586"/>
            <ac:spMk id="20" creationId="{A202169B-0B79-4680-BF1D-31B08A91DE46}"/>
          </ac:spMkLst>
        </pc:spChg>
        <pc:spChg chg="mod topLvl">
          <ac:chgData name="Rosmorduc Vinca" userId="ad80fc01-cf55-4376-a825-a887c8046f05" providerId="ADAL" clId="{A3E00D95-8D29-45F6-B32C-3AAA27E4FB00}" dt="2020-11-16T13:54:36.126" v="202" actId="164"/>
          <ac:spMkLst>
            <pc:docMk/>
            <pc:sldMk cId="1998194176" sldId="586"/>
            <ac:spMk id="26" creationId="{92BDF56D-D1B8-49E1-A322-093C3B33ED3F}"/>
          </ac:spMkLst>
        </pc:spChg>
        <pc:spChg chg="mod ord topLvl">
          <ac:chgData name="Rosmorduc Vinca" userId="ad80fc01-cf55-4376-a825-a887c8046f05" providerId="ADAL" clId="{A3E00D95-8D29-45F6-B32C-3AAA27E4FB00}" dt="2020-11-16T13:54:36.126" v="202" actId="164"/>
          <ac:spMkLst>
            <pc:docMk/>
            <pc:sldMk cId="1998194176" sldId="586"/>
            <ac:spMk id="96" creationId="{E54903A4-E0BA-4418-B112-81E45682BCDB}"/>
          </ac:spMkLst>
        </pc:spChg>
        <pc:spChg chg="mod topLvl">
          <ac:chgData name="Rosmorduc Vinca" userId="ad80fc01-cf55-4376-a825-a887c8046f05" providerId="ADAL" clId="{A3E00D95-8D29-45F6-B32C-3AAA27E4FB00}" dt="2020-11-16T13:54:36.126" v="202" actId="164"/>
          <ac:spMkLst>
            <pc:docMk/>
            <pc:sldMk cId="1998194176" sldId="586"/>
            <ac:spMk id="99" creationId="{F01B8DCA-B174-4579-AC6D-E2A221E2F243}"/>
          </ac:spMkLst>
        </pc:spChg>
        <pc:grpChg chg="add del mod topLvl">
          <ac:chgData name="Rosmorduc Vinca" userId="ad80fc01-cf55-4376-a825-a887c8046f05" providerId="ADAL" clId="{A3E00D95-8D29-45F6-B32C-3AAA27E4FB00}" dt="2020-11-16T13:52:34.755" v="190" actId="165"/>
          <ac:grpSpMkLst>
            <pc:docMk/>
            <pc:sldMk cId="1998194176" sldId="586"/>
            <ac:grpSpMk id="5" creationId="{3D5286EB-F587-422D-AC7E-F5BCD7DFF39F}"/>
          </ac:grpSpMkLst>
        </pc:grpChg>
        <pc:grpChg chg="add del mod">
          <ac:chgData name="Rosmorduc Vinca" userId="ad80fc01-cf55-4376-a825-a887c8046f05" providerId="ADAL" clId="{A3E00D95-8D29-45F6-B32C-3AAA27E4FB00}" dt="2020-11-16T13:52:29.350" v="189" actId="165"/>
          <ac:grpSpMkLst>
            <pc:docMk/>
            <pc:sldMk cId="1998194176" sldId="586"/>
            <ac:grpSpMk id="7" creationId="{B5609685-D8BB-4EB7-9A4D-B7FB77D0E034}"/>
          </ac:grpSpMkLst>
        </pc:grpChg>
        <pc:grpChg chg="add mod">
          <ac:chgData name="Rosmorduc Vinca" userId="ad80fc01-cf55-4376-a825-a887c8046f05" providerId="ADAL" clId="{A3E00D95-8D29-45F6-B32C-3AAA27E4FB00}" dt="2020-11-16T13:53:21.409" v="199" actId="164"/>
          <ac:grpSpMkLst>
            <pc:docMk/>
            <pc:sldMk cId="1998194176" sldId="586"/>
            <ac:grpSpMk id="12" creationId="{E5F37A50-C1DB-4142-93C0-E16D4636701A}"/>
          </ac:grpSpMkLst>
        </pc:grpChg>
        <pc:grpChg chg="add mod">
          <ac:chgData name="Rosmorduc Vinca" userId="ad80fc01-cf55-4376-a825-a887c8046f05" providerId="ADAL" clId="{A3E00D95-8D29-45F6-B32C-3AAA27E4FB00}" dt="2020-11-16T13:54:36.126" v="202" actId="164"/>
          <ac:grpSpMkLst>
            <pc:docMk/>
            <pc:sldMk cId="1998194176" sldId="586"/>
            <ac:grpSpMk id="13" creationId="{2AF29D6A-8E4F-4896-9234-3D5E306FCB39}"/>
          </ac:grpSpMkLst>
        </pc:grpChg>
        <pc:picChg chg="mod">
          <ac:chgData name="Rosmorduc Vinca" userId="ad80fc01-cf55-4376-a825-a887c8046f05" providerId="ADAL" clId="{A3E00D95-8D29-45F6-B32C-3AAA27E4FB00}" dt="2020-11-16T13:51:36.142" v="182" actId="1076"/>
          <ac:picMkLst>
            <pc:docMk/>
            <pc:sldMk cId="1998194176" sldId="586"/>
            <ac:picMk id="6" creationId="{661E7463-A4A1-4908-8B46-DFC133F6AAA6}"/>
          </ac:picMkLst>
        </pc:picChg>
        <pc:picChg chg="mod topLvl">
          <ac:chgData name="Rosmorduc Vinca" userId="ad80fc01-cf55-4376-a825-a887c8046f05" providerId="ADAL" clId="{A3E00D95-8D29-45F6-B32C-3AAA27E4FB00}" dt="2020-11-16T13:54:36.126" v="202" actId="164"/>
          <ac:picMkLst>
            <pc:docMk/>
            <pc:sldMk cId="1998194176" sldId="586"/>
            <ac:picMk id="19" creationId="{630C4F1D-FECF-4AC4-B06B-F45AE4BCDFF4}"/>
          </ac:picMkLst>
        </pc:picChg>
        <pc:picChg chg="mod topLvl">
          <ac:chgData name="Rosmorduc Vinca" userId="ad80fc01-cf55-4376-a825-a887c8046f05" providerId="ADAL" clId="{A3E00D95-8D29-45F6-B32C-3AAA27E4FB00}" dt="2020-11-16T13:54:36.126" v="202" actId="164"/>
          <ac:picMkLst>
            <pc:docMk/>
            <pc:sldMk cId="1998194176" sldId="586"/>
            <ac:picMk id="21" creationId="{54BB427C-CD08-456B-A4AF-DF9B487530D2}"/>
          </ac:picMkLst>
        </pc:picChg>
        <pc:cxnChg chg="mod topLvl">
          <ac:chgData name="Rosmorduc Vinca" userId="ad80fc01-cf55-4376-a825-a887c8046f05" providerId="ADAL" clId="{A3E00D95-8D29-45F6-B32C-3AAA27E4FB00}" dt="2020-11-16T13:54:36.126" v="202" actId="164"/>
          <ac:cxnSpMkLst>
            <pc:docMk/>
            <pc:sldMk cId="1998194176" sldId="586"/>
            <ac:cxnSpMk id="3" creationId="{B67B09E0-F48E-4F67-8BA8-87EE5EA64603}"/>
          </ac:cxnSpMkLst>
        </pc:cxnChg>
        <pc:cxnChg chg="mod topLvl">
          <ac:chgData name="Rosmorduc Vinca" userId="ad80fc01-cf55-4376-a825-a887c8046f05" providerId="ADAL" clId="{A3E00D95-8D29-45F6-B32C-3AAA27E4FB00}" dt="2020-11-16T13:54:36.126" v="202" actId="164"/>
          <ac:cxnSpMkLst>
            <pc:docMk/>
            <pc:sldMk cId="1998194176" sldId="586"/>
            <ac:cxnSpMk id="22" creationId="{18421721-D559-41A5-A2C3-56238C79639D}"/>
          </ac:cxnSpMkLst>
        </pc:cxnChg>
        <pc:cxnChg chg="mod topLvl">
          <ac:chgData name="Rosmorduc Vinca" userId="ad80fc01-cf55-4376-a825-a887c8046f05" providerId="ADAL" clId="{A3E00D95-8D29-45F6-B32C-3AAA27E4FB00}" dt="2020-11-16T13:54:36.126" v="202" actId="164"/>
          <ac:cxnSpMkLst>
            <pc:docMk/>
            <pc:sldMk cId="1998194176" sldId="586"/>
            <ac:cxnSpMk id="23" creationId="{9F0CF0F3-9649-447F-9060-AC9AE46F338E}"/>
          </ac:cxnSpMkLst>
        </pc:cxnChg>
      </pc:sldChg>
      <pc:sldChg chg="modSp mod modNotes">
        <pc:chgData name="Rosmorduc Vinca" userId="ad80fc01-cf55-4376-a825-a887c8046f05" providerId="ADAL" clId="{A3E00D95-8D29-45F6-B32C-3AAA27E4FB00}" dt="2020-11-16T13:39:37.433" v="154" actId="1035"/>
        <pc:sldMkLst>
          <pc:docMk/>
          <pc:sldMk cId="1864813082" sldId="635"/>
        </pc:sldMkLst>
        <pc:spChg chg="mod">
          <ac:chgData name="Rosmorduc Vinca" userId="ad80fc01-cf55-4376-a825-a887c8046f05" providerId="ADAL" clId="{A3E00D95-8D29-45F6-B32C-3AAA27E4FB00}" dt="2020-11-16T13:39:37.433" v="154" actId="1035"/>
          <ac:spMkLst>
            <pc:docMk/>
            <pc:sldMk cId="1864813082" sldId="635"/>
            <ac:spMk id="21" creationId="{2CA09A6C-C546-456E-8C82-0F5EBCB7B353}"/>
          </ac:spMkLst>
        </pc:spChg>
        <pc:picChg chg="mod ord">
          <ac:chgData name="Rosmorduc Vinca" userId="ad80fc01-cf55-4376-a825-a887c8046f05" providerId="ADAL" clId="{A3E00D95-8D29-45F6-B32C-3AAA27E4FB00}" dt="2020-11-16T13:39:22.323" v="150" actId="167"/>
          <ac:picMkLst>
            <pc:docMk/>
            <pc:sldMk cId="1864813082" sldId="635"/>
            <ac:picMk id="15" creationId="{4458924F-F32B-4D1F-A4E3-FFA4C43644A3}"/>
          </ac:picMkLst>
        </pc:picChg>
      </pc:sldChg>
    </pc:docChg>
  </pc:docChgLst>
  <pc:docChgLst>
    <pc:chgData name="Rosmorduc Vinca" userId="ad80fc01-cf55-4376-a825-a887c8046f05" providerId="ADAL" clId="{F9D3172F-61A9-4B93-8636-1DCDCC4D8886}"/>
    <pc:docChg chg="undo custSel addSld delSld modSld sldOrd">
      <pc:chgData name="Rosmorduc Vinca" userId="ad80fc01-cf55-4376-a825-a887c8046f05" providerId="ADAL" clId="{F9D3172F-61A9-4B93-8636-1DCDCC4D8886}" dt="2020-05-07T13:46:46.356" v="380" actId="20577"/>
      <pc:docMkLst>
        <pc:docMk/>
      </pc:docMkLst>
      <pc:sldChg chg="add">
        <pc:chgData name="Rosmorduc Vinca" userId="ad80fc01-cf55-4376-a825-a887c8046f05" providerId="ADAL" clId="{F9D3172F-61A9-4B93-8636-1DCDCC4D8886}" dt="2020-05-07T13:07:38.580" v="58"/>
        <pc:sldMkLst>
          <pc:docMk/>
          <pc:sldMk cId="580957543" sldId="342"/>
        </pc:sldMkLst>
      </pc:sldChg>
      <pc:sldChg chg="modSp mod">
        <pc:chgData name="Rosmorduc Vinca" userId="ad80fc01-cf55-4376-a825-a887c8046f05" providerId="ADAL" clId="{F9D3172F-61A9-4B93-8636-1DCDCC4D8886}" dt="2020-05-07T13:39:44.031" v="61" actId="20577"/>
        <pc:sldMkLst>
          <pc:docMk/>
          <pc:sldMk cId="0" sldId="343"/>
        </pc:sldMkLst>
        <pc:spChg chg="mod">
          <ac:chgData name="Rosmorduc Vinca" userId="ad80fc01-cf55-4376-a825-a887c8046f05" providerId="ADAL" clId="{F9D3172F-61A9-4B93-8636-1DCDCC4D8886}" dt="2020-05-07T13:39:44.031" v="61" actId="20577"/>
          <ac:spMkLst>
            <pc:docMk/>
            <pc:sldMk cId="0" sldId="343"/>
            <ac:spMk id="2" creationId="{00000000-0000-0000-0000-000000000000}"/>
          </ac:spMkLst>
        </pc:spChg>
      </pc:sldChg>
      <pc:sldChg chg="delSp modSp mod delAnim">
        <pc:chgData name="Rosmorduc Vinca" userId="ad80fc01-cf55-4376-a825-a887c8046f05" providerId="ADAL" clId="{F9D3172F-61A9-4B93-8636-1DCDCC4D8886}" dt="2020-05-07T13:45:57.826" v="309" actId="20577"/>
        <pc:sldMkLst>
          <pc:docMk/>
          <pc:sldMk cId="0" sldId="345"/>
        </pc:sldMkLst>
        <pc:spChg chg="mod">
          <ac:chgData name="Rosmorduc Vinca" userId="ad80fc01-cf55-4376-a825-a887c8046f05" providerId="ADAL" clId="{F9D3172F-61A9-4B93-8636-1DCDCC4D8886}" dt="2020-05-07T13:45:57.826" v="309" actId="20577"/>
          <ac:spMkLst>
            <pc:docMk/>
            <pc:sldMk cId="0" sldId="345"/>
            <ac:spMk id="48131" creationId="{00000000-0000-0000-0000-000000000000}"/>
          </ac:spMkLst>
        </pc:spChg>
        <pc:spChg chg="del">
          <ac:chgData name="Rosmorduc Vinca" userId="ad80fc01-cf55-4376-a825-a887c8046f05" providerId="ADAL" clId="{F9D3172F-61A9-4B93-8636-1DCDCC4D8886}" dt="2020-05-07T13:39:55.208" v="62" actId="478"/>
          <ac:spMkLst>
            <pc:docMk/>
            <pc:sldMk cId="0" sldId="345"/>
            <ac:spMk id="48144" creationId="{00000000-0000-0000-0000-000000000000}"/>
          </ac:spMkLst>
        </pc:spChg>
      </pc:sldChg>
      <pc:sldChg chg="del">
        <pc:chgData name="Rosmorduc Vinca" userId="ad80fc01-cf55-4376-a825-a887c8046f05" providerId="ADAL" clId="{F9D3172F-61A9-4B93-8636-1DCDCC4D8886}" dt="2020-05-07T13:07:35.465" v="57" actId="2696"/>
        <pc:sldMkLst>
          <pc:docMk/>
          <pc:sldMk cId="172828265" sldId="349"/>
        </pc:sldMkLst>
      </pc:sldChg>
      <pc:sldChg chg="add">
        <pc:chgData name="Rosmorduc Vinca" userId="ad80fc01-cf55-4376-a825-a887c8046f05" providerId="ADAL" clId="{F9D3172F-61A9-4B93-8636-1DCDCC4D8886}" dt="2020-05-07T13:07:38.580" v="58"/>
        <pc:sldMkLst>
          <pc:docMk/>
          <pc:sldMk cId="4016717601" sldId="349"/>
        </pc:sldMkLst>
      </pc:sldChg>
      <pc:sldChg chg="addSp delSp modSp del mod">
        <pc:chgData name="Rosmorduc Vinca" userId="ad80fc01-cf55-4376-a825-a887c8046f05" providerId="ADAL" clId="{F9D3172F-61A9-4B93-8636-1DCDCC4D8886}" dt="2020-05-07T13:07:35.465" v="57" actId="2696"/>
        <pc:sldMkLst>
          <pc:docMk/>
          <pc:sldMk cId="2815389732" sldId="352"/>
        </pc:sldMkLst>
        <pc:spChg chg="del mod">
          <ac:chgData name="Rosmorduc Vinca" userId="ad80fc01-cf55-4376-a825-a887c8046f05" providerId="ADAL" clId="{F9D3172F-61A9-4B93-8636-1DCDCC4D8886}" dt="2020-05-07T11:29:12.825" v="5" actId="478"/>
          <ac:spMkLst>
            <pc:docMk/>
            <pc:sldMk cId="2815389732" sldId="352"/>
            <ac:spMk id="3" creationId="{960936DB-436A-42FF-88DE-67127C01E7B8}"/>
          </ac:spMkLst>
        </pc:spChg>
        <pc:spChg chg="add mod">
          <ac:chgData name="Rosmorduc Vinca" userId="ad80fc01-cf55-4376-a825-a887c8046f05" providerId="ADAL" clId="{F9D3172F-61A9-4B93-8636-1DCDCC4D8886}" dt="2020-05-07T11:29:34.458" v="18" actId="20577"/>
          <ac:spMkLst>
            <pc:docMk/>
            <pc:sldMk cId="2815389732" sldId="352"/>
            <ac:spMk id="9" creationId="{F4EED46D-F4CE-4676-A946-5F0E16D1AA9F}"/>
          </ac:spMkLst>
        </pc:spChg>
        <pc:picChg chg="del">
          <ac:chgData name="Rosmorduc Vinca" userId="ad80fc01-cf55-4376-a825-a887c8046f05" providerId="ADAL" clId="{F9D3172F-61A9-4B93-8636-1DCDCC4D8886}" dt="2020-05-07T11:29:00.809" v="1" actId="478"/>
          <ac:picMkLst>
            <pc:docMk/>
            <pc:sldMk cId="2815389732" sldId="352"/>
            <ac:picMk id="4" creationId="{0FF48937-CAB3-4641-9182-BFDAA886765E}"/>
          </ac:picMkLst>
        </pc:picChg>
        <pc:picChg chg="del">
          <ac:chgData name="Rosmorduc Vinca" userId="ad80fc01-cf55-4376-a825-a887c8046f05" providerId="ADAL" clId="{F9D3172F-61A9-4B93-8636-1DCDCC4D8886}" dt="2020-05-07T11:29:00.377" v="0" actId="478"/>
          <ac:picMkLst>
            <pc:docMk/>
            <pc:sldMk cId="2815389732" sldId="352"/>
            <ac:picMk id="5" creationId="{42BED16C-9B49-46DC-A4A7-888C73FECF70}"/>
          </ac:picMkLst>
        </pc:picChg>
        <pc:picChg chg="add">
          <ac:chgData name="Rosmorduc Vinca" userId="ad80fc01-cf55-4376-a825-a887c8046f05" providerId="ADAL" clId="{F9D3172F-61A9-4B93-8636-1DCDCC4D8886}" dt="2020-05-07T11:29:05.344" v="3"/>
          <ac:picMkLst>
            <pc:docMk/>
            <pc:sldMk cId="2815389732" sldId="352"/>
            <ac:picMk id="10" creationId="{4904AA6F-85CA-4B43-9C24-C3562797F17E}"/>
          </ac:picMkLst>
        </pc:picChg>
      </pc:sldChg>
      <pc:sldChg chg="modSp del mod">
        <pc:chgData name="Rosmorduc Vinca" userId="ad80fc01-cf55-4376-a825-a887c8046f05" providerId="ADAL" clId="{F9D3172F-61A9-4B93-8636-1DCDCC4D8886}" dt="2020-05-07T13:07:35.465" v="57" actId="2696"/>
        <pc:sldMkLst>
          <pc:docMk/>
          <pc:sldMk cId="2494296006" sldId="353"/>
        </pc:sldMkLst>
        <pc:spChg chg="mod">
          <ac:chgData name="Rosmorduc Vinca" userId="ad80fc01-cf55-4376-a825-a887c8046f05" providerId="ADAL" clId="{F9D3172F-61A9-4B93-8636-1DCDCC4D8886}" dt="2020-05-07T11:49:52.375" v="54" actId="20577"/>
          <ac:spMkLst>
            <pc:docMk/>
            <pc:sldMk cId="2494296006" sldId="353"/>
            <ac:spMk id="2" creationId="{E8C30C43-6B10-4407-BC5D-D85EDED8876C}"/>
          </ac:spMkLst>
        </pc:spChg>
      </pc:sldChg>
      <pc:sldChg chg="modSp del mod">
        <pc:chgData name="Rosmorduc Vinca" userId="ad80fc01-cf55-4376-a825-a887c8046f05" providerId="ADAL" clId="{F9D3172F-61A9-4B93-8636-1DCDCC4D8886}" dt="2020-05-07T11:50:51.136" v="56" actId="47"/>
        <pc:sldMkLst>
          <pc:docMk/>
          <pc:sldMk cId="0" sldId="354"/>
        </pc:sldMkLst>
        <pc:spChg chg="mod">
          <ac:chgData name="Rosmorduc Vinca" userId="ad80fc01-cf55-4376-a825-a887c8046f05" providerId="ADAL" clId="{F9D3172F-61A9-4B93-8636-1DCDCC4D8886}" dt="2020-05-07T11:50:40.265" v="55" actId="20577"/>
          <ac:spMkLst>
            <pc:docMk/>
            <pc:sldMk cId="0" sldId="354"/>
            <ac:spMk id="3" creationId="{F7EBC2A6-A197-4F73-9BBC-48C6FB116950}"/>
          </ac:spMkLst>
        </pc:spChg>
      </pc:sldChg>
      <pc:sldChg chg="del">
        <pc:chgData name="Rosmorduc Vinca" userId="ad80fc01-cf55-4376-a825-a887c8046f05" providerId="ADAL" clId="{F9D3172F-61A9-4B93-8636-1DCDCC4D8886}" dt="2020-05-07T13:07:35.465" v="57" actId="2696"/>
        <pc:sldMkLst>
          <pc:docMk/>
          <pc:sldMk cId="1471819019" sldId="355"/>
        </pc:sldMkLst>
      </pc:sldChg>
      <pc:sldChg chg="ord">
        <pc:chgData name="Rosmorduc Vinca" userId="ad80fc01-cf55-4376-a825-a887c8046f05" providerId="ADAL" clId="{F9D3172F-61A9-4B93-8636-1DCDCC4D8886}" dt="2020-05-07T13:07:44.377" v="60"/>
        <pc:sldMkLst>
          <pc:docMk/>
          <pc:sldMk cId="0" sldId="368"/>
        </pc:sldMkLst>
      </pc:sldChg>
      <pc:sldChg chg="addSp delSp modSp mod">
        <pc:chgData name="Rosmorduc Vinca" userId="ad80fc01-cf55-4376-a825-a887c8046f05" providerId="ADAL" clId="{F9D3172F-61A9-4B93-8636-1DCDCC4D8886}" dt="2020-05-07T13:46:46.356" v="380" actId="20577"/>
        <pc:sldMkLst>
          <pc:docMk/>
          <pc:sldMk cId="1209475898" sldId="370"/>
        </pc:sldMkLst>
        <pc:spChg chg="mod">
          <ac:chgData name="Rosmorduc Vinca" userId="ad80fc01-cf55-4376-a825-a887c8046f05" providerId="ADAL" clId="{F9D3172F-61A9-4B93-8636-1DCDCC4D8886}" dt="2020-05-07T13:46:38.978" v="376" actId="1076"/>
          <ac:spMkLst>
            <pc:docMk/>
            <pc:sldMk cId="1209475898" sldId="370"/>
            <ac:spMk id="7" creationId="{0A8BC11C-3EC0-4E21-815E-3EB7A7B632B4}"/>
          </ac:spMkLst>
        </pc:spChg>
        <pc:spChg chg="add del mod">
          <ac:chgData name="Rosmorduc Vinca" userId="ad80fc01-cf55-4376-a825-a887c8046f05" providerId="ADAL" clId="{F9D3172F-61A9-4B93-8636-1DCDCC4D8886}" dt="2020-05-07T13:46:46.356" v="380" actId="20577"/>
          <ac:spMkLst>
            <pc:docMk/>
            <pc:sldMk cId="1209475898" sldId="370"/>
            <ac:spMk id="9" creationId="{2E79887B-FDF7-481A-8DA9-7D4D35DC084D}"/>
          </ac:spMkLst>
        </pc:spChg>
        <pc:spChg chg="mod">
          <ac:chgData name="Rosmorduc Vinca" userId="ad80fc01-cf55-4376-a825-a887c8046f05" providerId="ADAL" clId="{F9D3172F-61A9-4B93-8636-1DCDCC4D8886}" dt="2020-05-07T13:46:39.542" v="377" actId="1076"/>
          <ac:spMkLst>
            <pc:docMk/>
            <pc:sldMk cId="1209475898" sldId="370"/>
            <ac:spMk id="10" creationId="{EFF11BDB-421D-44F2-AFC6-74FB749F7E6B}"/>
          </ac:spMkLst>
        </pc:spChg>
      </pc:sldChg>
    </pc:docChg>
  </pc:docChgLst>
  <pc:docChgLst>
    <pc:chgData name="Rosmorduc Vinca" userId="ad80fc01-cf55-4376-a825-a887c8046f05" providerId="ADAL" clId="{05ABE8B7-5BB6-4B1A-9723-BE037C0B06B8}"/>
    <pc:docChg chg="modSld">
      <pc:chgData name="Rosmorduc Vinca" userId="ad80fc01-cf55-4376-a825-a887c8046f05" providerId="ADAL" clId="{05ABE8B7-5BB6-4B1A-9723-BE037C0B06B8}" dt="2020-11-04T15:25:41.690" v="38" actId="14100"/>
      <pc:docMkLst>
        <pc:docMk/>
      </pc:docMkLst>
      <pc:sldChg chg="modSp mod">
        <pc:chgData name="Rosmorduc Vinca" userId="ad80fc01-cf55-4376-a825-a887c8046f05" providerId="ADAL" clId="{05ABE8B7-5BB6-4B1A-9723-BE037C0B06B8}" dt="2020-11-04T15:25:41.690" v="38" actId="14100"/>
        <pc:sldMkLst>
          <pc:docMk/>
          <pc:sldMk cId="1864813082" sldId="635"/>
        </pc:sldMkLst>
        <pc:spChg chg="mod">
          <ac:chgData name="Rosmorduc Vinca" userId="ad80fc01-cf55-4376-a825-a887c8046f05" providerId="ADAL" clId="{05ABE8B7-5BB6-4B1A-9723-BE037C0B06B8}" dt="2020-11-04T15:25:41.690" v="38" actId="14100"/>
          <ac:spMkLst>
            <pc:docMk/>
            <pc:sldMk cId="1864813082" sldId="635"/>
            <ac:spMk id="3" creationId="{A1281363-C8C6-4A86-A87B-388FF529E70C}"/>
          </ac:spMkLst>
        </pc:spChg>
      </pc:sldChg>
    </pc:docChg>
  </pc:docChgLst>
  <pc:docChgLst>
    <pc:chgData name="Rosmorduc Vinca" userId="ad80fc01-cf55-4376-a825-a887c8046f05" providerId="ADAL" clId="{EF65309F-72B1-454A-A998-FE4B24611A9B}"/>
    <pc:docChg chg="modSld">
      <pc:chgData name="Rosmorduc Vinca" userId="ad80fc01-cf55-4376-a825-a887c8046f05" providerId="ADAL" clId="{EF65309F-72B1-454A-A998-FE4B24611A9B}" dt="2020-11-26T14:50:08.477" v="0" actId="164"/>
      <pc:docMkLst>
        <pc:docMk/>
      </pc:docMkLst>
      <pc:sldChg chg="addSp modSp">
        <pc:chgData name="Rosmorduc Vinca" userId="ad80fc01-cf55-4376-a825-a887c8046f05" providerId="ADAL" clId="{EF65309F-72B1-454A-A998-FE4B24611A9B}" dt="2020-11-26T14:50:08.477" v="0" actId="164"/>
        <pc:sldMkLst>
          <pc:docMk/>
          <pc:sldMk cId="787431916" sldId="573"/>
        </pc:sldMkLst>
        <pc:spChg chg="mod">
          <ac:chgData name="Rosmorduc Vinca" userId="ad80fc01-cf55-4376-a825-a887c8046f05" providerId="ADAL" clId="{EF65309F-72B1-454A-A998-FE4B24611A9B}" dt="2020-11-26T14:50:08.477" v="0" actId="164"/>
          <ac:spMkLst>
            <pc:docMk/>
            <pc:sldMk cId="787431916" sldId="573"/>
            <ac:spMk id="16" creationId="{FAC1A54A-956C-450D-A4E8-4D7EED7546F1}"/>
          </ac:spMkLst>
        </pc:spChg>
        <pc:spChg chg="mod">
          <ac:chgData name="Rosmorduc Vinca" userId="ad80fc01-cf55-4376-a825-a887c8046f05" providerId="ADAL" clId="{EF65309F-72B1-454A-A998-FE4B24611A9B}" dt="2020-11-26T14:50:08.477" v="0" actId="164"/>
          <ac:spMkLst>
            <pc:docMk/>
            <pc:sldMk cId="787431916" sldId="573"/>
            <ac:spMk id="24" creationId="{1C9A8D91-1B1E-4556-BA46-4B3649F0B9D0}"/>
          </ac:spMkLst>
        </pc:spChg>
        <pc:spChg chg="mod">
          <ac:chgData name="Rosmorduc Vinca" userId="ad80fc01-cf55-4376-a825-a887c8046f05" providerId="ADAL" clId="{EF65309F-72B1-454A-A998-FE4B24611A9B}" dt="2020-11-26T14:50:08.477" v="0" actId="164"/>
          <ac:spMkLst>
            <pc:docMk/>
            <pc:sldMk cId="787431916" sldId="573"/>
            <ac:spMk id="31" creationId="{320D3F4E-7499-4890-A2DA-D11DE812E216}"/>
          </ac:spMkLst>
        </pc:spChg>
        <pc:spChg chg="mod">
          <ac:chgData name="Rosmorduc Vinca" userId="ad80fc01-cf55-4376-a825-a887c8046f05" providerId="ADAL" clId="{EF65309F-72B1-454A-A998-FE4B24611A9B}" dt="2020-11-26T14:50:08.477" v="0" actId="164"/>
          <ac:spMkLst>
            <pc:docMk/>
            <pc:sldMk cId="787431916" sldId="573"/>
            <ac:spMk id="39" creationId="{364CF28A-0EC9-4CFB-89D7-24C0C2E256FA}"/>
          </ac:spMkLst>
        </pc:spChg>
        <pc:spChg chg="mod">
          <ac:chgData name="Rosmorduc Vinca" userId="ad80fc01-cf55-4376-a825-a887c8046f05" providerId="ADAL" clId="{EF65309F-72B1-454A-A998-FE4B24611A9B}" dt="2020-11-26T14:50:08.477" v="0" actId="164"/>
          <ac:spMkLst>
            <pc:docMk/>
            <pc:sldMk cId="787431916" sldId="573"/>
            <ac:spMk id="55" creationId="{50EFF02A-6C25-4C99-B012-0692D128CE95}"/>
          </ac:spMkLst>
        </pc:spChg>
        <pc:spChg chg="mod">
          <ac:chgData name="Rosmorduc Vinca" userId="ad80fc01-cf55-4376-a825-a887c8046f05" providerId="ADAL" clId="{EF65309F-72B1-454A-A998-FE4B24611A9B}" dt="2020-11-26T14:50:08.477" v="0" actId="164"/>
          <ac:spMkLst>
            <pc:docMk/>
            <pc:sldMk cId="787431916" sldId="573"/>
            <ac:spMk id="68" creationId="{FA770183-040F-4882-B8E5-ACE0FB0CF87A}"/>
          </ac:spMkLst>
        </pc:spChg>
        <pc:spChg chg="mod">
          <ac:chgData name="Rosmorduc Vinca" userId="ad80fc01-cf55-4376-a825-a887c8046f05" providerId="ADAL" clId="{EF65309F-72B1-454A-A998-FE4B24611A9B}" dt="2020-11-26T14:50:08.477" v="0" actId="164"/>
          <ac:spMkLst>
            <pc:docMk/>
            <pc:sldMk cId="787431916" sldId="573"/>
            <ac:spMk id="74" creationId="{9CE4B799-81A0-4BB0-9A1E-27430F4C5EE5}"/>
          </ac:spMkLst>
        </pc:spChg>
        <pc:spChg chg="mod">
          <ac:chgData name="Rosmorduc Vinca" userId="ad80fc01-cf55-4376-a825-a887c8046f05" providerId="ADAL" clId="{EF65309F-72B1-454A-A998-FE4B24611A9B}" dt="2020-11-26T14:50:08.477" v="0" actId="164"/>
          <ac:spMkLst>
            <pc:docMk/>
            <pc:sldMk cId="787431916" sldId="573"/>
            <ac:spMk id="93" creationId="{AAB088B1-E6B8-46AD-8C37-7DE51A77A6AC}"/>
          </ac:spMkLst>
        </pc:spChg>
        <pc:spChg chg="mod">
          <ac:chgData name="Rosmorduc Vinca" userId="ad80fc01-cf55-4376-a825-a887c8046f05" providerId="ADAL" clId="{EF65309F-72B1-454A-A998-FE4B24611A9B}" dt="2020-11-26T14:50:08.477" v="0" actId="164"/>
          <ac:spMkLst>
            <pc:docMk/>
            <pc:sldMk cId="787431916" sldId="573"/>
            <ac:spMk id="94" creationId="{B51BE9AA-FA30-4D08-A694-E83F216F55E7}"/>
          </ac:spMkLst>
        </pc:spChg>
        <pc:spChg chg="mod">
          <ac:chgData name="Rosmorduc Vinca" userId="ad80fc01-cf55-4376-a825-a887c8046f05" providerId="ADAL" clId="{EF65309F-72B1-454A-A998-FE4B24611A9B}" dt="2020-11-26T14:50:08.477" v="0" actId="164"/>
          <ac:spMkLst>
            <pc:docMk/>
            <pc:sldMk cId="787431916" sldId="573"/>
            <ac:spMk id="96" creationId="{16064430-770E-4507-BD7B-9858C5AFF326}"/>
          </ac:spMkLst>
        </pc:spChg>
        <pc:spChg chg="mod">
          <ac:chgData name="Rosmorduc Vinca" userId="ad80fc01-cf55-4376-a825-a887c8046f05" providerId="ADAL" clId="{EF65309F-72B1-454A-A998-FE4B24611A9B}" dt="2020-11-26T14:50:08.477" v="0" actId="164"/>
          <ac:spMkLst>
            <pc:docMk/>
            <pc:sldMk cId="787431916" sldId="573"/>
            <ac:spMk id="97" creationId="{62117B6D-A983-4184-B640-14C40F7EC3D4}"/>
          </ac:spMkLst>
        </pc:spChg>
        <pc:spChg chg="mod">
          <ac:chgData name="Rosmorduc Vinca" userId="ad80fc01-cf55-4376-a825-a887c8046f05" providerId="ADAL" clId="{EF65309F-72B1-454A-A998-FE4B24611A9B}" dt="2020-11-26T14:50:08.477" v="0" actId="164"/>
          <ac:spMkLst>
            <pc:docMk/>
            <pc:sldMk cId="787431916" sldId="573"/>
            <ac:spMk id="98" creationId="{93D77BF7-4FF5-41D0-99A3-F6557131B100}"/>
          </ac:spMkLst>
        </pc:spChg>
        <pc:spChg chg="mod">
          <ac:chgData name="Rosmorduc Vinca" userId="ad80fc01-cf55-4376-a825-a887c8046f05" providerId="ADAL" clId="{EF65309F-72B1-454A-A998-FE4B24611A9B}" dt="2020-11-26T14:50:08.477" v="0" actId="164"/>
          <ac:spMkLst>
            <pc:docMk/>
            <pc:sldMk cId="787431916" sldId="573"/>
            <ac:spMk id="100" creationId="{E2F72D81-5CE8-4309-8EBE-1823E545CA96}"/>
          </ac:spMkLst>
        </pc:spChg>
        <pc:spChg chg="mod">
          <ac:chgData name="Rosmorduc Vinca" userId="ad80fc01-cf55-4376-a825-a887c8046f05" providerId="ADAL" clId="{EF65309F-72B1-454A-A998-FE4B24611A9B}" dt="2020-11-26T14:50:08.477" v="0" actId="164"/>
          <ac:spMkLst>
            <pc:docMk/>
            <pc:sldMk cId="787431916" sldId="573"/>
            <ac:spMk id="101" creationId="{9C89748E-0949-4AA4-B41D-E25F3A6329CE}"/>
          </ac:spMkLst>
        </pc:spChg>
        <pc:grpChg chg="add mod">
          <ac:chgData name="Rosmorduc Vinca" userId="ad80fc01-cf55-4376-a825-a887c8046f05" providerId="ADAL" clId="{EF65309F-72B1-454A-A998-FE4B24611A9B}" dt="2020-11-26T14:50:08.477" v="0" actId="164"/>
          <ac:grpSpMkLst>
            <pc:docMk/>
            <pc:sldMk cId="787431916" sldId="573"/>
            <ac:grpSpMk id="4" creationId="{E10A6DB1-7F2A-41E9-A90F-FB2E515F35C7}"/>
          </ac:grpSpMkLst>
        </pc:grpChg>
        <pc:grpChg chg="mod">
          <ac:chgData name="Rosmorduc Vinca" userId="ad80fc01-cf55-4376-a825-a887c8046f05" providerId="ADAL" clId="{EF65309F-72B1-454A-A998-FE4B24611A9B}" dt="2020-11-26T14:50:08.477" v="0" actId="164"/>
          <ac:grpSpMkLst>
            <pc:docMk/>
            <pc:sldMk cId="787431916" sldId="573"/>
            <ac:grpSpMk id="7" creationId="{753CD9DC-4DC2-4340-8232-800535FDB5D4}"/>
          </ac:grpSpMkLst>
        </pc:grpChg>
        <pc:grpChg chg="mod">
          <ac:chgData name="Rosmorduc Vinca" userId="ad80fc01-cf55-4376-a825-a887c8046f05" providerId="ADAL" clId="{EF65309F-72B1-454A-A998-FE4B24611A9B}" dt="2020-11-26T14:50:08.477" v="0" actId="164"/>
          <ac:grpSpMkLst>
            <pc:docMk/>
            <pc:sldMk cId="787431916" sldId="573"/>
            <ac:grpSpMk id="8" creationId="{C4B6B371-FC0E-4687-BB5B-8FD138B6F1BF}"/>
          </ac:grpSpMkLst>
        </pc:grpChg>
        <pc:grpChg chg="mod">
          <ac:chgData name="Rosmorduc Vinca" userId="ad80fc01-cf55-4376-a825-a887c8046f05" providerId="ADAL" clId="{EF65309F-72B1-454A-A998-FE4B24611A9B}" dt="2020-11-26T14:50:08.477" v="0" actId="164"/>
          <ac:grpSpMkLst>
            <pc:docMk/>
            <pc:sldMk cId="787431916" sldId="573"/>
            <ac:grpSpMk id="9" creationId="{58D04D07-6D8B-44B9-B756-4EE419D505DF}"/>
          </ac:grpSpMkLst>
        </pc:grpChg>
        <pc:grpChg chg="mod">
          <ac:chgData name="Rosmorduc Vinca" userId="ad80fc01-cf55-4376-a825-a887c8046f05" providerId="ADAL" clId="{EF65309F-72B1-454A-A998-FE4B24611A9B}" dt="2020-11-26T14:50:08.477" v="0" actId="164"/>
          <ac:grpSpMkLst>
            <pc:docMk/>
            <pc:sldMk cId="787431916" sldId="573"/>
            <ac:grpSpMk id="12" creationId="{1ACF7E77-1984-428A-9F1D-F32D7048E7A9}"/>
          </ac:grpSpMkLst>
        </pc:grpChg>
        <pc:grpChg chg="mod">
          <ac:chgData name="Rosmorduc Vinca" userId="ad80fc01-cf55-4376-a825-a887c8046f05" providerId="ADAL" clId="{EF65309F-72B1-454A-A998-FE4B24611A9B}" dt="2020-11-26T14:50:08.477" v="0" actId="164"/>
          <ac:grpSpMkLst>
            <pc:docMk/>
            <pc:sldMk cId="787431916" sldId="573"/>
            <ac:grpSpMk id="13" creationId="{2FBDA2EF-6DE4-45F5-A6C8-E3D463C9A180}"/>
          </ac:grpSpMkLst>
        </pc:grpChg>
        <pc:grpChg chg="mod">
          <ac:chgData name="Rosmorduc Vinca" userId="ad80fc01-cf55-4376-a825-a887c8046f05" providerId="ADAL" clId="{EF65309F-72B1-454A-A998-FE4B24611A9B}" dt="2020-11-26T14:50:08.477" v="0" actId="164"/>
          <ac:grpSpMkLst>
            <pc:docMk/>
            <pc:sldMk cId="787431916" sldId="573"/>
            <ac:grpSpMk id="15" creationId="{5FADE981-B6DE-4854-B184-1942D69A949D}"/>
          </ac:grpSpMkLst>
        </pc:grpChg>
        <pc:grpChg chg="mod">
          <ac:chgData name="Rosmorduc Vinca" userId="ad80fc01-cf55-4376-a825-a887c8046f05" providerId="ADAL" clId="{EF65309F-72B1-454A-A998-FE4B24611A9B}" dt="2020-11-26T14:50:08.477" v="0" actId="164"/>
          <ac:grpSpMkLst>
            <pc:docMk/>
            <pc:sldMk cId="787431916" sldId="573"/>
            <ac:grpSpMk id="40" creationId="{D158C34E-0613-4125-B24C-D1F1C6647D00}"/>
          </ac:grpSpMkLst>
        </pc:grpChg>
        <pc:grpChg chg="mod">
          <ac:chgData name="Rosmorduc Vinca" userId="ad80fc01-cf55-4376-a825-a887c8046f05" providerId="ADAL" clId="{EF65309F-72B1-454A-A998-FE4B24611A9B}" dt="2020-11-26T14:50:08.477" v="0" actId="164"/>
          <ac:grpSpMkLst>
            <pc:docMk/>
            <pc:sldMk cId="787431916" sldId="573"/>
            <ac:grpSpMk id="47" creationId="{DE75973A-DF1B-4A08-B660-F963D2A828B0}"/>
          </ac:grpSpMkLst>
        </pc:grpChg>
        <pc:grpChg chg="mod">
          <ac:chgData name="Rosmorduc Vinca" userId="ad80fc01-cf55-4376-a825-a887c8046f05" providerId="ADAL" clId="{EF65309F-72B1-454A-A998-FE4B24611A9B}" dt="2020-11-26T14:50:08.477" v="0" actId="164"/>
          <ac:grpSpMkLst>
            <pc:docMk/>
            <pc:sldMk cId="787431916" sldId="573"/>
            <ac:grpSpMk id="61" creationId="{7889BE51-CF9B-4FBE-A7E3-9DB852A33BDC}"/>
          </ac:grpSpMkLst>
        </pc:grpChg>
        <pc:grpChg chg="mod">
          <ac:chgData name="Rosmorduc Vinca" userId="ad80fc01-cf55-4376-a825-a887c8046f05" providerId="ADAL" clId="{EF65309F-72B1-454A-A998-FE4B24611A9B}" dt="2020-11-26T14:50:08.477" v="0" actId="164"/>
          <ac:grpSpMkLst>
            <pc:docMk/>
            <pc:sldMk cId="787431916" sldId="573"/>
            <ac:grpSpMk id="80" creationId="{77951292-6768-4D24-930B-7FA28D58799D}"/>
          </ac:grpSpMkLst>
        </pc:grpChg>
        <pc:grpChg chg="mod">
          <ac:chgData name="Rosmorduc Vinca" userId="ad80fc01-cf55-4376-a825-a887c8046f05" providerId="ADAL" clId="{EF65309F-72B1-454A-A998-FE4B24611A9B}" dt="2020-11-26T14:50:08.477" v="0" actId="164"/>
          <ac:grpSpMkLst>
            <pc:docMk/>
            <pc:sldMk cId="787431916" sldId="573"/>
            <ac:grpSpMk id="85" creationId="{C3ABD2A2-DAA0-41CA-9D95-38825A4E8429}"/>
          </ac:grpSpMkLst>
        </pc:grpChg>
        <pc:cxnChg chg="mod">
          <ac:chgData name="Rosmorduc Vinca" userId="ad80fc01-cf55-4376-a825-a887c8046f05" providerId="ADAL" clId="{EF65309F-72B1-454A-A998-FE4B24611A9B}" dt="2020-11-26T14:50:08.477" v="0" actId="164"/>
          <ac:cxnSpMkLst>
            <pc:docMk/>
            <pc:sldMk cId="787431916" sldId="573"/>
            <ac:cxnSpMk id="14" creationId="{8D5FC436-84AD-4CCF-98E5-A1CB5869EF1D}"/>
          </ac:cxnSpMkLst>
        </pc:cxnChg>
        <pc:cxnChg chg="mod">
          <ac:chgData name="Rosmorduc Vinca" userId="ad80fc01-cf55-4376-a825-a887c8046f05" providerId="ADAL" clId="{EF65309F-72B1-454A-A998-FE4B24611A9B}" dt="2020-11-26T14:50:08.477" v="0" actId="164"/>
          <ac:cxnSpMkLst>
            <pc:docMk/>
            <pc:sldMk cId="787431916" sldId="573"/>
            <ac:cxnSpMk id="21" creationId="{FBAF1897-63B0-4FBD-8162-1E8646EE4EA8}"/>
          </ac:cxnSpMkLst>
        </pc:cxnChg>
        <pc:cxnChg chg="mod">
          <ac:chgData name="Rosmorduc Vinca" userId="ad80fc01-cf55-4376-a825-a887c8046f05" providerId="ADAL" clId="{EF65309F-72B1-454A-A998-FE4B24611A9B}" dt="2020-11-26T14:50:08.477" v="0" actId="164"/>
          <ac:cxnSpMkLst>
            <pc:docMk/>
            <pc:sldMk cId="787431916" sldId="573"/>
            <ac:cxnSpMk id="32" creationId="{285759C0-A577-48BE-BD7F-4CD43351E26E}"/>
          </ac:cxnSpMkLst>
        </pc:cxnChg>
        <pc:cxnChg chg="mod">
          <ac:chgData name="Rosmorduc Vinca" userId="ad80fc01-cf55-4376-a825-a887c8046f05" providerId="ADAL" clId="{EF65309F-72B1-454A-A998-FE4B24611A9B}" dt="2020-11-26T14:50:08.477" v="0" actId="164"/>
          <ac:cxnSpMkLst>
            <pc:docMk/>
            <pc:sldMk cId="787431916" sldId="573"/>
            <ac:cxnSpMk id="33" creationId="{37C6C43A-6690-4D70-936D-2D7D62A6A01D}"/>
          </ac:cxnSpMkLst>
        </pc:cxnChg>
        <pc:cxnChg chg="mod">
          <ac:chgData name="Rosmorduc Vinca" userId="ad80fc01-cf55-4376-a825-a887c8046f05" providerId="ADAL" clId="{EF65309F-72B1-454A-A998-FE4B24611A9B}" dt="2020-11-26T14:50:08.477" v="0" actId="164"/>
          <ac:cxnSpMkLst>
            <pc:docMk/>
            <pc:sldMk cId="787431916" sldId="573"/>
            <ac:cxnSpMk id="44" creationId="{6647CC12-8983-4509-B36C-40B73EF4EDCE}"/>
          </ac:cxnSpMkLst>
        </pc:cxnChg>
        <pc:cxnChg chg="mod">
          <ac:chgData name="Rosmorduc Vinca" userId="ad80fc01-cf55-4376-a825-a887c8046f05" providerId="ADAL" clId="{EF65309F-72B1-454A-A998-FE4B24611A9B}" dt="2020-11-26T14:50:08.477" v="0" actId="164"/>
          <ac:cxnSpMkLst>
            <pc:docMk/>
            <pc:sldMk cId="787431916" sldId="573"/>
            <ac:cxnSpMk id="46" creationId="{BC078343-6264-4C76-88B2-A0F42DD92EDE}"/>
          </ac:cxnSpMkLst>
        </pc:cxnChg>
        <pc:cxnChg chg="mod">
          <ac:chgData name="Rosmorduc Vinca" userId="ad80fc01-cf55-4376-a825-a887c8046f05" providerId="ADAL" clId="{EF65309F-72B1-454A-A998-FE4B24611A9B}" dt="2020-11-26T14:50:08.477" v="0" actId="164"/>
          <ac:cxnSpMkLst>
            <pc:docMk/>
            <pc:sldMk cId="787431916" sldId="573"/>
            <ac:cxnSpMk id="54" creationId="{1144E474-0AAB-4C43-A3B3-747459788801}"/>
          </ac:cxnSpMkLst>
        </pc:cxnChg>
        <pc:cxnChg chg="mod">
          <ac:chgData name="Rosmorduc Vinca" userId="ad80fc01-cf55-4376-a825-a887c8046f05" providerId="ADAL" clId="{EF65309F-72B1-454A-A998-FE4B24611A9B}" dt="2020-11-26T14:50:08.477" v="0" actId="164"/>
          <ac:cxnSpMkLst>
            <pc:docMk/>
            <pc:sldMk cId="787431916" sldId="573"/>
            <ac:cxnSpMk id="56" creationId="{0D3D0FA1-637C-4BCA-9454-4F1A483390D8}"/>
          </ac:cxnSpMkLst>
        </pc:cxnChg>
        <pc:cxnChg chg="mod">
          <ac:chgData name="Rosmorduc Vinca" userId="ad80fc01-cf55-4376-a825-a887c8046f05" providerId="ADAL" clId="{EF65309F-72B1-454A-A998-FE4B24611A9B}" dt="2020-11-26T14:50:08.477" v="0" actId="164"/>
          <ac:cxnSpMkLst>
            <pc:docMk/>
            <pc:sldMk cId="787431916" sldId="573"/>
            <ac:cxnSpMk id="57" creationId="{79133817-A9AA-4A8E-A248-12405A0569AA}"/>
          </ac:cxnSpMkLst>
        </pc:cxnChg>
        <pc:cxnChg chg="mod">
          <ac:chgData name="Rosmorduc Vinca" userId="ad80fc01-cf55-4376-a825-a887c8046f05" providerId="ADAL" clId="{EF65309F-72B1-454A-A998-FE4B24611A9B}" dt="2020-11-26T14:50:08.477" v="0" actId="164"/>
          <ac:cxnSpMkLst>
            <pc:docMk/>
            <pc:sldMk cId="787431916" sldId="573"/>
            <ac:cxnSpMk id="69" creationId="{19AAF76B-9DF2-4147-B68F-BEA3BE4D99B7}"/>
          </ac:cxnSpMkLst>
        </pc:cxnChg>
        <pc:cxnChg chg="mod">
          <ac:chgData name="Rosmorduc Vinca" userId="ad80fc01-cf55-4376-a825-a887c8046f05" providerId="ADAL" clId="{EF65309F-72B1-454A-A998-FE4B24611A9B}" dt="2020-11-26T14:50:08.477" v="0" actId="164"/>
          <ac:cxnSpMkLst>
            <pc:docMk/>
            <pc:sldMk cId="787431916" sldId="573"/>
            <ac:cxnSpMk id="70" creationId="{2BA6BD87-A1EF-4379-A729-3F1FA6C148F8}"/>
          </ac:cxnSpMkLst>
        </pc:cxnChg>
        <pc:cxnChg chg="mod">
          <ac:chgData name="Rosmorduc Vinca" userId="ad80fc01-cf55-4376-a825-a887c8046f05" providerId="ADAL" clId="{EF65309F-72B1-454A-A998-FE4B24611A9B}" dt="2020-11-26T14:50:08.477" v="0" actId="164"/>
          <ac:cxnSpMkLst>
            <pc:docMk/>
            <pc:sldMk cId="787431916" sldId="573"/>
            <ac:cxnSpMk id="71" creationId="{0B6219CF-4EB1-4D9C-A526-0DFAD248DF80}"/>
          </ac:cxnSpMkLst>
        </pc:cxnChg>
        <pc:cxnChg chg="mod">
          <ac:chgData name="Rosmorduc Vinca" userId="ad80fc01-cf55-4376-a825-a887c8046f05" providerId="ADAL" clId="{EF65309F-72B1-454A-A998-FE4B24611A9B}" dt="2020-11-26T14:50:08.477" v="0" actId="164"/>
          <ac:cxnSpMkLst>
            <pc:docMk/>
            <pc:sldMk cId="787431916" sldId="573"/>
            <ac:cxnSpMk id="72" creationId="{9167EE8C-18F9-4A19-B27C-53A07B74F8A9}"/>
          </ac:cxnSpMkLst>
        </pc:cxnChg>
        <pc:cxnChg chg="mod">
          <ac:chgData name="Rosmorduc Vinca" userId="ad80fc01-cf55-4376-a825-a887c8046f05" providerId="ADAL" clId="{EF65309F-72B1-454A-A998-FE4B24611A9B}" dt="2020-11-26T14:50:08.477" v="0" actId="164"/>
          <ac:cxnSpMkLst>
            <pc:docMk/>
            <pc:sldMk cId="787431916" sldId="573"/>
            <ac:cxnSpMk id="73" creationId="{5664B51A-7702-428C-A6EF-687579D1C2C9}"/>
          </ac:cxnSpMkLst>
        </pc:cxnChg>
        <pc:cxnChg chg="mod">
          <ac:chgData name="Rosmorduc Vinca" userId="ad80fc01-cf55-4376-a825-a887c8046f05" providerId="ADAL" clId="{EF65309F-72B1-454A-A998-FE4B24611A9B}" dt="2020-11-26T14:50:08.477" v="0" actId="164"/>
          <ac:cxnSpMkLst>
            <pc:docMk/>
            <pc:sldMk cId="787431916" sldId="573"/>
            <ac:cxnSpMk id="75" creationId="{4EC4D98A-3A96-4876-83EF-59370DC50847}"/>
          </ac:cxnSpMkLst>
        </pc:cxnChg>
        <pc:cxnChg chg="mod">
          <ac:chgData name="Rosmorduc Vinca" userId="ad80fc01-cf55-4376-a825-a887c8046f05" providerId="ADAL" clId="{EF65309F-72B1-454A-A998-FE4B24611A9B}" dt="2020-11-26T14:50:08.477" v="0" actId="164"/>
          <ac:cxnSpMkLst>
            <pc:docMk/>
            <pc:sldMk cId="787431916" sldId="573"/>
            <ac:cxnSpMk id="76" creationId="{33DAA35E-6AB0-4400-8621-0F0400D9851D}"/>
          </ac:cxnSpMkLst>
        </pc:cxnChg>
        <pc:cxnChg chg="mod">
          <ac:chgData name="Rosmorduc Vinca" userId="ad80fc01-cf55-4376-a825-a887c8046f05" providerId="ADAL" clId="{EF65309F-72B1-454A-A998-FE4B24611A9B}" dt="2020-11-26T14:50:08.477" v="0" actId="164"/>
          <ac:cxnSpMkLst>
            <pc:docMk/>
            <pc:sldMk cId="787431916" sldId="573"/>
            <ac:cxnSpMk id="92" creationId="{23F24BF1-23E8-47F1-B977-8F45A747397F}"/>
          </ac:cxnSpMkLst>
        </pc:cxnChg>
        <pc:cxnChg chg="mod">
          <ac:chgData name="Rosmorduc Vinca" userId="ad80fc01-cf55-4376-a825-a887c8046f05" providerId="ADAL" clId="{EF65309F-72B1-454A-A998-FE4B24611A9B}" dt="2020-11-26T14:50:08.477" v="0" actId="164"/>
          <ac:cxnSpMkLst>
            <pc:docMk/>
            <pc:sldMk cId="787431916" sldId="573"/>
            <ac:cxnSpMk id="95" creationId="{D3A1AF1B-647D-40C8-9ED6-3050D7A55F12}"/>
          </ac:cxnSpMkLst>
        </pc:cxnChg>
        <pc:cxnChg chg="mod">
          <ac:chgData name="Rosmorduc Vinca" userId="ad80fc01-cf55-4376-a825-a887c8046f05" providerId="ADAL" clId="{EF65309F-72B1-454A-A998-FE4B24611A9B}" dt="2020-11-26T14:50:08.477" v="0" actId="164"/>
          <ac:cxnSpMkLst>
            <pc:docMk/>
            <pc:sldMk cId="787431916" sldId="573"/>
            <ac:cxnSpMk id="99" creationId="{803EEF90-CE50-4491-BAD2-9BA7DE4CAAD6}"/>
          </ac:cxnSpMkLst>
        </pc:cxnChg>
        <pc:cxnChg chg="mod">
          <ac:chgData name="Rosmorduc Vinca" userId="ad80fc01-cf55-4376-a825-a887c8046f05" providerId="ADAL" clId="{EF65309F-72B1-454A-A998-FE4B24611A9B}" dt="2020-11-26T14:50:08.477" v="0" actId="164"/>
          <ac:cxnSpMkLst>
            <pc:docMk/>
            <pc:sldMk cId="787431916" sldId="573"/>
            <ac:cxnSpMk id="102" creationId="{72920FE2-0EF1-4C0E-9B97-9E1355AD3410}"/>
          </ac:cxnSpMkLst>
        </pc:cxnChg>
        <pc:cxnChg chg="mod">
          <ac:chgData name="Rosmorduc Vinca" userId="ad80fc01-cf55-4376-a825-a887c8046f05" providerId="ADAL" clId="{EF65309F-72B1-454A-A998-FE4B24611A9B}" dt="2020-11-26T14:50:08.477" v="0" actId="164"/>
          <ac:cxnSpMkLst>
            <pc:docMk/>
            <pc:sldMk cId="787431916" sldId="573"/>
            <ac:cxnSpMk id="103" creationId="{5FC02D31-B3C0-46B8-8DAE-83C52DAFD4A6}"/>
          </ac:cxnSpMkLst>
        </pc:cxnChg>
        <pc:cxnChg chg="mod">
          <ac:chgData name="Rosmorduc Vinca" userId="ad80fc01-cf55-4376-a825-a887c8046f05" providerId="ADAL" clId="{EF65309F-72B1-454A-A998-FE4B24611A9B}" dt="2020-11-26T14:50:08.477" v="0" actId="164"/>
          <ac:cxnSpMkLst>
            <pc:docMk/>
            <pc:sldMk cId="787431916" sldId="573"/>
            <ac:cxnSpMk id="104" creationId="{79493C84-7318-403C-BE63-8B9AC3C7B211}"/>
          </ac:cxnSpMkLst>
        </pc:cxnChg>
        <pc:cxnChg chg="mod">
          <ac:chgData name="Rosmorduc Vinca" userId="ad80fc01-cf55-4376-a825-a887c8046f05" providerId="ADAL" clId="{EF65309F-72B1-454A-A998-FE4B24611A9B}" dt="2020-11-26T14:50:08.477" v="0" actId="164"/>
          <ac:cxnSpMkLst>
            <pc:docMk/>
            <pc:sldMk cId="787431916" sldId="573"/>
            <ac:cxnSpMk id="105" creationId="{7B38AD96-EE14-450C-AA64-4C31B00A08FC}"/>
          </ac:cxnSpMkLst>
        </pc:cxnChg>
        <pc:cxnChg chg="mod">
          <ac:chgData name="Rosmorduc Vinca" userId="ad80fc01-cf55-4376-a825-a887c8046f05" providerId="ADAL" clId="{EF65309F-72B1-454A-A998-FE4B24611A9B}" dt="2020-11-26T14:50:08.477" v="0" actId="164"/>
          <ac:cxnSpMkLst>
            <pc:docMk/>
            <pc:sldMk cId="787431916" sldId="573"/>
            <ac:cxnSpMk id="106" creationId="{38EE6F8C-F9AF-49C6-89C4-AE6B58C65590}"/>
          </ac:cxnSpMkLst>
        </pc:cxnChg>
        <pc:cxnChg chg="mod">
          <ac:chgData name="Rosmorduc Vinca" userId="ad80fc01-cf55-4376-a825-a887c8046f05" providerId="ADAL" clId="{EF65309F-72B1-454A-A998-FE4B24611A9B}" dt="2020-11-26T14:50:08.477" v="0" actId="164"/>
          <ac:cxnSpMkLst>
            <pc:docMk/>
            <pc:sldMk cId="787431916" sldId="573"/>
            <ac:cxnSpMk id="107" creationId="{9E9CA91A-1228-4411-B08D-80C72B017FCB}"/>
          </ac:cxnSpMkLst>
        </pc:cxnChg>
        <pc:cxnChg chg="mod">
          <ac:chgData name="Rosmorduc Vinca" userId="ad80fc01-cf55-4376-a825-a887c8046f05" providerId="ADAL" clId="{EF65309F-72B1-454A-A998-FE4B24611A9B}" dt="2020-11-26T14:50:08.477" v="0" actId="164"/>
          <ac:cxnSpMkLst>
            <pc:docMk/>
            <pc:sldMk cId="787431916" sldId="573"/>
            <ac:cxnSpMk id="109" creationId="{2DBB408B-F249-4F55-BD08-A7854E636F2E}"/>
          </ac:cxnSpMkLst>
        </pc:cxnChg>
      </pc:sldChg>
    </pc:docChg>
  </pc:docChgLst>
  <pc:docChgLst>
    <pc:chgData name="Rosmorduc Vinca" userId="ad80fc01-cf55-4376-a825-a887c8046f05" providerId="ADAL" clId="{F2B0BEDE-4EBA-48E7-A886-FE79CB6893D4}"/>
    <pc:docChg chg="modSld">
      <pc:chgData name="Rosmorduc Vinca" userId="ad80fc01-cf55-4376-a825-a887c8046f05" providerId="ADAL" clId="{F2B0BEDE-4EBA-48E7-A886-FE79CB6893D4}" dt="2020-11-17T13:59:06.236" v="4" actId="121"/>
      <pc:docMkLst>
        <pc:docMk/>
      </pc:docMkLst>
      <pc:sldChg chg="addSp delSp modSp mod">
        <pc:chgData name="Rosmorduc Vinca" userId="ad80fc01-cf55-4376-a825-a887c8046f05" providerId="ADAL" clId="{F2B0BEDE-4EBA-48E7-A886-FE79CB6893D4}" dt="2020-11-17T13:59:06.236" v="4" actId="121"/>
        <pc:sldMkLst>
          <pc:docMk/>
          <pc:sldMk cId="0" sldId="327"/>
        </pc:sldMkLst>
        <pc:spChg chg="add del mod">
          <ac:chgData name="Rosmorduc Vinca" userId="ad80fc01-cf55-4376-a825-a887c8046f05" providerId="ADAL" clId="{F2B0BEDE-4EBA-48E7-A886-FE79CB6893D4}" dt="2020-11-17T13:58:54.945" v="2"/>
          <ac:spMkLst>
            <pc:docMk/>
            <pc:sldMk cId="0" sldId="327"/>
            <ac:spMk id="2" creationId="{32BAA96F-2DA0-4CA3-A4E2-CB9EAAD20719}"/>
          </ac:spMkLst>
        </pc:spChg>
        <pc:spChg chg="add mod">
          <ac:chgData name="Rosmorduc Vinca" userId="ad80fc01-cf55-4376-a825-a887c8046f05" providerId="ADAL" clId="{F2B0BEDE-4EBA-48E7-A886-FE79CB6893D4}" dt="2020-11-17T13:58:54.945" v="2"/>
          <ac:spMkLst>
            <pc:docMk/>
            <pc:sldMk cId="0" sldId="327"/>
            <ac:spMk id="3" creationId="{995F7FC6-589C-4D22-866F-F21B2CD14F69}"/>
          </ac:spMkLst>
        </pc:spChg>
        <pc:spChg chg="mod">
          <ac:chgData name="Rosmorduc Vinca" userId="ad80fc01-cf55-4376-a825-a887c8046f05" providerId="ADAL" clId="{F2B0BEDE-4EBA-48E7-A886-FE79CB6893D4}" dt="2020-11-17T13:59:06.236" v="4" actId="121"/>
          <ac:spMkLst>
            <pc:docMk/>
            <pc:sldMk cId="0" sldId="327"/>
            <ac:spMk id="4" creationId="{00000000-0000-0000-0000-000000000000}"/>
          </ac:spMkLst>
        </pc:spChg>
        <pc:spChg chg="del">
          <ac:chgData name="Rosmorduc Vinca" userId="ad80fc01-cf55-4376-a825-a887c8046f05" providerId="ADAL" clId="{F2B0BEDE-4EBA-48E7-A886-FE79CB6893D4}" dt="2020-11-17T13:58:54.945" v="2"/>
          <ac:spMkLst>
            <pc:docMk/>
            <pc:sldMk cId="0" sldId="327"/>
            <ac:spMk id="5" creationId="{00000000-0000-0000-0000-000000000000}"/>
          </ac:spMkLst>
        </pc:spChg>
        <pc:grpChg chg="add ord">
          <ac:chgData name="Rosmorduc Vinca" userId="ad80fc01-cf55-4376-a825-a887c8046f05" providerId="ADAL" clId="{F2B0BEDE-4EBA-48E7-A886-FE79CB6893D4}" dt="2020-11-17T13:58:51.774" v="1" actId="167"/>
          <ac:grpSpMkLst>
            <pc:docMk/>
            <pc:sldMk cId="0" sldId="327"/>
            <ac:grpSpMk id="6" creationId="{68ACDA39-2C21-4665-9010-35480E6DB2DC}"/>
          </ac:grpSpMkLst>
        </pc:grpChg>
        <pc:grpChg chg="add">
          <ac:chgData name="Rosmorduc Vinca" userId="ad80fc01-cf55-4376-a825-a887c8046f05" providerId="ADAL" clId="{F2B0BEDE-4EBA-48E7-A886-FE79CB6893D4}" dt="2020-11-17T13:58:43.481" v="0"/>
          <ac:grpSpMkLst>
            <pc:docMk/>
            <pc:sldMk cId="0" sldId="327"/>
            <ac:grpSpMk id="9" creationId="{6B89A944-D8E0-49F4-AE69-6496E2ECCFC2}"/>
          </ac:grpSpMkLst>
        </pc:grpChg>
      </pc:sldChg>
    </pc:docChg>
  </pc:docChgLst>
  <pc:docChgLst>
    <pc:chgData name="Rosmorduc Vinca" userId="ad80fc01-cf55-4376-a825-a887c8046f05" providerId="ADAL" clId="{97D12F14-AB08-42C1-A4CF-4C878AA74F86}"/>
    <pc:docChg chg="custSel modSld">
      <pc:chgData name="Rosmorduc Vinca" userId="ad80fc01-cf55-4376-a825-a887c8046f05" providerId="ADAL" clId="{97D12F14-AB08-42C1-A4CF-4C878AA74F86}" dt="2019-10-04T09:48:56.907" v="96" actId="478"/>
      <pc:docMkLst>
        <pc:docMk/>
      </pc:docMkLst>
      <pc:sldChg chg="modSp">
        <pc:chgData name="Rosmorduc Vinca" userId="ad80fc01-cf55-4376-a825-a887c8046f05" providerId="ADAL" clId="{97D12F14-AB08-42C1-A4CF-4C878AA74F86}" dt="2019-10-04T09:13:26.745" v="55"/>
        <pc:sldMkLst>
          <pc:docMk/>
          <pc:sldMk cId="3366699880" sldId="261"/>
        </pc:sldMkLst>
        <pc:spChg chg="mod">
          <ac:chgData name="Rosmorduc Vinca" userId="ad80fc01-cf55-4376-a825-a887c8046f05" providerId="ADAL" clId="{97D12F14-AB08-42C1-A4CF-4C878AA74F86}" dt="2019-10-04T09:13:26.745" v="55"/>
          <ac:spMkLst>
            <pc:docMk/>
            <pc:sldMk cId="3366699880" sldId="261"/>
            <ac:spMk id="3" creationId="{B3A3A4FF-73F8-42F9-A573-F5995A6966F8}"/>
          </ac:spMkLst>
        </pc:spChg>
      </pc:sldChg>
      <pc:sldChg chg="modSp">
        <pc:chgData name="Rosmorduc Vinca" userId="ad80fc01-cf55-4376-a825-a887c8046f05" providerId="ADAL" clId="{97D12F14-AB08-42C1-A4CF-4C878AA74F86}" dt="2019-10-04T09:12:49.810" v="35" actId="20577"/>
        <pc:sldMkLst>
          <pc:docMk/>
          <pc:sldMk cId="0" sldId="345"/>
        </pc:sldMkLst>
        <pc:spChg chg="mod">
          <ac:chgData name="Rosmorduc Vinca" userId="ad80fc01-cf55-4376-a825-a887c8046f05" providerId="ADAL" clId="{97D12F14-AB08-42C1-A4CF-4C878AA74F86}" dt="2019-10-04T09:12:49.810" v="35" actId="20577"/>
          <ac:spMkLst>
            <pc:docMk/>
            <pc:sldMk cId="0" sldId="345"/>
            <ac:spMk id="48131" creationId="{00000000-0000-0000-0000-000000000000}"/>
          </ac:spMkLst>
        </pc:spChg>
      </pc:sldChg>
      <pc:sldChg chg="modSp">
        <pc:chgData name="Rosmorduc Vinca" userId="ad80fc01-cf55-4376-a825-a887c8046f05" providerId="ADAL" clId="{97D12F14-AB08-42C1-A4CF-4C878AA74F86}" dt="2019-10-04T09:12:10.938" v="13" actId="20577"/>
        <pc:sldMkLst>
          <pc:docMk/>
          <pc:sldMk cId="2494296006" sldId="353"/>
        </pc:sldMkLst>
        <pc:spChg chg="mod">
          <ac:chgData name="Rosmorduc Vinca" userId="ad80fc01-cf55-4376-a825-a887c8046f05" providerId="ADAL" clId="{97D12F14-AB08-42C1-A4CF-4C878AA74F86}" dt="2019-10-04T09:12:10.938" v="13" actId="20577"/>
          <ac:spMkLst>
            <pc:docMk/>
            <pc:sldMk cId="2494296006" sldId="353"/>
            <ac:spMk id="2" creationId="{E8C30C43-6B10-4407-BC5D-D85EDED8876C}"/>
          </ac:spMkLst>
        </pc:spChg>
      </pc:sldChg>
      <pc:sldChg chg="modSp">
        <pc:chgData name="Rosmorduc Vinca" userId="ad80fc01-cf55-4376-a825-a887c8046f05" providerId="ADAL" clId="{97D12F14-AB08-42C1-A4CF-4C878AA74F86}" dt="2019-10-04T09:12:18.859" v="14" actId="20577"/>
        <pc:sldMkLst>
          <pc:docMk/>
          <pc:sldMk cId="0" sldId="354"/>
        </pc:sldMkLst>
        <pc:spChg chg="mod">
          <ac:chgData name="Rosmorduc Vinca" userId="ad80fc01-cf55-4376-a825-a887c8046f05" providerId="ADAL" clId="{97D12F14-AB08-42C1-A4CF-4C878AA74F86}" dt="2019-10-04T09:12:18.859" v="14" actId="20577"/>
          <ac:spMkLst>
            <pc:docMk/>
            <pc:sldMk cId="0" sldId="354"/>
            <ac:spMk id="3" creationId="{F7EBC2A6-A197-4F73-9BBC-48C6FB116950}"/>
          </ac:spMkLst>
        </pc:spChg>
      </pc:sldChg>
      <pc:sldChg chg="modSp">
        <pc:chgData name="Rosmorduc Vinca" userId="ad80fc01-cf55-4376-a825-a887c8046f05" providerId="ADAL" clId="{97D12F14-AB08-42C1-A4CF-4C878AA74F86}" dt="2019-10-04T09:37:28.968" v="91" actId="20577"/>
        <pc:sldMkLst>
          <pc:docMk/>
          <pc:sldMk cId="3861080009" sldId="375"/>
        </pc:sldMkLst>
        <pc:spChg chg="mod">
          <ac:chgData name="Rosmorduc Vinca" userId="ad80fc01-cf55-4376-a825-a887c8046f05" providerId="ADAL" clId="{97D12F14-AB08-42C1-A4CF-4C878AA74F86}" dt="2019-10-04T09:37:28.968" v="91" actId="20577"/>
          <ac:spMkLst>
            <pc:docMk/>
            <pc:sldMk cId="3861080009" sldId="375"/>
            <ac:spMk id="3" creationId="{62F11E3F-ABFD-44C2-AAE6-E676B7040158}"/>
          </ac:spMkLst>
        </pc:spChg>
      </pc:sldChg>
      <pc:sldChg chg="addSp delSp modSp">
        <pc:chgData name="Rosmorduc Vinca" userId="ad80fc01-cf55-4376-a825-a887c8046f05" providerId="ADAL" clId="{97D12F14-AB08-42C1-A4CF-4C878AA74F86}" dt="2019-10-04T09:48:56.907" v="96" actId="478"/>
        <pc:sldMkLst>
          <pc:docMk/>
          <pc:sldMk cId="4092489826" sldId="574"/>
        </pc:sldMkLst>
        <pc:spChg chg="add del mod">
          <ac:chgData name="Rosmorduc Vinca" userId="ad80fc01-cf55-4376-a825-a887c8046f05" providerId="ADAL" clId="{97D12F14-AB08-42C1-A4CF-4C878AA74F86}" dt="2019-10-04T09:48:56.907" v="96" actId="478"/>
          <ac:spMkLst>
            <pc:docMk/>
            <pc:sldMk cId="4092489826" sldId="574"/>
            <ac:spMk id="6" creationId="{03763AE3-E288-4D69-BC68-EC0A6797238D}"/>
          </ac:spMkLst>
        </pc:spChg>
        <pc:picChg chg="del">
          <ac:chgData name="Rosmorduc Vinca" userId="ad80fc01-cf55-4376-a825-a887c8046f05" providerId="ADAL" clId="{97D12F14-AB08-42C1-A4CF-4C878AA74F86}" dt="2019-10-04T09:48:48.235" v="92" actId="478"/>
          <ac:picMkLst>
            <pc:docMk/>
            <pc:sldMk cId="4092489826" sldId="574"/>
            <ac:picMk id="3" creationId="{9071B548-7716-4183-A80D-9C037D3E25FB}"/>
          </ac:picMkLst>
        </pc:picChg>
        <pc:picChg chg="add mod">
          <ac:chgData name="Rosmorduc Vinca" userId="ad80fc01-cf55-4376-a825-a887c8046f05" providerId="ADAL" clId="{97D12F14-AB08-42C1-A4CF-4C878AA74F86}" dt="2019-10-04T09:48:52.016" v="95" actId="1076"/>
          <ac:picMkLst>
            <pc:docMk/>
            <pc:sldMk cId="4092489826" sldId="574"/>
            <ac:picMk id="7" creationId="{4FBFB2EE-A669-4FB9-A92E-0784D99CCFBD}"/>
          </ac:picMkLst>
        </pc:picChg>
      </pc:sldChg>
    </pc:docChg>
  </pc:docChgLst>
  <pc:docChgLst>
    <pc:chgData name="Rosmorduc Vinca" userId="ad80fc01-cf55-4376-a825-a887c8046f05" providerId="ADAL" clId="{D1619DEC-0648-412B-BDB4-2F204A841596}"/>
    <pc:docChg chg="undo custSel addSld modSld">
      <pc:chgData name="Rosmorduc Vinca" userId="ad80fc01-cf55-4376-a825-a887c8046f05" providerId="ADAL" clId="{D1619DEC-0648-412B-BDB4-2F204A841596}" dt="2019-08-20T09:10:57.468" v="318" actId="1076"/>
      <pc:docMkLst>
        <pc:docMk/>
      </pc:docMkLst>
      <pc:sldChg chg="modSp">
        <pc:chgData name="Rosmorduc Vinca" userId="ad80fc01-cf55-4376-a825-a887c8046f05" providerId="ADAL" clId="{D1619DEC-0648-412B-BDB4-2F204A841596}" dt="2019-08-20T09:09:40.457" v="301" actId="790"/>
        <pc:sldMkLst>
          <pc:docMk/>
          <pc:sldMk cId="3861080009" sldId="375"/>
        </pc:sldMkLst>
        <pc:spChg chg="mod">
          <ac:chgData name="Rosmorduc Vinca" userId="ad80fc01-cf55-4376-a825-a887c8046f05" providerId="ADAL" clId="{D1619DEC-0648-412B-BDB4-2F204A841596}" dt="2019-08-20T09:09:40.457" v="301" actId="790"/>
          <ac:spMkLst>
            <pc:docMk/>
            <pc:sldMk cId="3861080009" sldId="375"/>
            <ac:spMk id="3" creationId="{62F11E3F-ABFD-44C2-AAE6-E676B7040158}"/>
          </ac:spMkLst>
        </pc:spChg>
      </pc:sldChg>
      <pc:sldChg chg="addSp delSp modSp">
        <pc:chgData name="Rosmorduc Vinca" userId="ad80fc01-cf55-4376-a825-a887c8046f05" providerId="ADAL" clId="{D1619DEC-0648-412B-BDB4-2F204A841596}" dt="2019-08-20T09:10:57.468" v="318" actId="1076"/>
        <pc:sldMkLst>
          <pc:docMk/>
          <pc:sldMk cId="787431916" sldId="573"/>
        </pc:sldMkLst>
        <pc:spChg chg="mod topLvl">
          <ac:chgData name="Rosmorduc Vinca" userId="ad80fc01-cf55-4376-a825-a887c8046f05" providerId="ADAL" clId="{D1619DEC-0648-412B-BDB4-2F204A841596}" dt="2019-08-20T08:50:41.135" v="19" actId="164"/>
          <ac:spMkLst>
            <pc:docMk/>
            <pc:sldMk cId="787431916" sldId="573"/>
            <ac:spMk id="3" creationId="{E92CA74C-C5A3-40B8-8376-FBB12428179C}"/>
          </ac:spMkLst>
        </pc:spChg>
        <pc:spChg chg="mod ord topLvl">
          <ac:chgData name="Rosmorduc Vinca" userId="ad80fc01-cf55-4376-a825-a887c8046f05" providerId="ADAL" clId="{D1619DEC-0648-412B-BDB4-2F204A841596}" dt="2019-08-20T08:50:41.135" v="19" actId="164"/>
          <ac:spMkLst>
            <pc:docMk/>
            <pc:sldMk cId="787431916" sldId="573"/>
            <ac:spMk id="5" creationId="{A050F8A7-D27E-4A7A-BE88-BC0D1A0E147C}"/>
          </ac:spMkLst>
        </pc:spChg>
        <pc:spChg chg="add mod">
          <ac:chgData name="Rosmorduc Vinca" userId="ad80fc01-cf55-4376-a825-a887c8046f05" providerId="ADAL" clId="{D1619DEC-0648-412B-BDB4-2F204A841596}" dt="2019-08-20T09:06:44.522" v="110" actId="1076"/>
          <ac:spMkLst>
            <pc:docMk/>
            <pc:sldMk cId="787431916" sldId="573"/>
            <ac:spMk id="16" creationId="{FAC1A54A-956C-450D-A4E8-4D7EED7546F1}"/>
          </ac:spMkLst>
        </pc:spChg>
        <pc:spChg chg="mod">
          <ac:chgData name="Rosmorduc Vinca" userId="ad80fc01-cf55-4376-a825-a887c8046f05" providerId="ADAL" clId="{D1619DEC-0648-412B-BDB4-2F204A841596}" dt="2019-08-20T09:00:34.920" v="49" actId="14100"/>
          <ac:spMkLst>
            <pc:docMk/>
            <pc:sldMk cId="787431916" sldId="573"/>
            <ac:spMk id="24" creationId="{1C9A8D91-1B1E-4556-BA46-4B3649F0B9D0}"/>
          </ac:spMkLst>
        </pc:spChg>
        <pc:spChg chg="mod ord topLvl">
          <ac:chgData name="Rosmorduc Vinca" userId="ad80fc01-cf55-4376-a825-a887c8046f05" providerId="ADAL" clId="{D1619DEC-0648-412B-BDB4-2F204A841596}" dt="2019-08-20T08:53:23.008" v="48" actId="164"/>
          <ac:spMkLst>
            <pc:docMk/>
            <pc:sldMk cId="787431916" sldId="573"/>
            <ac:spMk id="37" creationId="{01EFBA66-1EEB-41E4-B20A-3543C3084CA1}"/>
          </ac:spMkLst>
        </pc:spChg>
        <pc:spChg chg="mod topLvl">
          <ac:chgData name="Rosmorduc Vinca" userId="ad80fc01-cf55-4376-a825-a887c8046f05" providerId="ADAL" clId="{D1619DEC-0648-412B-BDB4-2F204A841596}" dt="2019-08-20T08:53:23.008" v="48" actId="164"/>
          <ac:spMkLst>
            <pc:docMk/>
            <pc:sldMk cId="787431916" sldId="573"/>
            <ac:spMk id="38" creationId="{3675D9CE-1D4D-4213-9CBB-FE6A8ABDC40F}"/>
          </ac:spMkLst>
        </pc:spChg>
        <pc:spChg chg="mod ord topLvl">
          <ac:chgData name="Rosmorduc Vinca" userId="ad80fc01-cf55-4376-a825-a887c8046f05" providerId="ADAL" clId="{D1619DEC-0648-412B-BDB4-2F204A841596}" dt="2019-08-20T08:53:14.280" v="47" actId="164"/>
          <ac:spMkLst>
            <pc:docMk/>
            <pc:sldMk cId="787431916" sldId="573"/>
            <ac:spMk id="59" creationId="{9ADC568F-4A61-4AED-A36F-32B999CD677D}"/>
          </ac:spMkLst>
        </pc:spChg>
        <pc:spChg chg="mod topLvl">
          <ac:chgData name="Rosmorduc Vinca" userId="ad80fc01-cf55-4376-a825-a887c8046f05" providerId="ADAL" clId="{D1619DEC-0648-412B-BDB4-2F204A841596}" dt="2019-08-20T08:53:14.280" v="47" actId="164"/>
          <ac:spMkLst>
            <pc:docMk/>
            <pc:sldMk cId="787431916" sldId="573"/>
            <ac:spMk id="60" creationId="{F712CC35-B60A-48FC-A7E2-DFF7A5EDF6BE}"/>
          </ac:spMkLst>
        </pc:spChg>
        <pc:spChg chg="mod ord topLvl">
          <ac:chgData name="Rosmorduc Vinca" userId="ad80fc01-cf55-4376-a825-a887c8046f05" providerId="ADAL" clId="{D1619DEC-0648-412B-BDB4-2F204A841596}" dt="2019-08-20T09:04:57.960" v="76" actId="166"/>
          <ac:spMkLst>
            <pc:docMk/>
            <pc:sldMk cId="787431916" sldId="573"/>
            <ac:spMk id="68" creationId="{FA770183-040F-4882-B8E5-ACE0FB0CF87A}"/>
          </ac:spMkLst>
        </pc:spChg>
        <pc:spChg chg="mod ord topLvl">
          <ac:chgData name="Rosmorduc Vinca" userId="ad80fc01-cf55-4376-a825-a887c8046f05" providerId="ADAL" clId="{D1619DEC-0648-412B-BDB4-2F204A841596}" dt="2019-08-20T08:53:04.781" v="46" actId="164"/>
          <ac:spMkLst>
            <pc:docMk/>
            <pc:sldMk cId="787431916" sldId="573"/>
            <ac:spMk id="78" creationId="{E0D030F3-5F93-4CA6-A5A8-D9CEA1BD8FFB}"/>
          </ac:spMkLst>
        </pc:spChg>
        <pc:spChg chg="mod topLvl">
          <ac:chgData name="Rosmorduc Vinca" userId="ad80fc01-cf55-4376-a825-a887c8046f05" providerId="ADAL" clId="{D1619DEC-0648-412B-BDB4-2F204A841596}" dt="2019-08-20T08:53:04.781" v="46" actId="164"/>
          <ac:spMkLst>
            <pc:docMk/>
            <pc:sldMk cId="787431916" sldId="573"/>
            <ac:spMk id="79" creationId="{1FDFAC76-6A98-4E55-9CFB-65EAA1E4A2FC}"/>
          </ac:spMkLst>
        </pc:spChg>
        <pc:spChg chg="mod ord topLvl">
          <ac:chgData name="Rosmorduc Vinca" userId="ad80fc01-cf55-4376-a825-a887c8046f05" providerId="ADAL" clId="{D1619DEC-0648-412B-BDB4-2F204A841596}" dt="2019-08-20T09:06:23.677" v="107" actId="166"/>
          <ac:spMkLst>
            <pc:docMk/>
            <pc:sldMk cId="787431916" sldId="573"/>
            <ac:spMk id="87" creationId="{E92CC684-A8CA-4D59-A6CB-0B5E6F9AFC64}"/>
          </ac:spMkLst>
        </pc:spChg>
        <pc:spChg chg="add mod">
          <ac:chgData name="Rosmorduc Vinca" userId="ad80fc01-cf55-4376-a825-a887c8046f05" providerId="ADAL" clId="{D1619DEC-0648-412B-BDB4-2F204A841596}" dt="2019-08-20T09:00:45.831" v="51" actId="1076"/>
          <ac:spMkLst>
            <pc:docMk/>
            <pc:sldMk cId="787431916" sldId="573"/>
            <ac:spMk id="93" creationId="{AAB088B1-E6B8-46AD-8C37-7DE51A77A6AC}"/>
          </ac:spMkLst>
        </pc:spChg>
        <pc:spChg chg="add mod">
          <ac:chgData name="Rosmorduc Vinca" userId="ad80fc01-cf55-4376-a825-a887c8046f05" providerId="ADAL" clId="{D1619DEC-0648-412B-BDB4-2F204A841596}" dt="2019-08-20T09:00:55.822" v="54" actId="1076"/>
          <ac:spMkLst>
            <pc:docMk/>
            <pc:sldMk cId="787431916" sldId="573"/>
            <ac:spMk id="94" creationId="{B51BE9AA-FA30-4D08-A694-E83F216F55E7}"/>
          </ac:spMkLst>
        </pc:spChg>
        <pc:spChg chg="add mod">
          <ac:chgData name="Rosmorduc Vinca" userId="ad80fc01-cf55-4376-a825-a887c8046f05" providerId="ADAL" clId="{D1619DEC-0648-412B-BDB4-2F204A841596}" dt="2019-08-20T09:10:57.468" v="318" actId="1076"/>
          <ac:spMkLst>
            <pc:docMk/>
            <pc:sldMk cId="787431916" sldId="573"/>
            <ac:spMk id="96" creationId="{16064430-770E-4507-BD7B-9858C5AFF326}"/>
          </ac:spMkLst>
        </pc:spChg>
        <pc:spChg chg="add mod">
          <ac:chgData name="Rosmorduc Vinca" userId="ad80fc01-cf55-4376-a825-a887c8046f05" providerId="ADAL" clId="{D1619DEC-0648-412B-BDB4-2F204A841596}" dt="2019-08-20T09:07:09.659" v="117" actId="1076"/>
          <ac:spMkLst>
            <pc:docMk/>
            <pc:sldMk cId="787431916" sldId="573"/>
            <ac:spMk id="97" creationId="{62117B6D-A983-4184-B640-14C40F7EC3D4}"/>
          </ac:spMkLst>
        </pc:spChg>
        <pc:spChg chg="add mod">
          <ac:chgData name="Rosmorduc Vinca" userId="ad80fc01-cf55-4376-a825-a887c8046f05" providerId="ADAL" clId="{D1619DEC-0648-412B-BDB4-2F204A841596}" dt="2019-08-20T09:07:21.099" v="122" actId="1076"/>
          <ac:spMkLst>
            <pc:docMk/>
            <pc:sldMk cId="787431916" sldId="573"/>
            <ac:spMk id="98" creationId="{93D77BF7-4FF5-41D0-99A3-F6557131B100}"/>
          </ac:spMkLst>
        </pc:spChg>
        <pc:spChg chg="add mod ord">
          <ac:chgData name="Rosmorduc Vinca" userId="ad80fc01-cf55-4376-a825-a887c8046f05" providerId="ADAL" clId="{D1619DEC-0648-412B-BDB4-2F204A841596}" dt="2019-08-20T09:10:37.558" v="312" actId="167"/>
          <ac:spMkLst>
            <pc:docMk/>
            <pc:sldMk cId="787431916" sldId="573"/>
            <ac:spMk id="100" creationId="{E2F72D81-5CE8-4309-8EBE-1823E545CA96}"/>
          </ac:spMkLst>
        </pc:spChg>
        <pc:spChg chg="add mod ord">
          <ac:chgData name="Rosmorduc Vinca" userId="ad80fc01-cf55-4376-a825-a887c8046f05" providerId="ADAL" clId="{D1619DEC-0648-412B-BDB4-2F204A841596}" dt="2019-08-20T09:10:54.140" v="317" actId="1076"/>
          <ac:spMkLst>
            <pc:docMk/>
            <pc:sldMk cId="787431916" sldId="573"/>
            <ac:spMk id="101" creationId="{9C89748E-0949-4AA4-B41D-E25F3A6329CE}"/>
          </ac:spMkLst>
        </pc:spChg>
        <pc:spChg chg="del mod">
          <ac:chgData name="Rosmorduc Vinca" userId="ad80fc01-cf55-4376-a825-a887c8046f05" providerId="ADAL" clId="{D1619DEC-0648-412B-BDB4-2F204A841596}" dt="2019-08-20T09:00:51.763" v="53" actId="478"/>
          <ac:spMkLst>
            <pc:docMk/>
            <pc:sldMk cId="787431916" sldId="573"/>
            <ac:spMk id="110" creationId="{BEB8249C-CD83-4EAB-A838-BB0BA6485213}"/>
          </ac:spMkLst>
        </pc:spChg>
        <pc:grpChg chg="del mod">
          <ac:chgData name="Rosmorduc Vinca" userId="ad80fc01-cf55-4376-a825-a887c8046f05" providerId="ADAL" clId="{D1619DEC-0648-412B-BDB4-2F204A841596}" dt="2019-08-20T08:50:09.352" v="16" actId="165"/>
          <ac:grpSpMkLst>
            <pc:docMk/>
            <pc:sldMk cId="787431916" sldId="573"/>
            <ac:grpSpMk id="6" creationId="{4B378E08-57AD-4B94-B7B0-A5401475F658}"/>
          </ac:grpSpMkLst>
        </pc:grpChg>
        <pc:grpChg chg="add mod">
          <ac:chgData name="Rosmorduc Vinca" userId="ad80fc01-cf55-4376-a825-a887c8046f05" providerId="ADAL" clId="{D1619DEC-0648-412B-BDB4-2F204A841596}" dt="2019-08-20T08:50:41.135" v="19" actId="164"/>
          <ac:grpSpMkLst>
            <pc:docMk/>
            <pc:sldMk cId="787431916" sldId="573"/>
            <ac:grpSpMk id="7" creationId="{753CD9DC-4DC2-4340-8232-800535FDB5D4}"/>
          </ac:grpSpMkLst>
        </pc:grpChg>
        <pc:grpChg chg="add mod">
          <ac:chgData name="Rosmorduc Vinca" userId="ad80fc01-cf55-4376-a825-a887c8046f05" providerId="ADAL" clId="{D1619DEC-0648-412B-BDB4-2F204A841596}" dt="2019-08-20T08:53:04.781" v="46" actId="164"/>
          <ac:grpSpMkLst>
            <pc:docMk/>
            <pc:sldMk cId="787431916" sldId="573"/>
            <ac:grpSpMk id="8" creationId="{C4B6B371-FC0E-4687-BB5B-8FD138B6F1BF}"/>
          </ac:grpSpMkLst>
        </pc:grpChg>
        <pc:grpChg chg="topLvl">
          <ac:chgData name="Rosmorduc Vinca" userId="ad80fc01-cf55-4376-a825-a887c8046f05" providerId="ADAL" clId="{D1619DEC-0648-412B-BDB4-2F204A841596}" dt="2019-08-20T08:42:27.721" v="0" actId="478"/>
          <ac:grpSpMkLst>
            <pc:docMk/>
            <pc:sldMk cId="787431916" sldId="573"/>
            <ac:grpSpMk id="9" creationId="{58D04D07-6D8B-44B9-B756-4EE419D505DF}"/>
          </ac:grpSpMkLst>
        </pc:grpChg>
        <pc:grpChg chg="mod">
          <ac:chgData name="Rosmorduc Vinca" userId="ad80fc01-cf55-4376-a825-a887c8046f05" providerId="ADAL" clId="{D1619DEC-0648-412B-BDB4-2F204A841596}" dt="2019-08-20T08:42:45.027" v="4" actId="1076"/>
          <ac:grpSpMkLst>
            <pc:docMk/>
            <pc:sldMk cId="787431916" sldId="573"/>
            <ac:grpSpMk id="12" creationId="{1ACF7E77-1984-428A-9F1D-F32D7048E7A9}"/>
          </ac:grpSpMkLst>
        </pc:grpChg>
        <pc:grpChg chg="add mod ord">
          <ac:chgData name="Rosmorduc Vinca" userId="ad80fc01-cf55-4376-a825-a887c8046f05" providerId="ADAL" clId="{D1619DEC-0648-412B-BDB4-2F204A841596}" dt="2019-08-20T09:05:10.033" v="77" actId="14100"/>
          <ac:grpSpMkLst>
            <pc:docMk/>
            <pc:sldMk cId="787431916" sldId="573"/>
            <ac:grpSpMk id="13" creationId="{2FBDA2EF-6DE4-45F5-A6C8-E3D463C9A180}"/>
          </ac:grpSpMkLst>
        </pc:grpChg>
        <pc:grpChg chg="add mod">
          <ac:chgData name="Rosmorduc Vinca" userId="ad80fc01-cf55-4376-a825-a887c8046f05" providerId="ADAL" clId="{D1619DEC-0648-412B-BDB4-2F204A841596}" dt="2019-08-20T08:53:23.008" v="48" actId="164"/>
          <ac:grpSpMkLst>
            <pc:docMk/>
            <pc:sldMk cId="787431916" sldId="573"/>
            <ac:grpSpMk id="15" creationId="{5FADE981-B6DE-4854-B184-1942D69A949D}"/>
          </ac:grpSpMkLst>
        </pc:grpChg>
        <pc:grpChg chg="del">
          <ac:chgData name="Rosmorduc Vinca" userId="ad80fc01-cf55-4376-a825-a887c8046f05" providerId="ADAL" clId="{D1619DEC-0648-412B-BDB4-2F204A841596}" dt="2019-08-20T08:42:27.721" v="0" actId="478"/>
          <ac:grpSpMkLst>
            <pc:docMk/>
            <pc:sldMk cId="787431916" sldId="573"/>
            <ac:grpSpMk id="18" creationId="{C2D9EFCA-72C9-4E4A-BBE5-7AE56247CCD2}"/>
          </ac:grpSpMkLst>
        </pc:grpChg>
        <pc:grpChg chg="del mod">
          <ac:chgData name="Rosmorduc Vinca" userId="ad80fc01-cf55-4376-a825-a887c8046f05" providerId="ADAL" clId="{D1619DEC-0648-412B-BDB4-2F204A841596}" dt="2019-08-20T08:52:15.039" v="37" actId="165"/>
          <ac:grpSpMkLst>
            <pc:docMk/>
            <pc:sldMk cId="787431916" sldId="573"/>
            <ac:grpSpMk id="35" creationId="{4295B1E5-6CBB-4D16-968F-72BD31B4A52E}"/>
          </ac:grpSpMkLst>
        </pc:grpChg>
        <pc:grpChg chg="mod">
          <ac:chgData name="Rosmorduc Vinca" userId="ad80fc01-cf55-4376-a825-a887c8046f05" providerId="ADAL" clId="{D1619DEC-0648-412B-BDB4-2F204A841596}" dt="2019-08-20T08:42:53.414" v="5" actId="1076"/>
          <ac:grpSpMkLst>
            <pc:docMk/>
            <pc:sldMk cId="787431916" sldId="573"/>
            <ac:grpSpMk id="40" creationId="{D158C34E-0613-4125-B24C-D1F1C6647D00}"/>
          </ac:grpSpMkLst>
        </pc:grpChg>
        <pc:grpChg chg="del">
          <ac:chgData name="Rosmorduc Vinca" userId="ad80fc01-cf55-4376-a825-a887c8046f05" providerId="ADAL" clId="{D1619DEC-0648-412B-BDB4-2F204A841596}" dt="2019-08-20T08:42:30.888" v="1" actId="478"/>
          <ac:grpSpMkLst>
            <pc:docMk/>
            <pc:sldMk cId="787431916" sldId="573"/>
            <ac:grpSpMk id="45" creationId="{E656895B-E48F-4731-81A5-86F1C006970E}"/>
          </ac:grpSpMkLst>
        </pc:grpChg>
        <pc:grpChg chg="topLvl">
          <ac:chgData name="Rosmorduc Vinca" userId="ad80fc01-cf55-4376-a825-a887c8046f05" providerId="ADAL" clId="{D1619DEC-0648-412B-BDB4-2F204A841596}" dt="2019-08-20T08:42:30.888" v="1" actId="478"/>
          <ac:grpSpMkLst>
            <pc:docMk/>
            <pc:sldMk cId="787431916" sldId="573"/>
            <ac:grpSpMk id="47" creationId="{DE75973A-DF1B-4A08-B660-F963D2A828B0}"/>
          </ac:grpSpMkLst>
        </pc:grpChg>
        <pc:grpChg chg="del mod">
          <ac:chgData name="Rosmorduc Vinca" userId="ad80fc01-cf55-4376-a825-a887c8046f05" providerId="ADAL" clId="{D1619DEC-0648-412B-BDB4-2F204A841596}" dt="2019-08-20T08:52:18.669" v="38" actId="165"/>
          <ac:grpSpMkLst>
            <pc:docMk/>
            <pc:sldMk cId="787431916" sldId="573"/>
            <ac:grpSpMk id="58" creationId="{57FB4B78-97AB-499B-94AC-2E78E023DD3C}"/>
          </ac:grpSpMkLst>
        </pc:grpChg>
        <pc:grpChg chg="mod">
          <ac:chgData name="Rosmorduc Vinca" userId="ad80fc01-cf55-4376-a825-a887c8046f05" providerId="ADAL" clId="{D1619DEC-0648-412B-BDB4-2F204A841596}" dt="2019-08-20T08:43:00.246" v="6" actId="1076"/>
          <ac:grpSpMkLst>
            <pc:docMk/>
            <pc:sldMk cId="787431916" sldId="573"/>
            <ac:grpSpMk id="61" creationId="{7889BE51-CF9B-4FBE-A7E3-9DB852A33BDC}"/>
          </ac:grpSpMkLst>
        </pc:grpChg>
        <pc:grpChg chg="del">
          <ac:chgData name="Rosmorduc Vinca" userId="ad80fc01-cf55-4376-a825-a887c8046f05" providerId="ADAL" clId="{D1619DEC-0648-412B-BDB4-2F204A841596}" dt="2019-08-20T08:42:33.583" v="2" actId="478"/>
          <ac:grpSpMkLst>
            <pc:docMk/>
            <pc:sldMk cId="787431916" sldId="573"/>
            <ac:grpSpMk id="65" creationId="{1018D160-DA35-4DA1-AAA6-DD3ACF62FC7C}"/>
          </ac:grpSpMkLst>
        </pc:grpChg>
        <pc:grpChg chg="del topLvl">
          <ac:chgData name="Rosmorduc Vinca" userId="ad80fc01-cf55-4376-a825-a887c8046f05" providerId="ADAL" clId="{D1619DEC-0648-412B-BDB4-2F204A841596}" dt="2019-08-20T09:04:53.396" v="75" actId="165"/>
          <ac:grpSpMkLst>
            <pc:docMk/>
            <pc:sldMk cId="787431916" sldId="573"/>
            <ac:grpSpMk id="66" creationId="{F761CFB0-B744-4D32-A54A-502D6FF33842}"/>
          </ac:grpSpMkLst>
        </pc:grpChg>
        <pc:grpChg chg="del mod">
          <ac:chgData name="Rosmorduc Vinca" userId="ad80fc01-cf55-4376-a825-a887c8046f05" providerId="ADAL" clId="{D1619DEC-0648-412B-BDB4-2F204A841596}" dt="2019-08-20T08:52:24.417" v="39" actId="165"/>
          <ac:grpSpMkLst>
            <pc:docMk/>
            <pc:sldMk cId="787431916" sldId="573"/>
            <ac:grpSpMk id="77" creationId="{80EA59B8-E5C6-4285-8274-FF2020B92056}"/>
          </ac:grpSpMkLst>
        </pc:grpChg>
        <pc:grpChg chg="mod">
          <ac:chgData name="Rosmorduc Vinca" userId="ad80fc01-cf55-4376-a825-a887c8046f05" providerId="ADAL" clId="{D1619DEC-0648-412B-BDB4-2F204A841596}" dt="2019-08-20T08:43:05.605" v="7" actId="1076"/>
          <ac:grpSpMkLst>
            <pc:docMk/>
            <pc:sldMk cId="787431916" sldId="573"/>
            <ac:grpSpMk id="80" creationId="{77951292-6768-4D24-930B-7FA28D58799D}"/>
          </ac:grpSpMkLst>
        </pc:grpChg>
        <pc:grpChg chg="del">
          <ac:chgData name="Rosmorduc Vinca" userId="ad80fc01-cf55-4376-a825-a887c8046f05" providerId="ADAL" clId="{D1619DEC-0648-412B-BDB4-2F204A841596}" dt="2019-08-20T08:42:36.758" v="3" actId="478"/>
          <ac:grpSpMkLst>
            <pc:docMk/>
            <pc:sldMk cId="787431916" sldId="573"/>
            <ac:grpSpMk id="84" creationId="{068CD6F4-C0F9-48A9-80D5-D865A1520E37}"/>
          </ac:grpSpMkLst>
        </pc:grpChg>
        <pc:grpChg chg="add del mod ord topLvl">
          <ac:chgData name="Rosmorduc Vinca" userId="ad80fc01-cf55-4376-a825-a887c8046f05" providerId="ADAL" clId="{D1619DEC-0648-412B-BDB4-2F204A841596}" dt="2019-08-20T09:06:30.545" v="109" actId="166"/>
          <ac:grpSpMkLst>
            <pc:docMk/>
            <pc:sldMk cId="787431916" sldId="573"/>
            <ac:grpSpMk id="85" creationId="{C3ABD2A2-DAA0-41CA-9D95-38825A4E8429}"/>
          </ac:grpSpMkLst>
        </pc:grpChg>
        <pc:cxnChg chg="del topLvl">
          <ac:chgData name="Rosmorduc Vinca" userId="ad80fc01-cf55-4376-a825-a887c8046f05" providerId="ADAL" clId="{D1619DEC-0648-412B-BDB4-2F204A841596}" dt="2019-08-20T08:42:27.721" v="0" actId="478"/>
          <ac:cxnSpMkLst>
            <pc:docMk/>
            <pc:sldMk cId="787431916" sldId="573"/>
            <ac:cxnSpMk id="14" creationId="{2A177762-0D20-401D-951D-989F2863DB9E}"/>
          </ac:cxnSpMkLst>
        </pc:cxnChg>
        <pc:cxnChg chg="del topLvl">
          <ac:chgData name="Rosmorduc Vinca" userId="ad80fc01-cf55-4376-a825-a887c8046f05" providerId="ADAL" clId="{D1619DEC-0648-412B-BDB4-2F204A841596}" dt="2019-08-20T08:42:30.888" v="1" actId="478"/>
          <ac:cxnSpMkLst>
            <pc:docMk/>
            <pc:sldMk cId="787431916" sldId="573"/>
            <ac:cxnSpMk id="48" creationId="{CA2BA763-A395-40E5-8DDE-2D8E4CBE74EF}"/>
          </ac:cxnSpMkLst>
        </pc:cxnChg>
        <pc:cxnChg chg="del topLvl">
          <ac:chgData name="Rosmorduc Vinca" userId="ad80fc01-cf55-4376-a825-a887c8046f05" providerId="ADAL" clId="{D1619DEC-0648-412B-BDB4-2F204A841596}" dt="2019-08-20T08:42:33.583" v="2" actId="478"/>
          <ac:cxnSpMkLst>
            <pc:docMk/>
            <pc:sldMk cId="787431916" sldId="573"/>
            <ac:cxnSpMk id="67" creationId="{32864B59-051D-4498-99F4-2894DF3258CB}"/>
          </ac:cxnSpMkLst>
        </pc:cxnChg>
        <pc:cxnChg chg="mod topLvl">
          <ac:chgData name="Rosmorduc Vinca" userId="ad80fc01-cf55-4376-a825-a887c8046f05" providerId="ADAL" clId="{D1619DEC-0648-412B-BDB4-2F204A841596}" dt="2019-08-20T09:04:53.396" v="75" actId="165"/>
          <ac:cxnSpMkLst>
            <pc:docMk/>
            <pc:sldMk cId="787431916" sldId="573"/>
            <ac:cxnSpMk id="69" creationId="{19AAF76B-9DF2-4147-B68F-BEA3BE4D99B7}"/>
          </ac:cxnSpMkLst>
        </pc:cxnChg>
        <pc:cxnChg chg="mod topLvl">
          <ac:chgData name="Rosmorduc Vinca" userId="ad80fc01-cf55-4376-a825-a887c8046f05" providerId="ADAL" clId="{D1619DEC-0648-412B-BDB4-2F204A841596}" dt="2019-08-20T09:04:53.396" v="75" actId="165"/>
          <ac:cxnSpMkLst>
            <pc:docMk/>
            <pc:sldMk cId="787431916" sldId="573"/>
            <ac:cxnSpMk id="70" creationId="{2BA6BD87-A1EF-4379-A729-3F1FA6C148F8}"/>
          </ac:cxnSpMkLst>
        </pc:cxnChg>
        <pc:cxnChg chg="mod topLvl">
          <ac:chgData name="Rosmorduc Vinca" userId="ad80fc01-cf55-4376-a825-a887c8046f05" providerId="ADAL" clId="{D1619DEC-0648-412B-BDB4-2F204A841596}" dt="2019-08-20T09:04:53.396" v="75" actId="165"/>
          <ac:cxnSpMkLst>
            <pc:docMk/>
            <pc:sldMk cId="787431916" sldId="573"/>
            <ac:cxnSpMk id="71" creationId="{0B6219CF-4EB1-4D9C-A526-0DFAD248DF80}"/>
          </ac:cxnSpMkLst>
        </pc:cxnChg>
        <pc:cxnChg chg="mod topLvl">
          <ac:chgData name="Rosmorduc Vinca" userId="ad80fc01-cf55-4376-a825-a887c8046f05" providerId="ADAL" clId="{D1619DEC-0648-412B-BDB4-2F204A841596}" dt="2019-08-20T09:04:53.396" v="75" actId="165"/>
          <ac:cxnSpMkLst>
            <pc:docMk/>
            <pc:sldMk cId="787431916" sldId="573"/>
            <ac:cxnSpMk id="72" creationId="{9167EE8C-18F9-4A19-B27C-53A07B74F8A9}"/>
          </ac:cxnSpMkLst>
        </pc:cxnChg>
        <pc:cxnChg chg="del topLvl">
          <ac:chgData name="Rosmorduc Vinca" userId="ad80fc01-cf55-4376-a825-a887c8046f05" providerId="ADAL" clId="{D1619DEC-0648-412B-BDB4-2F204A841596}" dt="2019-08-20T08:42:36.758" v="3" actId="478"/>
          <ac:cxnSpMkLst>
            <pc:docMk/>
            <pc:sldMk cId="787431916" sldId="573"/>
            <ac:cxnSpMk id="86" creationId="{A3A4DB2A-ED2E-423D-8C5A-BFFCEB96C471}"/>
          </ac:cxnSpMkLst>
        </pc:cxnChg>
        <pc:cxnChg chg="mod topLvl">
          <ac:chgData name="Rosmorduc Vinca" userId="ad80fc01-cf55-4376-a825-a887c8046f05" providerId="ADAL" clId="{D1619DEC-0648-412B-BDB4-2F204A841596}" dt="2019-08-20T09:06:22.729" v="106" actId="165"/>
          <ac:cxnSpMkLst>
            <pc:docMk/>
            <pc:sldMk cId="787431916" sldId="573"/>
            <ac:cxnSpMk id="88" creationId="{921B0DBF-0C52-4AEC-A6AE-5C8A682492F3}"/>
          </ac:cxnSpMkLst>
        </pc:cxnChg>
        <pc:cxnChg chg="mod topLvl">
          <ac:chgData name="Rosmorduc Vinca" userId="ad80fc01-cf55-4376-a825-a887c8046f05" providerId="ADAL" clId="{D1619DEC-0648-412B-BDB4-2F204A841596}" dt="2019-08-20T09:06:22.729" v="106" actId="165"/>
          <ac:cxnSpMkLst>
            <pc:docMk/>
            <pc:sldMk cId="787431916" sldId="573"/>
            <ac:cxnSpMk id="89" creationId="{37BE7DF9-4010-4E81-A37B-2F98569C7268}"/>
          </ac:cxnSpMkLst>
        </pc:cxnChg>
        <pc:cxnChg chg="mod topLvl">
          <ac:chgData name="Rosmorduc Vinca" userId="ad80fc01-cf55-4376-a825-a887c8046f05" providerId="ADAL" clId="{D1619DEC-0648-412B-BDB4-2F204A841596}" dt="2019-08-20T09:06:22.729" v="106" actId="165"/>
          <ac:cxnSpMkLst>
            <pc:docMk/>
            <pc:sldMk cId="787431916" sldId="573"/>
            <ac:cxnSpMk id="90" creationId="{8F56A3E5-78F8-4E97-A4EF-B1B1880E053D}"/>
          </ac:cxnSpMkLst>
        </pc:cxnChg>
        <pc:cxnChg chg="mod topLvl">
          <ac:chgData name="Rosmorduc Vinca" userId="ad80fc01-cf55-4376-a825-a887c8046f05" providerId="ADAL" clId="{D1619DEC-0648-412B-BDB4-2F204A841596}" dt="2019-08-20T09:06:22.729" v="106" actId="165"/>
          <ac:cxnSpMkLst>
            <pc:docMk/>
            <pc:sldMk cId="787431916" sldId="573"/>
            <ac:cxnSpMk id="91" creationId="{AEC6AD37-0875-433F-8FF2-0E0CC08EEA47}"/>
          </ac:cxnSpMkLst>
        </pc:cxnChg>
      </pc:sldChg>
      <pc:sldChg chg="delSp modSp">
        <pc:chgData name="Rosmorduc Vinca" userId="ad80fc01-cf55-4376-a825-a887c8046f05" providerId="ADAL" clId="{D1619DEC-0648-412B-BDB4-2F204A841596}" dt="2019-08-20T08:43:34.998" v="15" actId="478"/>
        <pc:sldMkLst>
          <pc:docMk/>
          <pc:sldMk cId="4092489826" sldId="574"/>
        </pc:sldMkLst>
        <pc:spChg chg="del">
          <ac:chgData name="Rosmorduc Vinca" userId="ad80fc01-cf55-4376-a825-a887c8046f05" providerId="ADAL" clId="{D1619DEC-0648-412B-BDB4-2F204A841596}" dt="2019-08-20T08:43:31.529" v="10" actId="478"/>
          <ac:spMkLst>
            <pc:docMk/>
            <pc:sldMk cId="4092489826" sldId="574"/>
            <ac:spMk id="4" creationId="{18E0F4E1-0EA5-47D1-9238-EDB91BAD1E7B}"/>
          </ac:spMkLst>
        </pc:spChg>
        <pc:spChg chg="del">
          <ac:chgData name="Rosmorduc Vinca" userId="ad80fc01-cf55-4376-a825-a887c8046f05" providerId="ADAL" clId="{D1619DEC-0648-412B-BDB4-2F204A841596}" dt="2019-08-20T08:43:31.529" v="10" actId="478"/>
          <ac:spMkLst>
            <pc:docMk/>
            <pc:sldMk cId="4092489826" sldId="574"/>
            <ac:spMk id="24" creationId="{1C9A8D91-1B1E-4556-BA46-4B3649F0B9D0}"/>
          </ac:spMkLst>
        </pc:spChg>
        <pc:spChg chg="del">
          <ac:chgData name="Rosmorduc Vinca" userId="ad80fc01-cf55-4376-a825-a887c8046f05" providerId="ADAL" clId="{D1619DEC-0648-412B-BDB4-2F204A841596}" dt="2019-08-20T08:43:31.529" v="10" actId="478"/>
          <ac:spMkLst>
            <pc:docMk/>
            <pc:sldMk cId="4092489826" sldId="574"/>
            <ac:spMk id="31" creationId="{320D3F4E-7499-4890-A2DA-D11DE812E216}"/>
          </ac:spMkLst>
        </pc:spChg>
        <pc:spChg chg="del">
          <ac:chgData name="Rosmorduc Vinca" userId="ad80fc01-cf55-4376-a825-a887c8046f05" providerId="ADAL" clId="{D1619DEC-0648-412B-BDB4-2F204A841596}" dt="2019-08-20T08:43:31.529" v="10" actId="478"/>
          <ac:spMkLst>
            <pc:docMk/>
            <pc:sldMk cId="4092489826" sldId="574"/>
            <ac:spMk id="39" creationId="{364CF28A-0EC9-4CFB-89D7-24C0C2E256FA}"/>
          </ac:spMkLst>
        </pc:spChg>
        <pc:spChg chg="del">
          <ac:chgData name="Rosmorduc Vinca" userId="ad80fc01-cf55-4376-a825-a887c8046f05" providerId="ADAL" clId="{D1619DEC-0648-412B-BDB4-2F204A841596}" dt="2019-08-20T08:43:31.529" v="10" actId="478"/>
          <ac:spMkLst>
            <pc:docMk/>
            <pc:sldMk cId="4092489826" sldId="574"/>
            <ac:spMk id="55" creationId="{50EFF02A-6C25-4C99-B012-0692D128CE95}"/>
          </ac:spMkLst>
        </pc:spChg>
        <pc:spChg chg="del">
          <ac:chgData name="Rosmorduc Vinca" userId="ad80fc01-cf55-4376-a825-a887c8046f05" providerId="ADAL" clId="{D1619DEC-0648-412B-BDB4-2F204A841596}" dt="2019-08-20T08:43:31.529" v="10" actId="478"/>
          <ac:spMkLst>
            <pc:docMk/>
            <pc:sldMk cId="4092489826" sldId="574"/>
            <ac:spMk id="74" creationId="{9CE4B799-81A0-4BB0-9A1E-27430F4C5EE5}"/>
          </ac:spMkLst>
        </pc:spChg>
        <pc:spChg chg="del">
          <ac:chgData name="Rosmorduc Vinca" userId="ad80fc01-cf55-4376-a825-a887c8046f05" providerId="ADAL" clId="{D1619DEC-0648-412B-BDB4-2F204A841596}" dt="2019-08-20T08:43:31.529" v="10" actId="478"/>
          <ac:spMkLst>
            <pc:docMk/>
            <pc:sldMk cId="4092489826" sldId="574"/>
            <ac:spMk id="110" creationId="{BEB8249C-CD83-4EAB-A838-BB0BA6485213}"/>
          </ac:spMkLst>
        </pc:spChg>
        <pc:grpChg chg="del">
          <ac:chgData name="Rosmorduc Vinca" userId="ad80fc01-cf55-4376-a825-a887c8046f05" providerId="ADAL" clId="{D1619DEC-0648-412B-BDB4-2F204A841596}" dt="2019-08-20T08:43:31.529" v="10" actId="478"/>
          <ac:grpSpMkLst>
            <pc:docMk/>
            <pc:sldMk cId="4092489826" sldId="574"/>
            <ac:grpSpMk id="6" creationId="{4B378E08-57AD-4B94-B7B0-A5401475F658}"/>
          </ac:grpSpMkLst>
        </pc:grpChg>
        <pc:grpChg chg="del">
          <ac:chgData name="Rosmorduc Vinca" userId="ad80fc01-cf55-4376-a825-a887c8046f05" providerId="ADAL" clId="{D1619DEC-0648-412B-BDB4-2F204A841596}" dt="2019-08-20T08:43:32.823" v="11" actId="478"/>
          <ac:grpSpMkLst>
            <pc:docMk/>
            <pc:sldMk cId="4092489826" sldId="574"/>
            <ac:grpSpMk id="12" creationId="{1ACF7E77-1984-428A-9F1D-F32D7048E7A9}"/>
          </ac:grpSpMkLst>
        </pc:grpChg>
        <pc:grpChg chg="del">
          <ac:chgData name="Rosmorduc Vinca" userId="ad80fc01-cf55-4376-a825-a887c8046f05" providerId="ADAL" clId="{D1619DEC-0648-412B-BDB4-2F204A841596}" dt="2019-08-20T08:43:31.529" v="10" actId="478"/>
          <ac:grpSpMkLst>
            <pc:docMk/>
            <pc:sldMk cId="4092489826" sldId="574"/>
            <ac:grpSpMk id="18" creationId="{C2D9EFCA-72C9-4E4A-BBE5-7AE56247CCD2}"/>
          </ac:grpSpMkLst>
        </pc:grpChg>
        <pc:grpChg chg="del">
          <ac:chgData name="Rosmorduc Vinca" userId="ad80fc01-cf55-4376-a825-a887c8046f05" providerId="ADAL" clId="{D1619DEC-0648-412B-BDB4-2F204A841596}" dt="2019-08-20T08:43:31.529" v="10" actId="478"/>
          <ac:grpSpMkLst>
            <pc:docMk/>
            <pc:sldMk cId="4092489826" sldId="574"/>
            <ac:grpSpMk id="35" creationId="{4295B1E5-6CBB-4D16-968F-72BD31B4A52E}"/>
          </ac:grpSpMkLst>
        </pc:grpChg>
        <pc:grpChg chg="del mod">
          <ac:chgData name="Rosmorduc Vinca" userId="ad80fc01-cf55-4376-a825-a887c8046f05" providerId="ADAL" clId="{D1619DEC-0648-412B-BDB4-2F204A841596}" dt="2019-08-20T08:43:33.430" v="13" actId="478"/>
          <ac:grpSpMkLst>
            <pc:docMk/>
            <pc:sldMk cId="4092489826" sldId="574"/>
            <ac:grpSpMk id="40" creationId="{D158C34E-0613-4125-B24C-D1F1C6647D00}"/>
          </ac:grpSpMkLst>
        </pc:grpChg>
        <pc:grpChg chg="del">
          <ac:chgData name="Rosmorduc Vinca" userId="ad80fc01-cf55-4376-a825-a887c8046f05" providerId="ADAL" clId="{D1619DEC-0648-412B-BDB4-2F204A841596}" dt="2019-08-20T08:43:31.529" v="10" actId="478"/>
          <ac:grpSpMkLst>
            <pc:docMk/>
            <pc:sldMk cId="4092489826" sldId="574"/>
            <ac:grpSpMk id="45" creationId="{E656895B-E48F-4731-81A5-86F1C006970E}"/>
          </ac:grpSpMkLst>
        </pc:grpChg>
        <pc:grpChg chg="del">
          <ac:chgData name="Rosmorduc Vinca" userId="ad80fc01-cf55-4376-a825-a887c8046f05" providerId="ADAL" clId="{D1619DEC-0648-412B-BDB4-2F204A841596}" dt="2019-08-20T08:43:31.529" v="10" actId="478"/>
          <ac:grpSpMkLst>
            <pc:docMk/>
            <pc:sldMk cId="4092489826" sldId="574"/>
            <ac:grpSpMk id="58" creationId="{57FB4B78-97AB-499B-94AC-2E78E023DD3C}"/>
          </ac:grpSpMkLst>
        </pc:grpChg>
        <pc:grpChg chg="del">
          <ac:chgData name="Rosmorduc Vinca" userId="ad80fc01-cf55-4376-a825-a887c8046f05" providerId="ADAL" clId="{D1619DEC-0648-412B-BDB4-2F204A841596}" dt="2019-08-20T08:43:34.143" v="14" actId="478"/>
          <ac:grpSpMkLst>
            <pc:docMk/>
            <pc:sldMk cId="4092489826" sldId="574"/>
            <ac:grpSpMk id="61" creationId="{7889BE51-CF9B-4FBE-A7E3-9DB852A33BDC}"/>
          </ac:grpSpMkLst>
        </pc:grpChg>
        <pc:grpChg chg="del">
          <ac:chgData name="Rosmorduc Vinca" userId="ad80fc01-cf55-4376-a825-a887c8046f05" providerId="ADAL" clId="{D1619DEC-0648-412B-BDB4-2F204A841596}" dt="2019-08-20T08:43:31.529" v="10" actId="478"/>
          <ac:grpSpMkLst>
            <pc:docMk/>
            <pc:sldMk cId="4092489826" sldId="574"/>
            <ac:grpSpMk id="65" creationId="{1018D160-DA35-4DA1-AAA6-DD3ACF62FC7C}"/>
          </ac:grpSpMkLst>
        </pc:grpChg>
        <pc:grpChg chg="del">
          <ac:chgData name="Rosmorduc Vinca" userId="ad80fc01-cf55-4376-a825-a887c8046f05" providerId="ADAL" clId="{D1619DEC-0648-412B-BDB4-2F204A841596}" dt="2019-08-20T08:43:31.529" v="10" actId="478"/>
          <ac:grpSpMkLst>
            <pc:docMk/>
            <pc:sldMk cId="4092489826" sldId="574"/>
            <ac:grpSpMk id="77" creationId="{80EA59B8-E5C6-4285-8274-FF2020B92056}"/>
          </ac:grpSpMkLst>
        </pc:grpChg>
        <pc:grpChg chg="del">
          <ac:chgData name="Rosmorduc Vinca" userId="ad80fc01-cf55-4376-a825-a887c8046f05" providerId="ADAL" clId="{D1619DEC-0648-412B-BDB4-2F204A841596}" dt="2019-08-20T08:43:34.998" v="15" actId="478"/>
          <ac:grpSpMkLst>
            <pc:docMk/>
            <pc:sldMk cId="4092489826" sldId="574"/>
            <ac:grpSpMk id="80" creationId="{77951292-6768-4D24-930B-7FA28D58799D}"/>
          </ac:grpSpMkLst>
        </pc:grpChg>
        <pc:grpChg chg="del">
          <ac:chgData name="Rosmorduc Vinca" userId="ad80fc01-cf55-4376-a825-a887c8046f05" providerId="ADAL" clId="{D1619DEC-0648-412B-BDB4-2F204A841596}" dt="2019-08-20T08:43:31.529" v="10" actId="478"/>
          <ac:grpSpMkLst>
            <pc:docMk/>
            <pc:sldMk cId="4092489826" sldId="574"/>
            <ac:grpSpMk id="84" creationId="{068CD6F4-C0F9-48A9-80D5-D865A1520E37}"/>
          </ac:grpSpMkLst>
        </pc:grpChg>
        <pc:cxnChg chg="del">
          <ac:chgData name="Rosmorduc Vinca" userId="ad80fc01-cf55-4376-a825-a887c8046f05" providerId="ADAL" clId="{D1619DEC-0648-412B-BDB4-2F204A841596}" dt="2019-08-20T08:43:31.529" v="10" actId="478"/>
          <ac:cxnSpMkLst>
            <pc:docMk/>
            <pc:sldMk cId="4092489826" sldId="574"/>
            <ac:cxnSpMk id="13" creationId="{4747E22B-E9BA-493E-A448-13DF2D2DB826}"/>
          </ac:cxnSpMkLst>
        </pc:cxnChg>
        <pc:cxnChg chg="del">
          <ac:chgData name="Rosmorduc Vinca" userId="ad80fc01-cf55-4376-a825-a887c8046f05" providerId="ADAL" clId="{D1619DEC-0648-412B-BDB4-2F204A841596}" dt="2019-08-20T08:43:31.529" v="10" actId="478"/>
          <ac:cxnSpMkLst>
            <pc:docMk/>
            <pc:sldMk cId="4092489826" sldId="574"/>
            <ac:cxnSpMk id="17" creationId="{B45F592E-836A-436F-89C0-C25A7FEC15F3}"/>
          </ac:cxnSpMkLst>
        </pc:cxnChg>
        <pc:cxnChg chg="del">
          <ac:chgData name="Rosmorduc Vinca" userId="ad80fc01-cf55-4376-a825-a887c8046f05" providerId="ADAL" clId="{D1619DEC-0648-412B-BDB4-2F204A841596}" dt="2019-08-20T08:43:31.529" v="10" actId="478"/>
          <ac:cxnSpMkLst>
            <pc:docMk/>
            <pc:sldMk cId="4092489826" sldId="574"/>
            <ac:cxnSpMk id="21" creationId="{FBAF1897-63B0-4FBD-8162-1E8646EE4EA8}"/>
          </ac:cxnSpMkLst>
        </pc:cxnChg>
        <pc:cxnChg chg="del">
          <ac:chgData name="Rosmorduc Vinca" userId="ad80fc01-cf55-4376-a825-a887c8046f05" providerId="ADAL" clId="{D1619DEC-0648-412B-BDB4-2F204A841596}" dt="2019-08-20T08:43:31.529" v="10" actId="478"/>
          <ac:cxnSpMkLst>
            <pc:docMk/>
            <pc:sldMk cId="4092489826" sldId="574"/>
            <ac:cxnSpMk id="23" creationId="{5CA81AF1-1BE3-4E0F-A92C-E7D1FD148275}"/>
          </ac:cxnSpMkLst>
        </pc:cxnChg>
        <pc:cxnChg chg="del">
          <ac:chgData name="Rosmorduc Vinca" userId="ad80fc01-cf55-4376-a825-a887c8046f05" providerId="ADAL" clId="{D1619DEC-0648-412B-BDB4-2F204A841596}" dt="2019-08-20T08:43:31.529" v="10" actId="478"/>
          <ac:cxnSpMkLst>
            <pc:docMk/>
            <pc:sldMk cId="4092489826" sldId="574"/>
            <ac:cxnSpMk id="32" creationId="{285759C0-A577-48BE-BD7F-4CD43351E26E}"/>
          </ac:cxnSpMkLst>
        </pc:cxnChg>
        <pc:cxnChg chg="del">
          <ac:chgData name="Rosmorduc Vinca" userId="ad80fc01-cf55-4376-a825-a887c8046f05" providerId="ADAL" clId="{D1619DEC-0648-412B-BDB4-2F204A841596}" dt="2019-08-20T08:43:31.529" v="10" actId="478"/>
          <ac:cxnSpMkLst>
            <pc:docMk/>
            <pc:sldMk cId="4092489826" sldId="574"/>
            <ac:cxnSpMk id="33" creationId="{37C6C43A-6690-4D70-936D-2D7D62A6A01D}"/>
          </ac:cxnSpMkLst>
        </pc:cxnChg>
        <pc:cxnChg chg="del">
          <ac:chgData name="Rosmorduc Vinca" userId="ad80fc01-cf55-4376-a825-a887c8046f05" providerId="ADAL" clId="{D1619DEC-0648-412B-BDB4-2F204A841596}" dt="2019-08-20T08:43:31.529" v="10" actId="478"/>
          <ac:cxnSpMkLst>
            <pc:docMk/>
            <pc:sldMk cId="4092489826" sldId="574"/>
            <ac:cxnSpMk id="44" creationId="{6647CC12-8983-4509-B36C-40B73EF4EDCE}"/>
          </ac:cxnSpMkLst>
        </pc:cxnChg>
        <pc:cxnChg chg="del">
          <ac:chgData name="Rosmorduc Vinca" userId="ad80fc01-cf55-4376-a825-a887c8046f05" providerId="ADAL" clId="{D1619DEC-0648-412B-BDB4-2F204A841596}" dt="2019-08-20T08:43:31.529" v="10" actId="478"/>
          <ac:cxnSpMkLst>
            <pc:docMk/>
            <pc:sldMk cId="4092489826" sldId="574"/>
            <ac:cxnSpMk id="46" creationId="{BC078343-6264-4C76-88B2-A0F42DD92EDE}"/>
          </ac:cxnSpMkLst>
        </pc:cxnChg>
        <pc:cxnChg chg="del">
          <ac:chgData name="Rosmorduc Vinca" userId="ad80fc01-cf55-4376-a825-a887c8046f05" providerId="ADAL" clId="{D1619DEC-0648-412B-BDB4-2F204A841596}" dt="2019-08-20T08:43:31.529" v="10" actId="478"/>
          <ac:cxnSpMkLst>
            <pc:docMk/>
            <pc:sldMk cId="4092489826" sldId="574"/>
            <ac:cxnSpMk id="54" creationId="{1144E474-0AAB-4C43-A3B3-747459788801}"/>
          </ac:cxnSpMkLst>
        </pc:cxnChg>
        <pc:cxnChg chg="del">
          <ac:chgData name="Rosmorduc Vinca" userId="ad80fc01-cf55-4376-a825-a887c8046f05" providerId="ADAL" clId="{D1619DEC-0648-412B-BDB4-2F204A841596}" dt="2019-08-20T08:43:31.529" v="10" actId="478"/>
          <ac:cxnSpMkLst>
            <pc:docMk/>
            <pc:sldMk cId="4092489826" sldId="574"/>
            <ac:cxnSpMk id="56" creationId="{0D3D0FA1-637C-4BCA-9454-4F1A483390D8}"/>
          </ac:cxnSpMkLst>
        </pc:cxnChg>
        <pc:cxnChg chg="del">
          <ac:chgData name="Rosmorduc Vinca" userId="ad80fc01-cf55-4376-a825-a887c8046f05" providerId="ADAL" clId="{D1619DEC-0648-412B-BDB4-2F204A841596}" dt="2019-08-20T08:43:31.529" v="10" actId="478"/>
          <ac:cxnSpMkLst>
            <pc:docMk/>
            <pc:sldMk cId="4092489826" sldId="574"/>
            <ac:cxnSpMk id="57" creationId="{79133817-A9AA-4A8E-A248-12405A0569AA}"/>
          </ac:cxnSpMkLst>
        </pc:cxnChg>
        <pc:cxnChg chg="del">
          <ac:chgData name="Rosmorduc Vinca" userId="ad80fc01-cf55-4376-a825-a887c8046f05" providerId="ADAL" clId="{D1619DEC-0648-412B-BDB4-2F204A841596}" dt="2019-08-20T08:43:31.529" v="10" actId="478"/>
          <ac:cxnSpMkLst>
            <pc:docMk/>
            <pc:sldMk cId="4092489826" sldId="574"/>
            <ac:cxnSpMk id="75" creationId="{4EC4D98A-3A96-4876-83EF-59370DC50847}"/>
          </ac:cxnSpMkLst>
        </pc:cxnChg>
        <pc:cxnChg chg="del">
          <ac:chgData name="Rosmorduc Vinca" userId="ad80fc01-cf55-4376-a825-a887c8046f05" providerId="ADAL" clId="{D1619DEC-0648-412B-BDB4-2F204A841596}" dt="2019-08-20T08:43:31.529" v="10" actId="478"/>
          <ac:cxnSpMkLst>
            <pc:docMk/>
            <pc:sldMk cId="4092489826" sldId="574"/>
            <ac:cxnSpMk id="76" creationId="{33DAA35E-6AB0-4400-8621-0F0400D9851D}"/>
          </ac:cxnSpMkLst>
        </pc:cxnChg>
        <pc:cxnChg chg="del">
          <ac:chgData name="Rosmorduc Vinca" userId="ad80fc01-cf55-4376-a825-a887c8046f05" providerId="ADAL" clId="{D1619DEC-0648-412B-BDB4-2F204A841596}" dt="2019-08-20T08:43:31.529" v="10" actId="478"/>
          <ac:cxnSpMkLst>
            <pc:docMk/>
            <pc:sldMk cId="4092489826" sldId="574"/>
            <ac:cxnSpMk id="92" creationId="{23F24BF1-23E8-47F1-B977-8F45A747397F}"/>
          </ac:cxnSpMkLst>
        </pc:cxnChg>
        <pc:cxnChg chg="del">
          <ac:chgData name="Rosmorduc Vinca" userId="ad80fc01-cf55-4376-a825-a887c8046f05" providerId="ADAL" clId="{D1619DEC-0648-412B-BDB4-2F204A841596}" dt="2019-08-20T08:43:31.529" v="10" actId="478"/>
          <ac:cxnSpMkLst>
            <pc:docMk/>
            <pc:sldMk cId="4092489826" sldId="574"/>
            <ac:cxnSpMk id="95" creationId="{D3A1AF1B-647D-40C8-9ED6-3050D7A55F12}"/>
          </ac:cxnSpMkLst>
        </pc:cxnChg>
        <pc:cxnChg chg="del">
          <ac:chgData name="Rosmorduc Vinca" userId="ad80fc01-cf55-4376-a825-a887c8046f05" providerId="ADAL" clId="{D1619DEC-0648-412B-BDB4-2F204A841596}" dt="2019-08-20T08:43:31.529" v="10" actId="478"/>
          <ac:cxnSpMkLst>
            <pc:docMk/>
            <pc:sldMk cId="4092489826" sldId="574"/>
            <ac:cxnSpMk id="96" creationId="{EEA03826-FE0F-445A-BE8C-09FDD3AB0EF5}"/>
          </ac:cxnSpMkLst>
        </pc:cxnChg>
        <pc:cxnChg chg="del">
          <ac:chgData name="Rosmorduc Vinca" userId="ad80fc01-cf55-4376-a825-a887c8046f05" providerId="ADAL" clId="{D1619DEC-0648-412B-BDB4-2F204A841596}" dt="2019-08-20T08:43:31.529" v="10" actId="478"/>
          <ac:cxnSpMkLst>
            <pc:docMk/>
            <pc:sldMk cId="4092489826" sldId="574"/>
            <ac:cxnSpMk id="99" creationId="{803EEF90-CE50-4491-BAD2-9BA7DE4CAAD6}"/>
          </ac:cxnSpMkLst>
        </pc:cxnChg>
        <pc:cxnChg chg="del">
          <ac:chgData name="Rosmorduc Vinca" userId="ad80fc01-cf55-4376-a825-a887c8046f05" providerId="ADAL" clId="{D1619DEC-0648-412B-BDB4-2F204A841596}" dt="2019-08-20T08:43:31.529" v="10" actId="478"/>
          <ac:cxnSpMkLst>
            <pc:docMk/>
            <pc:sldMk cId="4092489826" sldId="574"/>
            <ac:cxnSpMk id="102" creationId="{72920FE2-0EF1-4C0E-9B97-9E1355AD3410}"/>
          </ac:cxnSpMkLst>
        </pc:cxnChg>
        <pc:cxnChg chg="del">
          <ac:chgData name="Rosmorduc Vinca" userId="ad80fc01-cf55-4376-a825-a887c8046f05" providerId="ADAL" clId="{D1619DEC-0648-412B-BDB4-2F204A841596}" dt="2019-08-20T08:43:31.529" v="10" actId="478"/>
          <ac:cxnSpMkLst>
            <pc:docMk/>
            <pc:sldMk cId="4092489826" sldId="574"/>
            <ac:cxnSpMk id="104" creationId="{79493C84-7318-403C-BE63-8B9AC3C7B211}"/>
          </ac:cxnSpMkLst>
        </pc:cxnChg>
        <pc:cxnChg chg="del">
          <ac:chgData name="Rosmorduc Vinca" userId="ad80fc01-cf55-4376-a825-a887c8046f05" providerId="ADAL" clId="{D1619DEC-0648-412B-BDB4-2F204A841596}" dt="2019-08-20T08:43:31.529" v="10" actId="478"/>
          <ac:cxnSpMkLst>
            <pc:docMk/>
            <pc:sldMk cId="4092489826" sldId="574"/>
            <ac:cxnSpMk id="105" creationId="{7B38AD96-EE14-450C-AA64-4C31B00A08FC}"/>
          </ac:cxnSpMkLst>
        </pc:cxnChg>
        <pc:cxnChg chg="del">
          <ac:chgData name="Rosmorduc Vinca" userId="ad80fc01-cf55-4376-a825-a887c8046f05" providerId="ADAL" clId="{D1619DEC-0648-412B-BDB4-2F204A841596}" dt="2019-08-20T08:43:31.529" v="10" actId="478"/>
          <ac:cxnSpMkLst>
            <pc:docMk/>
            <pc:sldMk cId="4092489826" sldId="574"/>
            <ac:cxnSpMk id="106" creationId="{38EE6F8C-F9AF-49C6-89C4-AE6B58C65590}"/>
          </ac:cxnSpMkLst>
        </pc:cxnChg>
        <pc:cxnChg chg="del">
          <ac:chgData name="Rosmorduc Vinca" userId="ad80fc01-cf55-4376-a825-a887c8046f05" providerId="ADAL" clId="{D1619DEC-0648-412B-BDB4-2F204A841596}" dt="2019-08-20T08:43:31.529" v="10" actId="478"/>
          <ac:cxnSpMkLst>
            <pc:docMk/>
            <pc:sldMk cId="4092489826" sldId="574"/>
            <ac:cxnSpMk id="107" creationId="{FDC94040-4517-4C3A-92D8-D8F834DD4237}"/>
          </ac:cxnSpMkLst>
        </pc:cxnChg>
        <pc:cxnChg chg="del">
          <ac:chgData name="Rosmorduc Vinca" userId="ad80fc01-cf55-4376-a825-a887c8046f05" providerId="ADAL" clId="{D1619DEC-0648-412B-BDB4-2F204A841596}" dt="2019-08-20T08:43:31.529" v="10" actId="478"/>
          <ac:cxnSpMkLst>
            <pc:docMk/>
            <pc:sldMk cId="4092489826" sldId="574"/>
            <ac:cxnSpMk id="108" creationId="{83EC9263-795B-424C-8C2A-6AC465F63148}"/>
          </ac:cxnSpMkLst>
        </pc:cxnChg>
        <pc:cxnChg chg="del">
          <ac:chgData name="Rosmorduc Vinca" userId="ad80fc01-cf55-4376-a825-a887c8046f05" providerId="ADAL" clId="{D1619DEC-0648-412B-BDB4-2F204A841596}" dt="2019-08-20T08:43:31.529" v="10" actId="478"/>
          <ac:cxnSpMkLst>
            <pc:docMk/>
            <pc:sldMk cId="4092489826" sldId="574"/>
            <ac:cxnSpMk id="109" creationId="{D9658C9E-8A24-48F2-ACBB-B34EEDA9496A}"/>
          </ac:cxnSpMkLst>
        </pc:cxnChg>
        <pc:cxnChg chg="del">
          <ac:chgData name="Rosmorduc Vinca" userId="ad80fc01-cf55-4376-a825-a887c8046f05" providerId="ADAL" clId="{D1619DEC-0648-412B-BDB4-2F204A841596}" dt="2019-08-20T08:43:31.529" v="10" actId="478"/>
          <ac:cxnSpMkLst>
            <pc:docMk/>
            <pc:sldMk cId="4092489826" sldId="574"/>
            <ac:cxnSpMk id="111" creationId="{70EBE8C7-87EE-47A0-96E3-95F029D9C12F}"/>
          </ac:cxnSpMkLst>
        </pc:cxnChg>
        <pc:cxnChg chg="del">
          <ac:chgData name="Rosmorduc Vinca" userId="ad80fc01-cf55-4376-a825-a887c8046f05" providerId="ADAL" clId="{D1619DEC-0648-412B-BDB4-2F204A841596}" dt="2019-08-20T08:43:31.529" v="10" actId="478"/>
          <ac:cxnSpMkLst>
            <pc:docMk/>
            <pc:sldMk cId="4092489826" sldId="574"/>
            <ac:cxnSpMk id="112" creationId="{DAD67D77-AB73-47FF-AD11-E00AAB49A88D}"/>
          </ac:cxnSpMkLst>
        </pc:cxnChg>
        <pc:cxnChg chg="del">
          <ac:chgData name="Rosmorduc Vinca" userId="ad80fc01-cf55-4376-a825-a887c8046f05" providerId="ADAL" clId="{D1619DEC-0648-412B-BDB4-2F204A841596}" dt="2019-08-20T08:43:31.529" v="10" actId="478"/>
          <ac:cxnSpMkLst>
            <pc:docMk/>
            <pc:sldMk cId="4092489826" sldId="574"/>
            <ac:cxnSpMk id="115" creationId="{56E3632B-9AF9-4DAC-90E3-AE8F8F60A7EA}"/>
          </ac:cxnSpMkLst>
        </pc:cxnChg>
        <pc:cxnChg chg="del">
          <ac:chgData name="Rosmorduc Vinca" userId="ad80fc01-cf55-4376-a825-a887c8046f05" providerId="ADAL" clId="{D1619DEC-0648-412B-BDB4-2F204A841596}" dt="2019-08-20T08:43:31.529" v="10" actId="478"/>
          <ac:cxnSpMkLst>
            <pc:docMk/>
            <pc:sldMk cId="4092489826" sldId="574"/>
            <ac:cxnSpMk id="116" creationId="{EF6D9FC9-2CE5-4913-9BBC-EB29EDDC8521}"/>
          </ac:cxnSpMkLst>
        </pc:cxnChg>
      </pc:sldChg>
    </pc:docChg>
  </pc:docChgLst>
  <pc:docChgLst>
    <pc:chgData name="Rosmorduc Vinca" userId="ad80fc01-cf55-4376-a825-a887c8046f05" providerId="ADAL" clId="{CAF0B608-6BB2-4BE4-83F3-43D622C42EBC}"/>
    <pc:docChg chg="modSld">
      <pc:chgData name="Rosmorduc Vinca" userId="ad80fc01-cf55-4376-a825-a887c8046f05" providerId="ADAL" clId="{CAF0B608-6BB2-4BE4-83F3-43D622C42EBC}" dt="2020-11-26T09:07:52.792" v="28" actId="14100"/>
      <pc:docMkLst>
        <pc:docMk/>
      </pc:docMkLst>
      <pc:sldChg chg="modSp mod">
        <pc:chgData name="Rosmorduc Vinca" userId="ad80fc01-cf55-4376-a825-a887c8046f05" providerId="ADAL" clId="{CAF0B608-6BB2-4BE4-83F3-43D622C42EBC}" dt="2020-11-26T09:07:52.792" v="28" actId="14100"/>
        <pc:sldMkLst>
          <pc:docMk/>
          <pc:sldMk cId="3861080009" sldId="375"/>
        </pc:sldMkLst>
        <pc:spChg chg="mod">
          <ac:chgData name="Rosmorduc Vinca" userId="ad80fc01-cf55-4376-a825-a887c8046f05" providerId="ADAL" clId="{CAF0B608-6BB2-4BE4-83F3-43D622C42EBC}" dt="2020-11-26T09:07:31.213" v="26" actId="404"/>
          <ac:spMkLst>
            <pc:docMk/>
            <pc:sldMk cId="3861080009" sldId="375"/>
            <ac:spMk id="9" creationId="{FA97F96F-2ECF-4266-ABD4-E9E5A76C15D0}"/>
          </ac:spMkLst>
        </pc:spChg>
        <pc:picChg chg="mod">
          <ac:chgData name="Rosmorduc Vinca" userId="ad80fc01-cf55-4376-a825-a887c8046f05" providerId="ADAL" clId="{CAF0B608-6BB2-4BE4-83F3-43D622C42EBC}" dt="2020-11-26T09:07:52.792" v="28" actId="14100"/>
          <ac:picMkLst>
            <pc:docMk/>
            <pc:sldMk cId="3861080009" sldId="375"/>
            <ac:picMk id="6" creationId="{4A156D2C-2754-455F-92B0-D416A1F6B1B4}"/>
          </ac:picMkLst>
        </pc:picChg>
      </pc:sldChg>
    </pc:docChg>
  </pc:docChgLst>
  <pc:docChgLst>
    <pc:chgData name="Rosmorduc Vinca" userId="ad80fc01-cf55-4376-a825-a887c8046f05" providerId="ADAL" clId="{E30F051C-887D-4142-8894-283770E4E2CF}"/>
    <pc:docChg chg="undo custSel modSld">
      <pc:chgData name="Rosmorduc Vinca" userId="ad80fc01-cf55-4376-a825-a887c8046f05" providerId="ADAL" clId="{E30F051C-887D-4142-8894-283770E4E2CF}" dt="2020-11-17T16:01:30.003" v="52" actId="207"/>
      <pc:docMkLst>
        <pc:docMk/>
      </pc:docMkLst>
      <pc:sldChg chg="addSp modSp mod">
        <pc:chgData name="Rosmorduc Vinca" userId="ad80fc01-cf55-4376-a825-a887c8046f05" providerId="ADAL" clId="{E30F051C-887D-4142-8894-283770E4E2CF}" dt="2020-11-17T16:01:02.075" v="47" actId="207"/>
        <pc:sldMkLst>
          <pc:docMk/>
          <pc:sldMk cId="3366699880" sldId="261"/>
        </pc:sldMkLst>
        <pc:spChg chg="add mod">
          <ac:chgData name="Rosmorduc Vinca" userId="ad80fc01-cf55-4376-a825-a887c8046f05" providerId="ADAL" clId="{E30F051C-887D-4142-8894-283770E4E2CF}" dt="2020-11-17T16:01:02.075" v="47" actId="207"/>
          <ac:spMkLst>
            <pc:docMk/>
            <pc:sldMk cId="3366699880" sldId="261"/>
            <ac:spMk id="7" creationId="{7A9E4F23-12BE-4A69-B354-098A9451DA1A}"/>
          </ac:spMkLst>
        </pc:spChg>
        <pc:grpChg chg="add mod">
          <ac:chgData name="Rosmorduc Vinca" userId="ad80fc01-cf55-4376-a825-a887c8046f05" providerId="ADAL" clId="{E30F051C-887D-4142-8894-283770E4E2CF}" dt="2020-11-17T15:59:49.902" v="40" actId="164"/>
          <ac:grpSpMkLst>
            <pc:docMk/>
            <pc:sldMk cId="3366699880" sldId="261"/>
            <ac:grpSpMk id="4" creationId="{93FB1D77-8233-49BF-B4D3-81B8424F55E9}"/>
          </ac:grpSpMkLst>
        </pc:grpChg>
        <pc:picChg chg="mod">
          <ac:chgData name="Rosmorduc Vinca" userId="ad80fc01-cf55-4376-a825-a887c8046f05" providerId="ADAL" clId="{E30F051C-887D-4142-8894-283770E4E2CF}" dt="2020-11-17T15:59:49.902" v="40" actId="164"/>
          <ac:picMkLst>
            <pc:docMk/>
            <pc:sldMk cId="3366699880" sldId="261"/>
            <ac:picMk id="6" creationId="{D1CC0876-46BE-441B-B52D-774FFC1176E0}"/>
          </ac:picMkLst>
        </pc:picChg>
      </pc:sldChg>
      <pc:sldChg chg="addSp modSp mod">
        <pc:chgData name="Rosmorduc Vinca" userId="ad80fc01-cf55-4376-a825-a887c8046f05" providerId="ADAL" clId="{E30F051C-887D-4142-8894-283770E4E2CF}" dt="2020-11-17T16:01:15.011" v="49" actId="207"/>
        <pc:sldMkLst>
          <pc:docMk/>
          <pc:sldMk cId="3358550441" sldId="344"/>
        </pc:sldMkLst>
        <pc:spChg chg="add mod">
          <ac:chgData name="Rosmorduc Vinca" userId="ad80fc01-cf55-4376-a825-a887c8046f05" providerId="ADAL" clId="{E30F051C-887D-4142-8894-283770E4E2CF}" dt="2020-11-17T15:58:56.244" v="26" actId="164"/>
          <ac:spMkLst>
            <pc:docMk/>
            <pc:sldMk cId="3358550441" sldId="344"/>
            <ac:spMk id="23" creationId="{F71F82AA-DCD6-40CA-AB66-CE56175109E2}"/>
          </ac:spMkLst>
        </pc:spChg>
        <pc:spChg chg="add mod">
          <ac:chgData name="Rosmorduc Vinca" userId="ad80fc01-cf55-4376-a825-a887c8046f05" providerId="ADAL" clId="{E30F051C-887D-4142-8894-283770E4E2CF}" dt="2020-11-17T16:01:15.011" v="49" actId="207"/>
          <ac:spMkLst>
            <pc:docMk/>
            <pc:sldMk cId="3358550441" sldId="344"/>
            <ac:spMk id="29" creationId="{DBF12550-6EC8-4882-8C99-D063C882929A}"/>
          </ac:spMkLst>
        </pc:spChg>
        <pc:grpChg chg="mod">
          <ac:chgData name="Rosmorduc Vinca" userId="ad80fc01-cf55-4376-a825-a887c8046f05" providerId="ADAL" clId="{E30F051C-887D-4142-8894-283770E4E2CF}" dt="2020-11-17T15:58:56.244" v="26" actId="164"/>
          <ac:grpSpMkLst>
            <pc:docMk/>
            <pc:sldMk cId="3358550441" sldId="344"/>
            <ac:grpSpMk id="3" creationId="{AE3B6C09-3187-479E-A615-9E0D1CC93BEB}"/>
          </ac:grpSpMkLst>
        </pc:grpChg>
        <pc:grpChg chg="add mod">
          <ac:chgData name="Rosmorduc Vinca" userId="ad80fc01-cf55-4376-a825-a887c8046f05" providerId="ADAL" clId="{E30F051C-887D-4142-8894-283770E4E2CF}" dt="2020-11-17T15:58:56.244" v="26" actId="164"/>
          <ac:grpSpMkLst>
            <pc:docMk/>
            <pc:sldMk cId="3358550441" sldId="344"/>
            <ac:grpSpMk id="4" creationId="{D8EAC735-72EC-4AD4-AC10-E8E40736D58F}"/>
          </ac:grpSpMkLst>
        </pc:grpChg>
        <pc:grpChg chg="add mod">
          <ac:chgData name="Rosmorduc Vinca" userId="ad80fc01-cf55-4376-a825-a887c8046f05" providerId="ADAL" clId="{E30F051C-887D-4142-8894-283770E4E2CF}" dt="2020-11-17T15:59:06.549" v="29" actId="164"/>
          <ac:grpSpMkLst>
            <pc:docMk/>
            <pc:sldMk cId="3358550441" sldId="344"/>
            <ac:grpSpMk id="5" creationId="{3F0F01E7-AC30-4A0D-8FAE-C058E61E1D91}"/>
          </ac:grpSpMkLst>
        </pc:grpChg>
        <pc:picChg chg="mod">
          <ac:chgData name="Rosmorduc Vinca" userId="ad80fc01-cf55-4376-a825-a887c8046f05" providerId="ADAL" clId="{E30F051C-887D-4142-8894-283770E4E2CF}" dt="2020-11-17T15:59:06.549" v="29" actId="164"/>
          <ac:picMkLst>
            <pc:docMk/>
            <pc:sldMk cId="3358550441" sldId="344"/>
            <ac:picMk id="22" creationId="{05BB96A3-D6ED-471C-BF10-A9CFDB15026F}"/>
          </ac:picMkLst>
        </pc:picChg>
      </pc:sldChg>
      <pc:sldChg chg="addSp modSp mod">
        <pc:chgData name="Rosmorduc Vinca" userId="ad80fc01-cf55-4376-a825-a887c8046f05" providerId="ADAL" clId="{E30F051C-887D-4142-8894-283770E4E2CF}" dt="2020-11-17T16:01:30.003" v="52" actId="207"/>
        <pc:sldMkLst>
          <pc:docMk/>
          <pc:sldMk cId="841826981" sldId="579"/>
        </pc:sldMkLst>
        <pc:spChg chg="mod">
          <ac:chgData name="Rosmorduc Vinca" userId="ad80fc01-cf55-4376-a825-a887c8046f05" providerId="ADAL" clId="{E30F051C-887D-4142-8894-283770E4E2CF}" dt="2020-11-17T15:57:27.069" v="3" actId="20577"/>
          <ac:spMkLst>
            <pc:docMk/>
            <pc:sldMk cId="841826981" sldId="579"/>
            <ac:spMk id="10" creationId="{986DBCF8-FF46-4B87-87BD-2A2215D23F11}"/>
          </ac:spMkLst>
        </pc:spChg>
        <pc:spChg chg="mod">
          <ac:chgData name="Rosmorduc Vinca" userId="ad80fc01-cf55-4376-a825-a887c8046f05" providerId="ADAL" clId="{E30F051C-887D-4142-8894-283770E4E2CF}" dt="2020-11-17T15:58:03.859" v="12" actId="1037"/>
          <ac:spMkLst>
            <pc:docMk/>
            <pc:sldMk cId="841826981" sldId="579"/>
            <ac:spMk id="11" creationId="{15273440-32C5-4A77-BAC7-7147B3C81A69}"/>
          </ac:spMkLst>
        </pc:spChg>
        <pc:spChg chg="add mod">
          <ac:chgData name="Rosmorduc Vinca" userId="ad80fc01-cf55-4376-a825-a887c8046f05" providerId="ADAL" clId="{E30F051C-887D-4142-8894-283770E4E2CF}" dt="2020-11-17T16:01:26.363" v="51" actId="207"/>
          <ac:spMkLst>
            <pc:docMk/>
            <pc:sldMk cId="841826981" sldId="579"/>
            <ac:spMk id="12" creationId="{2A4B1BB1-63A4-4406-999D-94EE4832D6C6}"/>
          </ac:spMkLst>
        </pc:spChg>
        <pc:spChg chg="add mod">
          <ac:chgData name="Rosmorduc Vinca" userId="ad80fc01-cf55-4376-a825-a887c8046f05" providerId="ADAL" clId="{E30F051C-887D-4142-8894-283770E4E2CF}" dt="2020-11-17T16:01:30.003" v="52" actId="207"/>
          <ac:spMkLst>
            <pc:docMk/>
            <pc:sldMk cId="841826981" sldId="579"/>
            <ac:spMk id="13" creationId="{0C675070-BACD-4512-9C44-EDF32F35F70D}"/>
          </ac:spMkLst>
        </pc:spChg>
        <pc:grpChg chg="add mod">
          <ac:chgData name="Rosmorduc Vinca" userId="ad80fc01-cf55-4376-a825-a887c8046f05" providerId="ADAL" clId="{E30F051C-887D-4142-8894-283770E4E2CF}" dt="2020-11-17T15:57:44.916" v="8" actId="1076"/>
          <ac:grpSpMkLst>
            <pc:docMk/>
            <pc:sldMk cId="841826981" sldId="579"/>
            <ac:grpSpMk id="4" creationId="{BB278481-8490-4669-9772-A1D0684DF4F2}"/>
          </ac:grpSpMkLst>
        </pc:grpChg>
        <pc:grpChg chg="add mod">
          <ac:chgData name="Rosmorduc Vinca" userId="ad80fc01-cf55-4376-a825-a887c8046f05" providerId="ADAL" clId="{E30F051C-887D-4142-8894-283770E4E2CF}" dt="2020-11-17T15:58:09.582" v="13" actId="164"/>
          <ac:grpSpMkLst>
            <pc:docMk/>
            <pc:sldMk cId="841826981" sldId="579"/>
            <ac:grpSpMk id="5" creationId="{C37487ED-A786-4F99-911D-718FB0CA2731}"/>
          </ac:grpSpMkLst>
        </pc:grpChg>
        <pc:picChg chg="mod">
          <ac:chgData name="Rosmorduc Vinca" userId="ad80fc01-cf55-4376-a825-a887c8046f05" providerId="ADAL" clId="{E30F051C-887D-4142-8894-283770E4E2CF}" dt="2020-11-17T15:57:39.641" v="5" actId="164"/>
          <ac:picMkLst>
            <pc:docMk/>
            <pc:sldMk cId="841826981" sldId="579"/>
            <ac:picMk id="8" creationId="{EB44A489-33FF-46AC-885A-97BCFD9CD8B6}"/>
          </ac:picMkLst>
        </pc:picChg>
        <pc:picChg chg="mod">
          <ac:chgData name="Rosmorduc Vinca" userId="ad80fc01-cf55-4376-a825-a887c8046f05" providerId="ADAL" clId="{E30F051C-887D-4142-8894-283770E4E2CF}" dt="2020-11-17T15:58:09.582" v="13" actId="164"/>
          <ac:picMkLst>
            <pc:docMk/>
            <pc:sldMk cId="841826981" sldId="579"/>
            <ac:picMk id="9" creationId="{CADD80D7-23F1-49DA-9900-12CFB2027C63}"/>
          </ac:picMkLst>
        </pc:picChg>
      </pc:sldChg>
      <pc:sldChg chg="addSp modSp mod">
        <pc:chgData name="Rosmorduc Vinca" userId="ad80fc01-cf55-4376-a825-a887c8046f05" providerId="ADAL" clId="{E30F051C-887D-4142-8894-283770E4E2CF}" dt="2020-11-17T16:01:21.820" v="50" actId="207"/>
        <pc:sldMkLst>
          <pc:docMk/>
          <pc:sldMk cId="1922934891" sldId="580"/>
        </pc:sldMkLst>
        <pc:spChg chg="add mod">
          <ac:chgData name="Rosmorduc Vinca" userId="ad80fc01-cf55-4376-a825-a887c8046f05" providerId="ADAL" clId="{E30F051C-887D-4142-8894-283770E4E2CF}" dt="2020-11-17T15:58:29.723" v="18" actId="164"/>
          <ac:spMkLst>
            <pc:docMk/>
            <pc:sldMk cId="1922934891" sldId="580"/>
            <ac:spMk id="33" creationId="{B5623316-3863-444B-8CCD-47A60EAB2B06}"/>
          </ac:spMkLst>
        </pc:spChg>
        <pc:spChg chg="add mod">
          <ac:chgData name="Rosmorduc Vinca" userId="ad80fc01-cf55-4376-a825-a887c8046f05" providerId="ADAL" clId="{E30F051C-887D-4142-8894-283770E4E2CF}" dt="2020-11-17T16:01:21.820" v="50" actId="207"/>
          <ac:spMkLst>
            <pc:docMk/>
            <pc:sldMk cId="1922934891" sldId="580"/>
            <ac:spMk id="34" creationId="{0DCCC574-5DFA-426A-9DCE-1628B1816B67}"/>
          </ac:spMkLst>
        </pc:spChg>
        <pc:grpChg chg="mod">
          <ac:chgData name="Rosmorduc Vinca" userId="ad80fc01-cf55-4376-a825-a887c8046f05" providerId="ADAL" clId="{E30F051C-887D-4142-8894-283770E4E2CF}" dt="2020-11-17T15:58:29.723" v="18" actId="164"/>
          <ac:grpSpMkLst>
            <pc:docMk/>
            <pc:sldMk cId="1922934891" sldId="580"/>
            <ac:grpSpMk id="3" creationId="{6AD28EEB-D504-4612-879B-E7C751A6E09A}"/>
          </ac:grpSpMkLst>
        </pc:grpChg>
        <pc:grpChg chg="add mod">
          <ac:chgData name="Rosmorduc Vinca" userId="ad80fc01-cf55-4376-a825-a887c8046f05" providerId="ADAL" clId="{E30F051C-887D-4142-8894-283770E4E2CF}" dt="2020-11-17T15:58:29.723" v="18" actId="164"/>
          <ac:grpSpMkLst>
            <pc:docMk/>
            <pc:sldMk cId="1922934891" sldId="580"/>
            <ac:grpSpMk id="4" creationId="{25E3BF11-3291-47E1-8908-28C6CAF2FBDE}"/>
          </ac:grpSpMkLst>
        </pc:grpChg>
        <pc:grpChg chg="add mod">
          <ac:chgData name="Rosmorduc Vinca" userId="ad80fc01-cf55-4376-a825-a887c8046f05" providerId="ADAL" clId="{E30F051C-887D-4142-8894-283770E4E2CF}" dt="2020-11-17T15:58:40.956" v="21" actId="164"/>
          <ac:grpSpMkLst>
            <pc:docMk/>
            <pc:sldMk cId="1922934891" sldId="580"/>
            <ac:grpSpMk id="5" creationId="{DE4A7EF6-925C-4CA8-9879-8FDBFBAE9CF3}"/>
          </ac:grpSpMkLst>
        </pc:grpChg>
        <pc:picChg chg="mod">
          <ac:chgData name="Rosmorduc Vinca" userId="ad80fc01-cf55-4376-a825-a887c8046f05" providerId="ADAL" clId="{E30F051C-887D-4142-8894-283770E4E2CF}" dt="2020-11-17T15:58:40.956" v="21" actId="164"/>
          <ac:picMkLst>
            <pc:docMk/>
            <pc:sldMk cId="1922934891" sldId="580"/>
            <ac:picMk id="18" creationId="{26E794CD-1797-432C-A0D5-8E8062933E0C}"/>
          </ac:picMkLst>
        </pc:picChg>
      </pc:sldChg>
      <pc:sldChg chg="addSp modSp mod">
        <pc:chgData name="Rosmorduc Vinca" userId="ad80fc01-cf55-4376-a825-a887c8046f05" providerId="ADAL" clId="{E30F051C-887D-4142-8894-283770E4E2CF}" dt="2020-11-17T15:59:35.863" v="37" actId="164"/>
        <pc:sldMkLst>
          <pc:docMk/>
          <pc:sldMk cId="846476779" sldId="581"/>
        </pc:sldMkLst>
        <pc:spChg chg="add mod">
          <ac:chgData name="Rosmorduc Vinca" userId="ad80fc01-cf55-4376-a825-a887c8046f05" providerId="ADAL" clId="{E30F051C-887D-4142-8894-283770E4E2CF}" dt="2020-11-17T15:59:35.863" v="37" actId="164"/>
          <ac:spMkLst>
            <pc:docMk/>
            <pc:sldMk cId="846476779" sldId="581"/>
            <ac:spMk id="22" creationId="{70933376-28C0-4F9A-952A-485CDF997D40}"/>
          </ac:spMkLst>
        </pc:spChg>
        <pc:grpChg chg="mod">
          <ac:chgData name="Rosmorduc Vinca" userId="ad80fc01-cf55-4376-a825-a887c8046f05" providerId="ADAL" clId="{E30F051C-887D-4142-8894-283770E4E2CF}" dt="2020-11-17T15:59:35.863" v="37" actId="164"/>
          <ac:grpSpMkLst>
            <pc:docMk/>
            <pc:sldMk cId="846476779" sldId="581"/>
            <ac:grpSpMk id="3" creationId="{892B2C6E-42BE-4E53-A860-2E23692D2C65}"/>
          </ac:grpSpMkLst>
        </pc:grpChg>
        <pc:grpChg chg="add mod">
          <ac:chgData name="Rosmorduc Vinca" userId="ad80fc01-cf55-4376-a825-a887c8046f05" providerId="ADAL" clId="{E30F051C-887D-4142-8894-283770E4E2CF}" dt="2020-11-17T15:59:35.863" v="37" actId="164"/>
          <ac:grpSpMkLst>
            <pc:docMk/>
            <pc:sldMk cId="846476779" sldId="581"/>
            <ac:grpSpMk id="4" creationId="{F34AD251-C1D4-4C1C-8133-449D8CD85D84}"/>
          </ac:grpSpMkLst>
        </pc:grpChg>
      </pc:sldChg>
      <pc:sldChg chg="addSp modSp mod">
        <pc:chgData name="Rosmorduc Vinca" userId="ad80fc01-cf55-4376-a825-a887c8046f05" providerId="ADAL" clId="{E30F051C-887D-4142-8894-283770E4E2CF}" dt="2020-11-17T16:01:08.251" v="48" actId="207"/>
        <pc:sldMkLst>
          <pc:docMk/>
          <pc:sldMk cId="2963951667" sldId="582"/>
        </pc:sldMkLst>
        <pc:spChg chg="add mod">
          <ac:chgData name="Rosmorduc Vinca" userId="ad80fc01-cf55-4376-a825-a887c8046f05" providerId="ADAL" clId="{E30F051C-887D-4142-8894-283770E4E2CF}" dt="2020-11-17T16:01:08.251" v="48" actId="207"/>
          <ac:spMkLst>
            <pc:docMk/>
            <pc:sldMk cId="2963951667" sldId="582"/>
            <ac:spMk id="7" creationId="{2ABF94AE-A4B1-4E64-9791-DD95CD783224}"/>
          </ac:spMkLst>
        </pc:spChg>
        <pc:grpChg chg="add mod">
          <ac:chgData name="Rosmorduc Vinca" userId="ad80fc01-cf55-4376-a825-a887c8046f05" providerId="ADAL" clId="{E30F051C-887D-4142-8894-283770E4E2CF}" dt="2020-11-17T15:59:20.143" v="32" actId="164"/>
          <ac:grpSpMkLst>
            <pc:docMk/>
            <pc:sldMk cId="2963951667" sldId="582"/>
            <ac:grpSpMk id="4" creationId="{F3D35F60-0132-499D-9500-9915D7FA0066}"/>
          </ac:grpSpMkLst>
        </pc:grpChg>
        <pc:picChg chg="mod">
          <ac:chgData name="Rosmorduc Vinca" userId="ad80fc01-cf55-4376-a825-a887c8046f05" providerId="ADAL" clId="{E30F051C-887D-4142-8894-283770E4E2CF}" dt="2020-11-17T15:59:20.143" v="32" actId="164"/>
          <ac:picMkLst>
            <pc:docMk/>
            <pc:sldMk cId="2963951667" sldId="582"/>
            <ac:picMk id="5" creationId="{E6201DD0-1602-456A-882A-443A997D3319}"/>
          </ac:picMkLst>
        </pc:picChg>
      </pc:sldChg>
      <pc:sldChg chg="addSp modSp mod">
        <pc:chgData name="Rosmorduc Vinca" userId="ad80fc01-cf55-4376-a825-a887c8046f05" providerId="ADAL" clId="{E30F051C-887D-4142-8894-283770E4E2CF}" dt="2020-11-17T16:00:36.431" v="46" actId="164"/>
        <pc:sldMkLst>
          <pc:docMk/>
          <pc:sldMk cId="1998194176" sldId="586"/>
        </pc:sldMkLst>
        <pc:spChg chg="add mod">
          <ac:chgData name="Rosmorduc Vinca" userId="ad80fc01-cf55-4376-a825-a887c8046f05" providerId="ADAL" clId="{E30F051C-887D-4142-8894-283770E4E2CF}" dt="2020-11-17T16:00:36.431" v="46" actId="164"/>
          <ac:spMkLst>
            <pc:docMk/>
            <pc:sldMk cId="1998194176" sldId="586"/>
            <ac:spMk id="24" creationId="{49755716-15E3-40EF-9DCF-477090921BB9}"/>
          </ac:spMkLst>
        </pc:spChg>
        <pc:grpChg chg="add mod">
          <ac:chgData name="Rosmorduc Vinca" userId="ad80fc01-cf55-4376-a825-a887c8046f05" providerId="ADAL" clId="{E30F051C-887D-4142-8894-283770E4E2CF}" dt="2020-11-17T16:00:36.431" v="46" actId="164"/>
          <ac:grpSpMkLst>
            <pc:docMk/>
            <pc:sldMk cId="1998194176" sldId="586"/>
            <ac:grpSpMk id="5" creationId="{E148DD7E-C609-4649-9767-9DD89AA7A5B3}"/>
          </ac:grpSpMkLst>
        </pc:grpChg>
        <pc:grpChg chg="mod">
          <ac:chgData name="Rosmorduc Vinca" userId="ad80fc01-cf55-4376-a825-a887c8046f05" providerId="ADAL" clId="{E30F051C-887D-4142-8894-283770E4E2CF}" dt="2020-11-17T16:00:36.431" v="46" actId="164"/>
          <ac:grpSpMkLst>
            <pc:docMk/>
            <pc:sldMk cId="1998194176" sldId="586"/>
            <ac:grpSpMk id="13" creationId="{2AF29D6A-8E4F-4896-9234-3D5E306FCB39}"/>
          </ac:grpSpMkLst>
        </pc:grpChg>
      </pc:sldChg>
    </pc:docChg>
  </pc:docChgLst>
  <pc:docChgLst>
    <pc:chgData name="Rosmorduc Vinca" userId="ad80fc01-cf55-4376-a825-a887c8046f05" providerId="ADAL" clId="{04EF8114-AD17-4972-8AF1-5B7A6EFF6B99}"/>
    <pc:docChg chg="undo custSel modSld">
      <pc:chgData name="Rosmorduc Vinca" userId="ad80fc01-cf55-4376-a825-a887c8046f05" providerId="ADAL" clId="{04EF8114-AD17-4972-8AF1-5B7A6EFF6B99}" dt="2020-05-07T09:44:08.223" v="119" actId="255"/>
      <pc:docMkLst>
        <pc:docMk/>
      </pc:docMkLst>
      <pc:sldChg chg="modSp mod">
        <pc:chgData name="Rosmorduc Vinca" userId="ad80fc01-cf55-4376-a825-a887c8046f05" providerId="ADAL" clId="{04EF8114-AD17-4972-8AF1-5B7A6EFF6B99}" dt="2020-05-07T09:37:38.199" v="83" actId="20577"/>
        <pc:sldMkLst>
          <pc:docMk/>
          <pc:sldMk cId="2815389732" sldId="352"/>
        </pc:sldMkLst>
        <pc:spChg chg="mod">
          <ac:chgData name="Rosmorduc Vinca" userId="ad80fc01-cf55-4376-a825-a887c8046f05" providerId="ADAL" clId="{04EF8114-AD17-4972-8AF1-5B7A6EFF6B99}" dt="2020-05-07T09:37:38.199" v="83" actId="20577"/>
          <ac:spMkLst>
            <pc:docMk/>
            <pc:sldMk cId="2815389732" sldId="352"/>
            <ac:spMk id="8" creationId="{CC96811B-C192-4FBC-A7C7-50E87AF41600}"/>
          </ac:spMkLst>
        </pc:spChg>
        <pc:picChg chg="mod">
          <ac:chgData name="Rosmorduc Vinca" userId="ad80fc01-cf55-4376-a825-a887c8046f05" providerId="ADAL" clId="{04EF8114-AD17-4972-8AF1-5B7A6EFF6B99}" dt="2020-05-07T09:37:17.716" v="69" actId="1036"/>
          <ac:picMkLst>
            <pc:docMk/>
            <pc:sldMk cId="2815389732" sldId="352"/>
            <ac:picMk id="7" creationId="{E47B781D-F1EF-4ABC-A895-8C69A88D9D79}"/>
          </ac:picMkLst>
        </pc:picChg>
      </pc:sldChg>
      <pc:sldChg chg="modSp mod">
        <pc:chgData name="Rosmorduc Vinca" userId="ad80fc01-cf55-4376-a825-a887c8046f05" providerId="ADAL" clId="{04EF8114-AD17-4972-8AF1-5B7A6EFF6B99}" dt="2020-05-07T09:44:08.223" v="119" actId="255"/>
        <pc:sldMkLst>
          <pc:docMk/>
          <pc:sldMk cId="1471819019" sldId="355"/>
        </pc:sldMkLst>
        <pc:spChg chg="mod">
          <ac:chgData name="Rosmorduc Vinca" userId="ad80fc01-cf55-4376-a825-a887c8046f05" providerId="ADAL" clId="{04EF8114-AD17-4972-8AF1-5B7A6EFF6B99}" dt="2020-05-07T09:44:08.223" v="119" actId="255"/>
          <ac:spMkLst>
            <pc:docMk/>
            <pc:sldMk cId="1471819019" sldId="355"/>
            <ac:spMk id="2" creationId="{BB6480CD-2B8E-4475-8AEC-DA9E3962C8EB}"/>
          </ac:spMkLst>
        </pc:spChg>
      </pc:sldChg>
      <pc:sldChg chg="modSp mod">
        <pc:chgData name="Rosmorduc Vinca" userId="ad80fc01-cf55-4376-a825-a887c8046f05" providerId="ADAL" clId="{04EF8114-AD17-4972-8AF1-5B7A6EFF6B99}" dt="2020-05-07T09:24:31.660" v="4" actId="14100"/>
        <pc:sldMkLst>
          <pc:docMk/>
          <pc:sldMk cId="1209475898" sldId="370"/>
        </pc:sldMkLst>
        <pc:spChg chg="mod">
          <ac:chgData name="Rosmorduc Vinca" userId="ad80fc01-cf55-4376-a825-a887c8046f05" providerId="ADAL" clId="{04EF8114-AD17-4972-8AF1-5B7A6EFF6B99}" dt="2020-05-07T09:24:26.569" v="3" actId="1076"/>
          <ac:spMkLst>
            <pc:docMk/>
            <pc:sldMk cId="1209475898" sldId="370"/>
            <ac:spMk id="17" creationId="{73D9CAAA-EE39-49FF-BE66-C833A0B99C4B}"/>
          </ac:spMkLst>
        </pc:spChg>
        <pc:spChg chg="mod">
          <ac:chgData name="Rosmorduc Vinca" userId="ad80fc01-cf55-4376-a825-a887c8046f05" providerId="ADAL" clId="{04EF8114-AD17-4972-8AF1-5B7A6EFF6B99}" dt="2020-05-07T09:24:31.660" v="4" actId="14100"/>
          <ac:spMkLst>
            <pc:docMk/>
            <pc:sldMk cId="1209475898" sldId="370"/>
            <ac:spMk id="18" creationId="{5B71E43E-9868-4C1B-B0EE-F381772FF5FD}"/>
          </ac:spMkLst>
        </pc:spChg>
      </pc:sldChg>
      <pc:sldChg chg="modSp mod">
        <pc:chgData name="Rosmorduc Vinca" userId="ad80fc01-cf55-4376-a825-a887c8046f05" providerId="ADAL" clId="{04EF8114-AD17-4972-8AF1-5B7A6EFF6B99}" dt="2020-05-07T09:30:32.613" v="67" actId="1035"/>
        <pc:sldMkLst>
          <pc:docMk/>
          <pc:sldMk cId="1922934891" sldId="580"/>
        </pc:sldMkLst>
        <pc:spChg chg="mod">
          <ac:chgData name="Rosmorduc Vinca" userId="ad80fc01-cf55-4376-a825-a887c8046f05" providerId="ADAL" clId="{04EF8114-AD17-4972-8AF1-5B7A6EFF6B99}" dt="2020-05-07T09:27:18.601" v="54" actId="207"/>
          <ac:spMkLst>
            <pc:docMk/>
            <pc:sldMk cId="1922934891" sldId="580"/>
            <ac:spMk id="20" creationId="{A202169B-0B79-4680-BF1D-31B08A91DE46}"/>
          </ac:spMkLst>
        </pc:spChg>
        <pc:grpChg chg="mod">
          <ac:chgData name="Rosmorduc Vinca" userId="ad80fc01-cf55-4376-a825-a887c8046f05" providerId="ADAL" clId="{04EF8114-AD17-4972-8AF1-5B7A6EFF6B99}" dt="2020-05-07T09:30:32.613" v="67" actId="1035"/>
          <ac:grpSpMkLst>
            <pc:docMk/>
            <pc:sldMk cId="1922934891" sldId="580"/>
            <ac:grpSpMk id="25" creationId="{607EB40E-A33D-41D7-98E2-80234FA8594C}"/>
          </ac:grpSpMkLst>
        </pc:grpChg>
      </pc:sldChg>
    </pc:docChg>
  </pc:docChgLst>
  <pc:docChgLst>
    <pc:chgData name="Rosmorduc Vinca" userId="ad80fc01-cf55-4376-a825-a887c8046f05" providerId="ADAL" clId="{AC4039DE-BB89-4FF5-97F5-929F5321BF96}"/>
    <pc:docChg chg="undo redo custSel addSld delSld modSld sldOrd">
      <pc:chgData name="Rosmorduc Vinca" userId="ad80fc01-cf55-4376-a825-a887c8046f05" providerId="ADAL" clId="{AC4039DE-BB89-4FF5-97F5-929F5321BF96}" dt="2019-08-23T09:48:41.648" v="3123"/>
      <pc:docMkLst>
        <pc:docMk/>
      </pc:docMkLst>
      <pc:sldChg chg="addSp delSp modSp add del">
        <pc:chgData name="Rosmorduc Vinca" userId="ad80fc01-cf55-4376-a825-a887c8046f05" providerId="ADAL" clId="{AC4039DE-BB89-4FF5-97F5-929F5321BF96}" dt="2019-08-23T09:00:13.041" v="1003" actId="2696"/>
        <pc:sldMkLst>
          <pc:docMk/>
          <pc:sldMk cId="0" sldId="257"/>
        </pc:sldMkLst>
        <pc:spChg chg="mod">
          <ac:chgData name="Rosmorduc Vinca" userId="ad80fc01-cf55-4376-a825-a887c8046f05" providerId="ADAL" clId="{AC4039DE-BB89-4FF5-97F5-929F5321BF96}" dt="2019-08-23T08:59:49.258" v="999"/>
          <ac:spMkLst>
            <pc:docMk/>
            <pc:sldMk cId="0" sldId="257"/>
            <ac:spMk id="2" creationId="{00000000-0000-0000-0000-000000000000}"/>
          </ac:spMkLst>
        </pc:spChg>
        <pc:spChg chg="add del mod">
          <ac:chgData name="Rosmorduc Vinca" userId="ad80fc01-cf55-4376-a825-a887c8046f05" providerId="ADAL" clId="{AC4039DE-BB89-4FF5-97F5-929F5321BF96}" dt="2019-08-23T08:58:47.920" v="934"/>
          <ac:spMkLst>
            <pc:docMk/>
            <pc:sldMk cId="0" sldId="257"/>
            <ac:spMk id="3" creationId="{7F1AA6B0-92AE-43A0-8BA0-43857640B50C}"/>
          </ac:spMkLst>
        </pc:spChg>
        <pc:spChg chg="del mod">
          <ac:chgData name="Rosmorduc Vinca" userId="ad80fc01-cf55-4376-a825-a887c8046f05" providerId="ADAL" clId="{AC4039DE-BB89-4FF5-97F5-929F5321BF96}" dt="2019-08-23T08:59:24.195" v="996" actId="478"/>
          <ac:spMkLst>
            <pc:docMk/>
            <pc:sldMk cId="0" sldId="257"/>
            <ac:spMk id="4" creationId="{6523FD56-51C7-49FA-882B-3CA9E1BEBEEC}"/>
          </ac:spMkLst>
        </pc:spChg>
        <pc:spChg chg="del mod">
          <ac:chgData name="Rosmorduc Vinca" userId="ad80fc01-cf55-4376-a825-a887c8046f05" providerId="ADAL" clId="{AC4039DE-BB89-4FF5-97F5-929F5321BF96}" dt="2019-08-23T08:59:29.898" v="998" actId="478"/>
          <ac:spMkLst>
            <pc:docMk/>
            <pc:sldMk cId="0" sldId="257"/>
            <ac:spMk id="6" creationId="{76A9C384-3227-44CB-9F3F-F825CF6B7ACE}"/>
          </ac:spMkLst>
        </pc:spChg>
        <pc:spChg chg="add mod">
          <ac:chgData name="Rosmorduc Vinca" userId="ad80fc01-cf55-4376-a825-a887c8046f05" providerId="ADAL" clId="{AC4039DE-BB89-4FF5-97F5-929F5321BF96}" dt="2019-08-23T08:58:47.920" v="934"/>
          <ac:spMkLst>
            <pc:docMk/>
            <pc:sldMk cId="0" sldId="257"/>
            <ac:spMk id="7" creationId="{8C11E06E-B059-4721-A404-681660779EC2}"/>
          </ac:spMkLst>
        </pc:spChg>
      </pc:sldChg>
      <pc:sldChg chg="modSp add del">
        <pc:chgData name="Rosmorduc Vinca" userId="ad80fc01-cf55-4376-a825-a887c8046f05" providerId="ADAL" clId="{AC4039DE-BB89-4FF5-97F5-929F5321BF96}" dt="2019-08-23T09:07:02.850" v="1474" actId="2696"/>
        <pc:sldMkLst>
          <pc:docMk/>
          <pc:sldMk cId="3484489363" sldId="259"/>
        </pc:sldMkLst>
        <pc:spChg chg="mod">
          <ac:chgData name="Rosmorduc Vinca" userId="ad80fc01-cf55-4376-a825-a887c8046f05" providerId="ADAL" clId="{AC4039DE-BB89-4FF5-97F5-929F5321BF96}" dt="2019-08-23T09:06:58.365" v="1473"/>
          <ac:spMkLst>
            <pc:docMk/>
            <pc:sldMk cId="3484489363" sldId="259"/>
            <ac:spMk id="6" creationId="{02BE786F-E465-4D57-AD28-0985B5AF4B1D}"/>
          </ac:spMkLst>
        </pc:spChg>
      </pc:sldChg>
      <pc:sldChg chg="addSp delSp modSp add del">
        <pc:chgData name="Rosmorduc Vinca" userId="ad80fc01-cf55-4376-a825-a887c8046f05" providerId="ADAL" clId="{AC4039DE-BB89-4FF5-97F5-929F5321BF96}" dt="2019-08-23T09:28:11.056" v="1874" actId="2696"/>
        <pc:sldMkLst>
          <pc:docMk/>
          <pc:sldMk cId="1827028390" sldId="260"/>
        </pc:sldMkLst>
        <pc:spChg chg="del">
          <ac:chgData name="Rosmorduc Vinca" userId="ad80fc01-cf55-4376-a825-a887c8046f05" providerId="ADAL" clId="{AC4039DE-BB89-4FF5-97F5-929F5321BF96}" dt="2019-08-23T09:27:42.639" v="1867"/>
          <ac:spMkLst>
            <pc:docMk/>
            <pc:sldMk cId="1827028390" sldId="260"/>
            <ac:spMk id="2" creationId="{84D400B9-30E6-47FB-9F31-3D32E88AE147}"/>
          </ac:spMkLst>
        </pc:spChg>
        <pc:spChg chg="add mod">
          <ac:chgData name="Rosmorduc Vinca" userId="ad80fc01-cf55-4376-a825-a887c8046f05" providerId="ADAL" clId="{AC4039DE-BB89-4FF5-97F5-929F5321BF96}" dt="2019-08-23T09:14:22.594" v="1650" actId="179"/>
          <ac:spMkLst>
            <pc:docMk/>
            <pc:sldMk cId="1827028390" sldId="260"/>
            <ac:spMk id="3" creationId="{A71519A5-1FA6-4E62-8D15-C2672ED38451}"/>
          </ac:spMkLst>
        </pc:spChg>
        <pc:spChg chg="del">
          <ac:chgData name="Rosmorduc Vinca" userId="ad80fc01-cf55-4376-a825-a887c8046f05" providerId="ADAL" clId="{AC4039DE-BB89-4FF5-97F5-929F5321BF96}" dt="2019-08-23T09:14:55.204" v="1659" actId="478"/>
          <ac:spMkLst>
            <pc:docMk/>
            <pc:sldMk cId="1827028390" sldId="260"/>
            <ac:spMk id="4" creationId="{6523FD56-51C7-49FA-882B-3CA9E1BEBEEC}"/>
          </ac:spMkLst>
        </pc:spChg>
        <pc:spChg chg="del mod">
          <ac:chgData name="Rosmorduc Vinca" userId="ad80fc01-cf55-4376-a825-a887c8046f05" providerId="ADAL" clId="{AC4039DE-BB89-4FF5-97F5-929F5321BF96}" dt="2019-08-23T09:14:47.969" v="1656" actId="478"/>
          <ac:spMkLst>
            <pc:docMk/>
            <pc:sldMk cId="1827028390" sldId="260"/>
            <ac:spMk id="6" creationId="{B2272D06-54F0-4022-99A0-CCB075078E27}"/>
          </ac:spMkLst>
        </pc:spChg>
        <pc:spChg chg="add mod">
          <ac:chgData name="Rosmorduc Vinca" userId="ad80fc01-cf55-4376-a825-a887c8046f05" providerId="ADAL" clId="{AC4039DE-BB89-4FF5-97F5-929F5321BF96}" dt="2019-08-23T09:27:02.014" v="1818"/>
          <ac:spMkLst>
            <pc:docMk/>
            <pc:sldMk cId="1827028390" sldId="260"/>
            <ac:spMk id="7" creationId="{5A53B7A7-DEFE-4509-B48E-12EFD977533D}"/>
          </ac:spMkLst>
        </pc:spChg>
        <pc:spChg chg="del">
          <ac:chgData name="Rosmorduc Vinca" userId="ad80fc01-cf55-4376-a825-a887c8046f05" providerId="ADAL" clId="{AC4039DE-BB89-4FF5-97F5-929F5321BF96}" dt="2019-08-23T09:14:31.094" v="1651" actId="478"/>
          <ac:spMkLst>
            <pc:docMk/>
            <pc:sldMk cId="1827028390" sldId="260"/>
            <ac:spMk id="8" creationId="{B14F1E5E-1453-455B-A827-9AB2C7E98F27}"/>
          </ac:spMkLst>
        </pc:spChg>
        <pc:picChg chg="del">
          <ac:chgData name="Rosmorduc Vinca" userId="ad80fc01-cf55-4376-a825-a887c8046f05" providerId="ADAL" clId="{AC4039DE-BB89-4FF5-97F5-929F5321BF96}" dt="2019-08-23T09:27:21.813" v="1826"/>
          <ac:picMkLst>
            <pc:docMk/>
            <pc:sldMk cId="1827028390" sldId="260"/>
            <ac:picMk id="5" creationId="{CD3C46B9-70AA-4D8C-9F97-B5A2AD8A667E}"/>
          </ac:picMkLst>
        </pc:picChg>
      </pc:sldChg>
      <pc:sldChg chg="add del">
        <pc:chgData name="Rosmorduc Vinca" userId="ad80fc01-cf55-4376-a825-a887c8046f05" providerId="ADAL" clId="{AC4039DE-BB89-4FF5-97F5-929F5321BF96}" dt="2019-08-23T08:58:22.557" v="931" actId="2696"/>
        <pc:sldMkLst>
          <pc:docMk/>
          <pc:sldMk cId="3933495985" sldId="260"/>
        </pc:sldMkLst>
      </pc:sldChg>
      <pc:sldChg chg="add del">
        <pc:chgData name="Rosmorduc Vinca" userId="ad80fc01-cf55-4376-a825-a887c8046f05" providerId="ADAL" clId="{AC4039DE-BB89-4FF5-97F5-929F5321BF96}" dt="2019-08-23T08:58:22.573" v="932" actId="2696"/>
        <pc:sldMkLst>
          <pc:docMk/>
          <pc:sldMk cId="2316194627" sldId="261"/>
        </pc:sldMkLst>
      </pc:sldChg>
      <pc:sldChg chg="addSp delSp modSp add ord">
        <pc:chgData name="Rosmorduc Vinca" userId="ad80fc01-cf55-4376-a825-a887c8046f05" providerId="ADAL" clId="{AC4039DE-BB89-4FF5-97F5-929F5321BF96}" dt="2019-08-23T09:35:54.611" v="2245" actId="1076"/>
        <pc:sldMkLst>
          <pc:docMk/>
          <pc:sldMk cId="3366699880" sldId="261"/>
        </pc:sldMkLst>
        <pc:spChg chg="add mod">
          <ac:chgData name="Rosmorduc Vinca" userId="ad80fc01-cf55-4376-a825-a887c8046f05" providerId="ADAL" clId="{AC4039DE-BB89-4FF5-97F5-929F5321BF96}" dt="2019-08-23T09:15:20.516" v="1664" actId="179"/>
          <ac:spMkLst>
            <pc:docMk/>
            <pc:sldMk cId="3366699880" sldId="261"/>
            <ac:spMk id="2" creationId="{205480B3-C1BD-464B-8806-11034391136F}"/>
          </ac:spMkLst>
        </pc:spChg>
        <pc:spChg chg="add del mod">
          <ac:chgData name="Rosmorduc Vinca" userId="ad80fc01-cf55-4376-a825-a887c8046f05" providerId="ADAL" clId="{AC4039DE-BB89-4FF5-97F5-929F5321BF96}" dt="2019-08-23T09:31:46.582" v="2053" actId="14100"/>
          <ac:spMkLst>
            <pc:docMk/>
            <pc:sldMk cId="3366699880" sldId="261"/>
            <ac:spMk id="3" creationId="{B3A3A4FF-73F8-42F9-A573-F5995A6966F8}"/>
          </ac:spMkLst>
        </pc:spChg>
        <pc:spChg chg="del">
          <ac:chgData name="Rosmorduc Vinca" userId="ad80fc01-cf55-4376-a825-a887c8046f05" providerId="ADAL" clId="{AC4039DE-BB89-4FF5-97F5-929F5321BF96}" dt="2019-08-23T09:31:32.696" v="2049" actId="478"/>
          <ac:spMkLst>
            <pc:docMk/>
            <pc:sldMk cId="3366699880" sldId="261"/>
            <ac:spMk id="4" creationId="{6523FD56-51C7-49FA-882B-3CA9E1BEBEEC}"/>
          </ac:spMkLst>
        </pc:spChg>
        <pc:spChg chg="del mod">
          <ac:chgData name="Rosmorduc Vinca" userId="ad80fc01-cf55-4376-a825-a887c8046f05" providerId="ADAL" clId="{AC4039DE-BB89-4FF5-97F5-929F5321BF96}" dt="2019-08-23T09:31:34.822" v="2050" actId="478"/>
          <ac:spMkLst>
            <pc:docMk/>
            <pc:sldMk cId="3366699880" sldId="261"/>
            <ac:spMk id="5" creationId="{81632D8C-EC8D-4629-B0EB-4A083625F3E7}"/>
          </ac:spMkLst>
        </pc:spChg>
        <pc:spChg chg="mod">
          <ac:chgData name="Rosmorduc Vinca" userId="ad80fc01-cf55-4376-a825-a887c8046f05" providerId="ADAL" clId="{AC4039DE-BB89-4FF5-97F5-929F5321BF96}" dt="2019-08-23T09:35:54.611" v="2245" actId="1076"/>
          <ac:spMkLst>
            <pc:docMk/>
            <pc:sldMk cId="3366699880" sldId="261"/>
            <ac:spMk id="8" creationId="{982E1C8A-A8FF-4226-B588-735ABC153D45}"/>
          </ac:spMkLst>
        </pc:spChg>
        <pc:spChg chg="del">
          <ac:chgData name="Rosmorduc Vinca" userId="ad80fc01-cf55-4376-a825-a887c8046f05" providerId="ADAL" clId="{AC4039DE-BB89-4FF5-97F5-929F5321BF96}" dt="2019-08-23T09:15:25.048" v="1665" actId="478"/>
          <ac:spMkLst>
            <pc:docMk/>
            <pc:sldMk cId="3366699880" sldId="261"/>
            <ac:spMk id="10" creationId="{8D1F54FA-03A8-4640-AF2B-A2A4A04CD735}"/>
          </ac:spMkLst>
        </pc:spChg>
        <pc:picChg chg="del">
          <ac:chgData name="Rosmorduc Vinca" userId="ad80fc01-cf55-4376-a825-a887c8046f05" providerId="ADAL" clId="{AC4039DE-BB89-4FF5-97F5-929F5321BF96}" dt="2019-08-23T09:31:35.574" v="2051" actId="478"/>
          <ac:picMkLst>
            <pc:docMk/>
            <pc:sldMk cId="3366699880" sldId="261"/>
            <ac:picMk id="7" creationId="{D25CAA4C-58E4-4693-9057-52A08EDFA412}"/>
          </ac:picMkLst>
        </pc:picChg>
      </pc:sldChg>
      <pc:sldChg chg="delSp modSp add del delAnim">
        <pc:chgData name="Rosmorduc Vinca" userId="ad80fc01-cf55-4376-a825-a887c8046f05" providerId="ADAL" clId="{AC4039DE-BB89-4FF5-97F5-929F5321BF96}" dt="2019-08-23T09:10:26.399" v="1554" actId="2696"/>
        <pc:sldMkLst>
          <pc:docMk/>
          <pc:sldMk cId="2921382719" sldId="308"/>
        </pc:sldMkLst>
        <pc:spChg chg="mod">
          <ac:chgData name="Rosmorduc Vinca" userId="ad80fc01-cf55-4376-a825-a887c8046f05" providerId="ADAL" clId="{AC4039DE-BB89-4FF5-97F5-929F5321BF96}" dt="2019-08-23T09:08:14.320" v="1528" actId="1076"/>
          <ac:spMkLst>
            <pc:docMk/>
            <pc:sldMk cId="2921382719" sldId="308"/>
            <ac:spMk id="3" creationId="{56493943-2776-4CC1-B2AE-82DEDB538338}"/>
          </ac:spMkLst>
        </pc:spChg>
        <pc:spChg chg="del">
          <ac:chgData name="Rosmorduc Vinca" userId="ad80fc01-cf55-4376-a825-a887c8046f05" providerId="ADAL" clId="{AC4039DE-BB89-4FF5-97F5-929F5321BF96}" dt="2019-08-23T09:08:57.773" v="1535" actId="478"/>
          <ac:spMkLst>
            <pc:docMk/>
            <pc:sldMk cId="2921382719" sldId="308"/>
            <ac:spMk id="7" creationId="{25C462E7-F48E-4C85-A912-9F295C4FDB31}"/>
          </ac:spMkLst>
        </pc:spChg>
        <pc:spChg chg="mod">
          <ac:chgData name="Rosmorduc Vinca" userId="ad80fc01-cf55-4376-a825-a887c8046f05" providerId="ADAL" clId="{AC4039DE-BB89-4FF5-97F5-929F5321BF96}" dt="2019-08-23T09:09:57.805" v="1546"/>
          <ac:spMkLst>
            <pc:docMk/>
            <pc:sldMk cId="2921382719" sldId="308"/>
            <ac:spMk id="8" creationId="{B9277BEB-CCF4-4AA9-BF2F-EDA2D413F229}"/>
          </ac:spMkLst>
        </pc:spChg>
        <pc:spChg chg="mod">
          <ac:chgData name="Rosmorduc Vinca" userId="ad80fc01-cf55-4376-a825-a887c8046f05" providerId="ADAL" clId="{AC4039DE-BB89-4FF5-97F5-929F5321BF96}" dt="2019-08-23T08:56:03.232" v="928" actId="207"/>
          <ac:spMkLst>
            <pc:docMk/>
            <pc:sldMk cId="2921382719" sldId="308"/>
            <ac:spMk id="12" creationId="{2587573B-97D2-4392-AC8C-45994DBEA27B}"/>
          </ac:spMkLst>
        </pc:spChg>
        <pc:spChg chg="del mod">
          <ac:chgData name="Rosmorduc Vinca" userId="ad80fc01-cf55-4376-a825-a887c8046f05" providerId="ADAL" clId="{AC4039DE-BB89-4FF5-97F5-929F5321BF96}" dt="2019-08-23T09:08:55.789" v="1534" actId="478"/>
          <ac:spMkLst>
            <pc:docMk/>
            <pc:sldMk cId="2921382719" sldId="308"/>
            <ac:spMk id="117762" creationId="{00000000-0000-0000-0000-000000000000}"/>
          </ac:spMkLst>
        </pc:spChg>
        <pc:grpChg chg="del">
          <ac:chgData name="Rosmorduc Vinca" userId="ad80fc01-cf55-4376-a825-a887c8046f05" providerId="ADAL" clId="{AC4039DE-BB89-4FF5-97F5-929F5321BF96}" dt="2019-08-23T09:09:10.523" v="1536" actId="478"/>
          <ac:grpSpMkLst>
            <pc:docMk/>
            <pc:sldMk cId="2921382719" sldId="308"/>
            <ac:grpSpMk id="9" creationId="{A6974A2C-D204-475A-A3BA-D3234175E1B1}"/>
          </ac:grpSpMkLst>
        </pc:grpChg>
        <pc:picChg chg="del mod">
          <ac:chgData name="Rosmorduc Vinca" userId="ad80fc01-cf55-4376-a825-a887c8046f05" providerId="ADAL" clId="{AC4039DE-BB89-4FF5-97F5-929F5321BF96}" dt="2019-08-23T08:55:29.898" v="925" actId="478"/>
          <ac:picMkLst>
            <pc:docMk/>
            <pc:sldMk cId="2921382719" sldId="308"/>
            <ac:picMk id="2" creationId="{00000000-0000-0000-0000-000000000000}"/>
          </ac:picMkLst>
        </pc:picChg>
        <pc:picChg chg="mod">
          <ac:chgData name="Rosmorduc Vinca" userId="ad80fc01-cf55-4376-a825-a887c8046f05" providerId="ADAL" clId="{AC4039DE-BB89-4FF5-97F5-929F5321BF96}" dt="2019-08-23T09:09:37.492" v="1540" actId="1076"/>
          <ac:picMkLst>
            <pc:docMk/>
            <pc:sldMk cId="2921382719" sldId="308"/>
            <ac:picMk id="6" creationId="{F3B4FE7D-375C-4EBC-9A44-967F4FE2776D}"/>
          </ac:picMkLst>
        </pc:picChg>
      </pc:sldChg>
      <pc:sldChg chg="delSp modSp add">
        <pc:chgData name="Rosmorduc Vinca" userId="ad80fc01-cf55-4376-a825-a887c8046f05" providerId="ADAL" clId="{AC4039DE-BB89-4FF5-97F5-929F5321BF96}" dt="2019-08-23T09:35:20.689" v="2242" actId="20577"/>
        <pc:sldMkLst>
          <pc:docMk/>
          <pc:sldMk cId="2970065193" sldId="324"/>
        </pc:sldMkLst>
        <pc:spChg chg="del">
          <ac:chgData name="Rosmorduc Vinca" userId="ad80fc01-cf55-4376-a825-a887c8046f05" providerId="ADAL" clId="{AC4039DE-BB89-4FF5-97F5-929F5321BF96}" dt="2019-08-23T09:21:13.509" v="1695" actId="478"/>
          <ac:spMkLst>
            <pc:docMk/>
            <pc:sldMk cId="2970065193" sldId="324"/>
            <ac:spMk id="4" creationId="{00000000-0000-0000-0000-000000000000}"/>
          </ac:spMkLst>
        </pc:spChg>
        <pc:spChg chg="mod">
          <ac:chgData name="Rosmorduc Vinca" userId="ad80fc01-cf55-4376-a825-a887c8046f05" providerId="ADAL" clId="{AC4039DE-BB89-4FF5-97F5-929F5321BF96}" dt="2019-08-23T09:35:11.690" v="2241" actId="20577"/>
          <ac:spMkLst>
            <pc:docMk/>
            <pc:sldMk cId="2970065193" sldId="324"/>
            <ac:spMk id="21" creationId="{C48046D3-7150-4293-AA36-31FA489A8420}"/>
          </ac:spMkLst>
        </pc:spChg>
        <pc:spChg chg="mod">
          <ac:chgData name="Rosmorduc Vinca" userId="ad80fc01-cf55-4376-a825-a887c8046f05" providerId="ADAL" clId="{AC4039DE-BB89-4FF5-97F5-929F5321BF96}" dt="2019-08-23T09:35:20.689" v="2242" actId="20577"/>
          <ac:spMkLst>
            <pc:docMk/>
            <pc:sldMk cId="2970065193" sldId="324"/>
            <ac:spMk id="24" creationId="{BEE62978-4674-4229-8193-2611E3B8C391}"/>
          </ac:spMkLst>
        </pc:spChg>
      </pc:sldChg>
      <pc:sldChg chg="add del">
        <pc:chgData name="Rosmorduc Vinca" userId="ad80fc01-cf55-4376-a825-a887c8046f05" providerId="ADAL" clId="{AC4039DE-BB89-4FF5-97F5-929F5321BF96}" dt="2019-08-23T08:58:04.135" v="929" actId="2696"/>
        <pc:sldMkLst>
          <pc:docMk/>
          <pc:sldMk cId="4127220944" sldId="324"/>
        </pc:sldMkLst>
      </pc:sldChg>
      <pc:sldChg chg="addSp delSp modSp add del">
        <pc:chgData name="Rosmorduc Vinca" userId="ad80fc01-cf55-4376-a825-a887c8046f05" providerId="ADAL" clId="{AC4039DE-BB89-4FF5-97F5-929F5321BF96}" dt="2019-08-23T09:21:18.798" v="1696" actId="478"/>
        <pc:sldMkLst>
          <pc:docMk/>
          <pc:sldMk cId="3358550441" sldId="344"/>
        </pc:sldMkLst>
        <pc:spChg chg="mod">
          <ac:chgData name="Rosmorduc Vinca" userId="ad80fc01-cf55-4376-a825-a887c8046f05" providerId="ADAL" clId="{AC4039DE-BB89-4FF5-97F5-929F5321BF96}" dt="2019-08-23T09:06:10.809" v="1467" actId="179"/>
          <ac:spMkLst>
            <pc:docMk/>
            <pc:sldMk cId="3358550441" sldId="344"/>
            <ac:spMk id="2" creationId="{00000000-0000-0000-0000-000000000000}"/>
          </ac:spMkLst>
        </pc:spChg>
        <pc:spChg chg="add del mod">
          <ac:chgData name="Rosmorduc Vinca" userId="ad80fc01-cf55-4376-a825-a887c8046f05" providerId="ADAL" clId="{AC4039DE-BB89-4FF5-97F5-929F5321BF96}" dt="2019-08-23T09:00:36.002" v="1040"/>
          <ac:spMkLst>
            <pc:docMk/>
            <pc:sldMk cId="3358550441" sldId="344"/>
            <ac:spMk id="3" creationId="{1DE81835-A210-4738-A224-1AF74A0FAB27}"/>
          </ac:spMkLst>
        </pc:spChg>
        <pc:spChg chg="add del mod">
          <ac:chgData name="Rosmorduc Vinca" userId="ad80fc01-cf55-4376-a825-a887c8046f05" providerId="ADAL" clId="{AC4039DE-BB89-4FF5-97F5-929F5321BF96}" dt="2019-08-23T09:05:08.027" v="1381"/>
          <ac:spMkLst>
            <pc:docMk/>
            <pc:sldMk cId="3358550441" sldId="344"/>
            <ac:spMk id="3" creationId="{736C7479-48E6-47A2-A94C-04A54F0549BF}"/>
          </ac:spMkLst>
        </pc:spChg>
        <pc:spChg chg="del">
          <ac:chgData name="Rosmorduc Vinca" userId="ad80fc01-cf55-4376-a825-a887c8046f05" providerId="ADAL" clId="{AC4039DE-BB89-4FF5-97F5-929F5321BF96}" dt="2019-08-23T09:21:18.798" v="1696" actId="478"/>
          <ac:spMkLst>
            <pc:docMk/>
            <pc:sldMk cId="3358550441" sldId="344"/>
            <ac:spMk id="4" creationId="{00000000-0000-0000-0000-000000000000}"/>
          </ac:spMkLst>
        </pc:spChg>
        <pc:spChg chg="add del mod">
          <ac:chgData name="Rosmorduc Vinca" userId="ad80fc01-cf55-4376-a825-a887c8046f05" providerId="ADAL" clId="{AC4039DE-BB89-4FF5-97F5-929F5321BF96}" dt="2019-08-23T09:05:08.027" v="1381"/>
          <ac:spMkLst>
            <pc:docMk/>
            <pc:sldMk cId="3358550441" sldId="344"/>
            <ac:spMk id="5" creationId="{1A86F217-5C4B-4A0F-8B1A-A9F9CDA198D5}"/>
          </ac:spMkLst>
        </pc:spChg>
        <pc:spChg chg="add del mod">
          <ac:chgData name="Rosmorduc Vinca" userId="ad80fc01-cf55-4376-a825-a887c8046f05" providerId="ADAL" clId="{AC4039DE-BB89-4FF5-97F5-929F5321BF96}" dt="2019-08-23T09:00:36.002" v="1040"/>
          <ac:spMkLst>
            <pc:docMk/>
            <pc:sldMk cId="3358550441" sldId="344"/>
            <ac:spMk id="5" creationId="{AB235535-59B1-4681-90F2-9410B547EE65}"/>
          </ac:spMkLst>
        </pc:spChg>
        <pc:spChg chg="add del mod">
          <ac:chgData name="Rosmorduc Vinca" userId="ad80fc01-cf55-4376-a825-a887c8046f05" providerId="ADAL" clId="{AC4039DE-BB89-4FF5-97F5-929F5321BF96}" dt="2019-08-23T09:05:22.824" v="1386" actId="478"/>
          <ac:spMkLst>
            <pc:docMk/>
            <pc:sldMk cId="3358550441" sldId="344"/>
            <ac:spMk id="6" creationId="{890728EA-6DC1-4013-8779-CED4F1836119}"/>
          </ac:spMkLst>
        </pc:spChg>
        <pc:spChg chg="add del mod">
          <ac:chgData name="Rosmorduc Vinca" userId="ad80fc01-cf55-4376-a825-a887c8046f05" providerId="ADAL" clId="{AC4039DE-BB89-4FF5-97F5-929F5321BF96}" dt="2019-08-23T09:00:39.330" v="1041" actId="478"/>
          <ac:spMkLst>
            <pc:docMk/>
            <pc:sldMk cId="3358550441" sldId="344"/>
            <ac:spMk id="6" creationId="{C436A521-D24F-4DDC-817D-0331ED764429}"/>
          </ac:spMkLst>
        </pc:spChg>
        <pc:spChg chg="add del mod">
          <ac:chgData name="Rosmorduc Vinca" userId="ad80fc01-cf55-4376-a825-a887c8046f05" providerId="ADAL" clId="{AC4039DE-BB89-4FF5-97F5-929F5321BF96}" dt="2019-08-23T09:05:26.184" v="1387" actId="478"/>
          <ac:spMkLst>
            <pc:docMk/>
            <pc:sldMk cId="3358550441" sldId="344"/>
            <ac:spMk id="8" creationId="{794BC4E9-AF59-4BDD-B472-C0E376E329A3}"/>
          </ac:spMkLst>
        </pc:spChg>
        <pc:spChg chg="add mod">
          <ac:chgData name="Rosmorduc Vinca" userId="ad80fc01-cf55-4376-a825-a887c8046f05" providerId="ADAL" clId="{AC4039DE-BB89-4FF5-97F5-929F5321BF96}" dt="2019-08-23T09:08:04.804" v="1527" actId="14100"/>
          <ac:spMkLst>
            <pc:docMk/>
            <pc:sldMk cId="3358550441" sldId="344"/>
            <ac:spMk id="9" creationId="{06532FAB-C6B4-4191-90D5-FAF7F15D9B08}"/>
          </ac:spMkLst>
        </pc:spChg>
        <pc:picChg chg="add mod">
          <ac:chgData name="Rosmorduc Vinca" userId="ad80fc01-cf55-4376-a825-a887c8046f05" providerId="ADAL" clId="{AC4039DE-BB89-4FF5-97F5-929F5321BF96}" dt="2019-08-23T09:07:12.272" v="1476" actId="1076"/>
          <ac:picMkLst>
            <pc:docMk/>
            <pc:sldMk cId="3358550441" sldId="344"/>
            <ac:picMk id="22" creationId="{05BB96A3-D6ED-471C-BF10-A9CFDB15026F}"/>
          </ac:picMkLst>
        </pc:picChg>
      </pc:sldChg>
      <pc:sldChg chg="add del">
        <pc:chgData name="Rosmorduc Vinca" userId="ad80fc01-cf55-4376-a825-a887c8046f05" providerId="ADAL" clId="{AC4039DE-BB89-4FF5-97F5-929F5321BF96}" dt="2019-08-23T09:00:46.142" v="1043" actId="2696"/>
        <pc:sldMkLst>
          <pc:docMk/>
          <pc:sldMk cId="1659253036" sldId="346"/>
        </pc:sldMkLst>
      </pc:sldChg>
      <pc:sldChg chg="delSp modSp add del">
        <pc:chgData name="Rosmorduc Vinca" userId="ad80fc01-cf55-4376-a825-a887c8046f05" providerId="ADAL" clId="{AC4039DE-BB89-4FF5-97F5-929F5321BF96}" dt="2019-08-23T09:36:07.408" v="2246" actId="2696"/>
        <pc:sldMkLst>
          <pc:docMk/>
          <pc:sldMk cId="3681880337" sldId="346"/>
        </pc:sldMkLst>
        <pc:spChg chg="mod">
          <ac:chgData name="Rosmorduc Vinca" userId="ad80fc01-cf55-4376-a825-a887c8046f05" providerId="ADAL" clId="{AC4039DE-BB89-4FF5-97F5-929F5321BF96}" dt="2019-08-23T09:15:43.267" v="1683" actId="20577"/>
          <ac:spMkLst>
            <pc:docMk/>
            <pc:sldMk cId="3681880337" sldId="346"/>
            <ac:spMk id="3" creationId="{C558B072-FC06-4A74-A25C-7163D31A4D0A}"/>
          </ac:spMkLst>
        </pc:spChg>
        <pc:spChg chg="del">
          <ac:chgData name="Rosmorduc Vinca" userId="ad80fc01-cf55-4376-a825-a887c8046f05" providerId="ADAL" clId="{AC4039DE-BB89-4FF5-97F5-929F5321BF96}" dt="2019-08-23T09:20:54.133" v="1692" actId="478"/>
          <ac:spMkLst>
            <pc:docMk/>
            <pc:sldMk cId="3681880337" sldId="346"/>
            <ac:spMk id="4" creationId="{00000000-0000-0000-0000-000000000000}"/>
          </ac:spMkLst>
        </pc:spChg>
      </pc:sldChg>
      <pc:sldChg chg="del">
        <pc:chgData name="Rosmorduc Vinca" userId="ad80fc01-cf55-4376-a825-a887c8046f05" providerId="ADAL" clId="{AC4039DE-BB89-4FF5-97F5-929F5321BF96}" dt="2019-08-23T09:48:36.286" v="3122" actId="2696"/>
        <pc:sldMkLst>
          <pc:docMk/>
          <pc:sldMk cId="1082277992" sldId="348"/>
        </pc:sldMkLst>
      </pc:sldChg>
      <pc:sldChg chg="modSp">
        <pc:chgData name="Rosmorduc Vinca" userId="ad80fc01-cf55-4376-a825-a887c8046f05" providerId="ADAL" clId="{AC4039DE-BB89-4FF5-97F5-929F5321BF96}" dt="2019-08-21T14:28:39.419" v="538" actId="20577"/>
        <pc:sldMkLst>
          <pc:docMk/>
          <pc:sldMk cId="0" sldId="354"/>
        </pc:sldMkLst>
        <pc:spChg chg="mod">
          <ac:chgData name="Rosmorduc Vinca" userId="ad80fc01-cf55-4376-a825-a887c8046f05" providerId="ADAL" clId="{AC4039DE-BB89-4FF5-97F5-929F5321BF96}" dt="2019-08-21T14:28:39.419" v="538" actId="20577"/>
          <ac:spMkLst>
            <pc:docMk/>
            <pc:sldMk cId="0" sldId="354"/>
            <ac:spMk id="3" creationId="{F7EBC2A6-A197-4F73-9BBC-48C6FB116950}"/>
          </ac:spMkLst>
        </pc:spChg>
      </pc:sldChg>
      <pc:sldChg chg="modSp">
        <pc:chgData name="Rosmorduc Vinca" userId="ad80fc01-cf55-4376-a825-a887c8046f05" providerId="ADAL" clId="{AC4039DE-BB89-4FF5-97F5-929F5321BF96}" dt="2019-08-21T14:30:12.321" v="722" actId="20577"/>
        <pc:sldMkLst>
          <pc:docMk/>
          <pc:sldMk cId="1471819019" sldId="355"/>
        </pc:sldMkLst>
        <pc:spChg chg="mod">
          <ac:chgData name="Rosmorduc Vinca" userId="ad80fc01-cf55-4376-a825-a887c8046f05" providerId="ADAL" clId="{AC4039DE-BB89-4FF5-97F5-929F5321BF96}" dt="2019-08-21T14:30:12.321" v="722" actId="20577"/>
          <ac:spMkLst>
            <pc:docMk/>
            <pc:sldMk cId="1471819019" sldId="355"/>
            <ac:spMk id="2" creationId="{BB6480CD-2B8E-4475-8AEC-DA9E3962C8EB}"/>
          </ac:spMkLst>
        </pc:spChg>
        <pc:spChg chg="mod">
          <ac:chgData name="Rosmorduc Vinca" userId="ad80fc01-cf55-4376-a825-a887c8046f05" providerId="ADAL" clId="{AC4039DE-BB89-4FF5-97F5-929F5321BF96}" dt="2019-08-21T14:29:25.137" v="588" actId="20577"/>
          <ac:spMkLst>
            <pc:docMk/>
            <pc:sldMk cId="1471819019" sldId="355"/>
            <ac:spMk id="17410" creationId="{00000000-0000-0000-0000-000000000000}"/>
          </ac:spMkLst>
        </pc:spChg>
      </pc:sldChg>
      <pc:sldChg chg="modSp">
        <pc:chgData name="Rosmorduc Vinca" userId="ad80fc01-cf55-4376-a825-a887c8046f05" providerId="ADAL" clId="{AC4039DE-BB89-4FF5-97F5-929F5321BF96}" dt="2019-08-23T09:47:20.272" v="2979" actId="5793"/>
        <pc:sldMkLst>
          <pc:docMk/>
          <pc:sldMk cId="3861080009" sldId="375"/>
        </pc:sldMkLst>
        <pc:spChg chg="mod">
          <ac:chgData name="Rosmorduc Vinca" userId="ad80fc01-cf55-4376-a825-a887c8046f05" providerId="ADAL" clId="{AC4039DE-BB89-4FF5-97F5-929F5321BF96}" dt="2019-08-23T09:47:20.272" v="2979" actId="5793"/>
          <ac:spMkLst>
            <pc:docMk/>
            <pc:sldMk cId="3861080009" sldId="375"/>
            <ac:spMk id="3" creationId="{62F11E3F-ABFD-44C2-AAE6-E676B7040158}"/>
          </ac:spMkLst>
        </pc:spChg>
      </pc:sldChg>
      <pc:sldChg chg="delSp modSp">
        <pc:chgData name="Rosmorduc Vinca" userId="ad80fc01-cf55-4376-a825-a887c8046f05" providerId="ADAL" clId="{AC4039DE-BB89-4FF5-97F5-929F5321BF96}" dt="2019-08-23T09:45:49.367" v="2877" actId="20577"/>
        <pc:sldMkLst>
          <pc:docMk/>
          <pc:sldMk cId="4047431930" sldId="377"/>
        </pc:sldMkLst>
        <pc:spChg chg="mod">
          <ac:chgData name="Rosmorduc Vinca" userId="ad80fc01-cf55-4376-a825-a887c8046f05" providerId="ADAL" clId="{AC4039DE-BB89-4FF5-97F5-929F5321BF96}" dt="2019-08-23T09:45:49.367" v="2877" actId="20577"/>
          <ac:spMkLst>
            <pc:docMk/>
            <pc:sldMk cId="4047431930" sldId="377"/>
            <ac:spMk id="3" creationId="{C01B0238-9FBD-41EF-83B8-DED3DBEBD38F}"/>
          </ac:spMkLst>
        </pc:spChg>
        <pc:spChg chg="del">
          <ac:chgData name="Rosmorduc Vinca" userId="ad80fc01-cf55-4376-a825-a887c8046f05" providerId="ADAL" clId="{AC4039DE-BB89-4FF5-97F5-929F5321BF96}" dt="2019-08-23T09:38:39.842" v="2547" actId="478"/>
          <ac:spMkLst>
            <pc:docMk/>
            <pc:sldMk cId="4047431930" sldId="377"/>
            <ac:spMk id="4" creationId="{EDDE64D3-5880-462B-9BC8-952B6F82CB35}"/>
          </ac:spMkLst>
        </pc:spChg>
      </pc:sldChg>
      <pc:sldChg chg="addSp delSp modSp">
        <pc:chgData name="Rosmorduc Vinca" userId="ad80fc01-cf55-4376-a825-a887c8046f05" providerId="ADAL" clId="{AC4039DE-BB89-4FF5-97F5-929F5321BF96}" dt="2019-08-23T09:44:37.286" v="2873" actId="14100"/>
        <pc:sldMkLst>
          <pc:docMk/>
          <pc:sldMk cId="787431916" sldId="573"/>
        </pc:sldMkLst>
        <pc:spChg chg="mod">
          <ac:chgData name="Rosmorduc Vinca" userId="ad80fc01-cf55-4376-a825-a887c8046f05" providerId="ADAL" clId="{AC4039DE-BB89-4FF5-97F5-929F5321BF96}" dt="2019-08-21T14:30:41.513" v="746" actId="20577"/>
          <ac:spMkLst>
            <pc:docMk/>
            <pc:sldMk cId="787431916" sldId="573"/>
            <ac:spMk id="2" creationId="{33E46A11-15AF-4194-9931-6C498487A353}"/>
          </ac:spMkLst>
        </pc:spChg>
        <pc:spChg chg="del">
          <ac:chgData name="Rosmorduc Vinca" userId="ad80fc01-cf55-4376-a825-a887c8046f05" providerId="ADAL" clId="{AC4039DE-BB89-4FF5-97F5-929F5321BF96}" dt="2019-08-23T09:42:04.990" v="2731" actId="478"/>
          <ac:spMkLst>
            <pc:docMk/>
            <pc:sldMk cId="787431916" sldId="573"/>
            <ac:spMk id="4" creationId="{18E0F4E1-0EA5-47D1-9238-EDB91BAD1E7B}"/>
          </ac:spMkLst>
        </pc:spChg>
        <pc:cxnChg chg="add mod">
          <ac:chgData name="Rosmorduc Vinca" userId="ad80fc01-cf55-4376-a825-a887c8046f05" providerId="ADAL" clId="{AC4039DE-BB89-4FF5-97F5-929F5321BF96}" dt="2019-08-23T09:41:28.560" v="2676" actId="14100"/>
          <ac:cxnSpMkLst>
            <pc:docMk/>
            <pc:sldMk cId="787431916" sldId="573"/>
            <ac:cxnSpMk id="14" creationId="{8D5FC436-84AD-4CCF-98E5-A1CB5869EF1D}"/>
          </ac:cxnSpMkLst>
        </pc:cxnChg>
        <pc:cxnChg chg="mod">
          <ac:chgData name="Rosmorduc Vinca" userId="ad80fc01-cf55-4376-a825-a887c8046f05" providerId="ADAL" clId="{AC4039DE-BB89-4FF5-97F5-929F5321BF96}" dt="2019-08-21T14:25:13.969" v="407" actId="14100"/>
          <ac:cxnSpMkLst>
            <pc:docMk/>
            <pc:sldMk cId="787431916" sldId="573"/>
            <ac:cxnSpMk id="102" creationId="{72920FE2-0EF1-4C0E-9B97-9E1355AD3410}"/>
          </ac:cxnSpMkLst>
        </pc:cxnChg>
        <pc:cxnChg chg="add mod">
          <ac:chgData name="Rosmorduc Vinca" userId="ad80fc01-cf55-4376-a825-a887c8046f05" providerId="ADAL" clId="{AC4039DE-BB89-4FF5-97F5-929F5321BF96}" dt="2019-08-23T09:43:15.992" v="2752" actId="1076"/>
          <ac:cxnSpMkLst>
            <pc:docMk/>
            <pc:sldMk cId="787431916" sldId="573"/>
            <ac:cxnSpMk id="103" creationId="{5FC02D31-B3C0-46B8-8DAE-83C52DAFD4A6}"/>
          </ac:cxnSpMkLst>
        </pc:cxnChg>
        <pc:cxnChg chg="add mod">
          <ac:chgData name="Rosmorduc Vinca" userId="ad80fc01-cf55-4376-a825-a887c8046f05" providerId="ADAL" clId="{AC4039DE-BB89-4FF5-97F5-929F5321BF96}" dt="2019-08-23T09:44:01.713" v="2804" actId="14100"/>
          <ac:cxnSpMkLst>
            <pc:docMk/>
            <pc:sldMk cId="787431916" sldId="573"/>
            <ac:cxnSpMk id="107" creationId="{9E9CA91A-1228-4411-B08D-80C72B017FCB}"/>
          </ac:cxnSpMkLst>
        </pc:cxnChg>
        <pc:cxnChg chg="add del">
          <ac:chgData name="Rosmorduc Vinca" userId="ad80fc01-cf55-4376-a825-a887c8046f05" providerId="ADAL" clId="{AC4039DE-BB89-4FF5-97F5-929F5321BF96}" dt="2019-08-23T09:44:10.429" v="2806" actId="478"/>
          <ac:cxnSpMkLst>
            <pc:docMk/>
            <pc:sldMk cId="787431916" sldId="573"/>
            <ac:cxnSpMk id="108" creationId="{10277260-1886-4C42-9819-43601EA2C578}"/>
          </ac:cxnSpMkLst>
        </pc:cxnChg>
        <pc:cxnChg chg="add mod">
          <ac:chgData name="Rosmorduc Vinca" userId="ad80fc01-cf55-4376-a825-a887c8046f05" providerId="ADAL" clId="{AC4039DE-BB89-4FF5-97F5-929F5321BF96}" dt="2019-08-23T09:44:37.286" v="2873" actId="14100"/>
          <ac:cxnSpMkLst>
            <pc:docMk/>
            <pc:sldMk cId="787431916" sldId="573"/>
            <ac:cxnSpMk id="109" creationId="{2DBB408B-F249-4F55-BD08-A7854E636F2E}"/>
          </ac:cxnSpMkLst>
        </pc:cxnChg>
      </pc:sldChg>
      <pc:sldChg chg="modSp">
        <pc:chgData name="Rosmorduc Vinca" userId="ad80fc01-cf55-4376-a825-a887c8046f05" providerId="ADAL" clId="{AC4039DE-BB89-4FF5-97F5-929F5321BF96}" dt="2019-08-23T09:46:29.382" v="2933" actId="20577"/>
        <pc:sldMkLst>
          <pc:docMk/>
          <pc:sldMk cId="4092489826" sldId="574"/>
        </pc:sldMkLst>
        <pc:spChg chg="mod">
          <ac:chgData name="Rosmorduc Vinca" userId="ad80fc01-cf55-4376-a825-a887c8046f05" providerId="ADAL" clId="{AC4039DE-BB89-4FF5-97F5-929F5321BF96}" dt="2019-08-23T09:46:29.382" v="2933" actId="20577"/>
          <ac:spMkLst>
            <pc:docMk/>
            <pc:sldMk cId="4092489826" sldId="574"/>
            <ac:spMk id="2" creationId="{33E46A11-15AF-4194-9931-6C498487A353}"/>
          </ac:spMkLst>
        </pc:spChg>
        <pc:spChg chg="mod">
          <ac:chgData name="Rosmorduc Vinca" userId="ad80fc01-cf55-4376-a825-a887c8046f05" providerId="ADAL" clId="{AC4039DE-BB89-4FF5-97F5-929F5321BF96}" dt="2019-08-21T14:26:21.631" v="443" actId="20577"/>
          <ac:spMkLst>
            <pc:docMk/>
            <pc:sldMk cId="4092489826" sldId="574"/>
            <ac:spMk id="4" creationId="{66BD2A8D-AF1C-4BF2-9C28-11769C8D24E8}"/>
          </ac:spMkLst>
        </pc:spChg>
      </pc:sldChg>
      <pc:sldChg chg="del ord">
        <pc:chgData name="Rosmorduc Vinca" userId="ad80fc01-cf55-4376-a825-a887c8046f05" providerId="ADAL" clId="{AC4039DE-BB89-4FF5-97F5-929F5321BF96}" dt="2019-08-23T09:16:10.376" v="1684" actId="2696"/>
        <pc:sldMkLst>
          <pc:docMk/>
          <pc:sldMk cId="1215888021" sldId="575"/>
        </pc:sldMkLst>
      </pc:sldChg>
      <pc:sldChg chg="delSp modSp add">
        <pc:chgData name="Rosmorduc Vinca" userId="ad80fc01-cf55-4376-a825-a887c8046f05" providerId="ADAL" clId="{AC4039DE-BB89-4FF5-97F5-929F5321BF96}" dt="2019-08-23T09:48:22.755" v="3121" actId="20577"/>
        <pc:sldMkLst>
          <pc:docMk/>
          <pc:sldMk cId="4161937918" sldId="575"/>
        </pc:sldMkLst>
        <pc:spChg chg="del">
          <ac:chgData name="Rosmorduc Vinca" userId="ad80fc01-cf55-4376-a825-a887c8046f05" providerId="ADAL" clId="{AC4039DE-BB89-4FF5-97F5-929F5321BF96}" dt="2019-08-23T09:20:50.428" v="1691" actId="478"/>
          <ac:spMkLst>
            <pc:docMk/>
            <pc:sldMk cId="4161937918" sldId="575"/>
            <ac:spMk id="4" creationId="{44A98601-27FF-4424-810F-CD2D269E5841}"/>
          </ac:spMkLst>
        </pc:spChg>
        <pc:spChg chg="mod">
          <ac:chgData name="Rosmorduc Vinca" userId="ad80fc01-cf55-4376-a825-a887c8046f05" providerId="ADAL" clId="{AC4039DE-BB89-4FF5-97F5-929F5321BF96}" dt="2019-08-23T09:20:44.924" v="1689" actId="114"/>
          <ac:spMkLst>
            <pc:docMk/>
            <pc:sldMk cId="4161937918" sldId="575"/>
            <ac:spMk id="7" creationId="{C9E40E95-AA8D-4C03-9360-5F68FD64C816}"/>
          </ac:spMkLst>
        </pc:spChg>
        <pc:spChg chg="mod">
          <ac:chgData name="Rosmorduc Vinca" userId="ad80fc01-cf55-4376-a825-a887c8046f05" providerId="ADAL" clId="{AC4039DE-BB89-4FF5-97F5-929F5321BF96}" dt="2019-08-23T09:48:22.755" v="3121" actId="20577"/>
          <ac:spMkLst>
            <pc:docMk/>
            <pc:sldMk cId="4161937918" sldId="575"/>
            <ac:spMk id="11" creationId="{0E6E0660-A1CD-46D2-9043-9D75343D82FE}"/>
          </ac:spMkLst>
        </pc:spChg>
        <pc:spChg chg="mod">
          <ac:chgData name="Rosmorduc Vinca" userId="ad80fc01-cf55-4376-a825-a887c8046f05" providerId="ADAL" clId="{AC4039DE-BB89-4FF5-97F5-929F5321BF96}" dt="2019-08-23T09:20:38.664" v="1686" actId="114"/>
          <ac:spMkLst>
            <pc:docMk/>
            <pc:sldMk cId="4161937918" sldId="575"/>
            <ac:spMk id="12" creationId="{879C7E11-3595-46FC-BCF0-48F830A45871}"/>
          </ac:spMkLst>
        </pc:spChg>
        <pc:spChg chg="mod">
          <ac:chgData name="Rosmorduc Vinca" userId="ad80fc01-cf55-4376-a825-a887c8046f05" providerId="ADAL" clId="{AC4039DE-BB89-4FF5-97F5-929F5321BF96}" dt="2019-08-23T09:20:40.518" v="1687" actId="114"/>
          <ac:spMkLst>
            <pc:docMk/>
            <pc:sldMk cId="4161937918" sldId="575"/>
            <ac:spMk id="13" creationId="{64695248-8AA0-4FEE-9EA5-FE57E909A449}"/>
          </ac:spMkLst>
        </pc:spChg>
        <pc:spChg chg="mod">
          <ac:chgData name="Rosmorduc Vinca" userId="ad80fc01-cf55-4376-a825-a887c8046f05" providerId="ADAL" clId="{AC4039DE-BB89-4FF5-97F5-929F5321BF96}" dt="2019-08-23T09:20:42.753" v="1688" actId="114"/>
          <ac:spMkLst>
            <pc:docMk/>
            <pc:sldMk cId="4161937918" sldId="575"/>
            <ac:spMk id="15" creationId="{0525A097-5530-4717-89E0-25EC180EF258}"/>
          </ac:spMkLst>
        </pc:spChg>
        <pc:spChg chg="mod">
          <ac:chgData name="Rosmorduc Vinca" userId="ad80fc01-cf55-4376-a825-a887c8046f05" providerId="ADAL" clId="{AC4039DE-BB89-4FF5-97F5-929F5321BF96}" dt="2019-08-23T09:20:48.049" v="1690" actId="114"/>
          <ac:spMkLst>
            <pc:docMk/>
            <pc:sldMk cId="4161937918" sldId="575"/>
            <ac:spMk id="16" creationId="{22D1E510-CC11-46CE-A344-EF711525FB54}"/>
          </ac:spMkLst>
        </pc:spChg>
      </pc:sldChg>
      <pc:sldChg chg="addSp modSp">
        <pc:chgData name="Rosmorduc Vinca" userId="ad80fc01-cf55-4376-a825-a887c8046f05" providerId="ADAL" clId="{AC4039DE-BB89-4FF5-97F5-929F5321BF96}" dt="2019-08-23T09:47:34.724" v="2980"/>
        <pc:sldMkLst>
          <pc:docMk/>
          <pc:sldMk cId="1139166686" sldId="576"/>
        </pc:sldMkLst>
        <pc:spChg chg="add">
          <ac:chgData name="Rosmorduc Vinca" userId="ad80fc01-cf55-4376-a825-a887c8046f05" providerId="ADAL" clId="{AC4039DE-BB89-4FF5-97F5-929F5321BF96}" dt="2019-08-23T09:47:34.724" v="2980"/>
          <ac:spMkLst>
            <pc:docMk/>
            <pc:sldMk cId="1139166686" sldId="576"/>
            <ac:spMk id="10" creationId="{96BA471A-B1CE-45D9-B265-713ADF6D1B05}"/>
          </ac:spMkLst>
        </pc:spChg>
        <pc:spChg chg="mod">
          <ac:chgData name="Rosmorduc Vinca" userId="ad80fc01-cf55-4376-a825-a887c8046f05" providerId="ADAL" clId="{AC4039DE-BB89-4FF5-97F5-929F5321BF96}" dt="2019-08-23T09:36:24.251" v="2250" actId="114"/>
          <ac:spMkLst>
            <pc:docMk/>
            <pc:sldMk cId="1139166686" sldId="576"/>
            <ac:spMk id="12" creationId="{1C2C8AD6-9D25-4585-9352-DB565278FE1D}"/>
          </ac:spMkLst>
        </pc:spChg>
        <pc:spChg chg="mod">
          <ac:chgData name="Rosmorduc Vinca" userId="ad80fc01-cf55-4376-a825-a887c8046f05" providerId="ADAL" clId="{AC4039DE-BB89-4FF5-97F5-929F5321BF96}" dt="2019-08-23T09:36:14.736" v="2247" actId="114"/>
          <ac:spMkLst>
            <pc:docMk/>
            <pc:sldMk cId="1139166686" sldId="576"/>
            <ac:spMk id="13" creationId="{EAFBE7E1-D2B1-4356-B46C-4DABA18062F1}"/>
          </ac:spMkLst>
        </pc:spChg>
        <pc:spChg chg="mod">
          <ac:chgData name="Rosmorduc Vinca" userId="ad80fc01-cf55-4376-a825-a887c8046f05" providerId="ADAL" clId="{AC4039DE-BB89-4FF5-97F5-929F5321BF96}" dt="2019-08-23T09:36:17.439" v="2248" actId="114"/>
          <ac:spMkLst>
            <pc:docMk/>
            <pc:sldMk cId="1139166686" sldId="576"/>
            <ac:spMk id="14" creationId="{AC25C996-4639-4854-9E5F-AFD3067B8C6E}"/>
          </ac:spMkLst>
        </pc:spChg>
        <pc:spChg chg="mod">
          <ac:chgData name="Rosmorduc Vinca" userId="ad80fc01-cf55-4376-a825-a887c8046f05" providerId="ADAL" clId="{AC4039DE-BB89-4FF5-97F5-929F5321BF96}" dt="2019-08-23T09:36:20.486" v="2249" actId="114"/>
          <ac:spMkLst>
            <pc:docMk/>
            <pc:sldMk cId="1139166686" sldId="576"/>
            <ac:spMk id="15" creationId="{C316CBCF-67A6-47AC-BD8F-E4A5B5F224A9}"/>
          </ac:spMkLst>
        </pc:spChg>
        <pc:spChg chg="mod">
          <ac:chgData name="Rosmorduc Vinca" userId="ad80fc01-cf55-4376-a825-a887c8046f05" providerId="ADAL" clId="{AC4039DE-BB89-4FF5-97F5-929F5321BF96}" dt="2019-08-23T09:36:29.142" v="2251" actId="114"/>
          <ac:spMkLst>
            <pc:docMk/>
            <pc:sldMk cId="1139166686" sldId="576"/>
            <ac:spMk id="16" creationId="{6EB7AD4D-2A76-48B5-B51E-6C2F6C94B4D4}"/>
          </ac:spMkLst>
        </pc:spChg>
      </pc:sldChg>
      <pc:sldChg chg="modSp del">
        <pc:chgData name="Rosmorduc Vinca" userId="ad80fc01-cf55-4376-a825-a887c8046f05" providerId="ADAL" clId="{AC4039DE-BB89-4FF5-97F5-929F5321BF96}" dt="2019-08-23T09:45:26.243" v="2874" actId="2696"/>
        <pc:sldMkLst>
          <pc:docMk/>
          <pc:sldMk cId="3338216585" sldId="577"/>
        </pc:sldMkLst>
        <pc:spChg chg="mod">
          <ac:chgData name="Rosmorduc Vinca" userId="ad80fc01-cf55-4376-a825-a887c8046f05" providerId="ADAL" clId="{AC4039DE-BB89-4FF5-97F5-929F5321BF96}" dt="2019-08-21T14:30:53.618" v="748" actId="20577"/>
          <ac:spMkLst>
            <pc:docMk/>
            <pc:sldMk cId="3338216585" sldId="577"/>
            <ac:spMk id="2" creationId="{33E46A11-15AF-4194-9931-6C498487A353}"/>
          </ac:spMkLst>
        </pc:spChg>
      </pc:sldChg>
      <pc:sldChg chg="addSp delSp modSp add del ord">
        <pc:chgData name="Rosmorduc Vinca" userId="ad80fc01-cf55-4376-a825-a887c8046f05" providerId="ADAL" clId="{AC4039DE-BB89-4FF5-97F5-929F5321BF96}" dt="2019-08-23T09:23:40.970" v="1717" actId="2696"/>
        <pc:sldMkLst>
          <pc:docMk/>
          <pc:sldMk cId="782141078" sldId="578"/>
        </pc:sldMkLst>
        <pc:spChg chg="del mod">
          <ac:chgData name="Rosmorduc Vinca" userId="ad80fc01-cf55-4376-a825-a887c8046f05" providerId="ADAL" clId="{AC4039DE-BB89-4FF5-97F5-929F5321BF96}" dt="2019-08-23T09:23:15.303" v="1709"/>
          <ac:spMkLst>
            <pc:docMk/>
            <pc:sldMk cId="782141078" sldId="578"/>
            <ac:spMk id="3" creationId="{F2200F27-7BAA-49B7-83AB-7B8E65C04E15}"/>
          </ac:spMkLst>
        </pc:spChg>
        <pc:spChg chg="del">
          <ac:chgData name="Rosmorduc Vinca" userId="ad80fc01-cf55-4376-a825-a887c8046f05" providerId="ADAL" clId="{AC4039DE-BB89-4FF5-97F5-929F5321BF96}" dt="2019-08-23T09:23:39.067" v="1716"/>
          <ac:spMkLst>
            <pc:docMk/>
            <pc:sldMk cId="782141078" sldId="578"/>
            <ac:spMk id="4" creationId="{08DAB156-8238-4C80-AF33-4930FBA590B5}"/>
          </ac:spMkLst>
        </pc:spChg>
        <pc:spChg chg="add mod">
          <ac:chgData name="Rosmorduc Vinca" userId="ad80fc01-cf55-4376-a825-a887c8046f05" providerId="ADAL" clId="{AC4039DE-BB89-4FF5-97F5-929F5321BF96}" dt="2019-08-23T09:23:15.303" v="1709"/>
          <ac:spMkLst>
            <pc:docMk/>
            <pc:sldMk cId="782141078" sldId="578"/>
            <ac:spMk id="6" creationId="{DD0ECF5D-34AB-4DAD-BE3F-8BCA3F311127}"/>
          </ac:spMkLst>
        </pc:spChg>
        <pc:spChg chg="add mod">
          <ac:chgData name="Rosmorduc Vinca" userId="ad80fc01-cf55-4376-a825-a887c8046f05" providerId="ADAL" clId="{AC4039DE-BB89-4FF5-97F5-929F5321BF96}" dt="2019-08-23T09:23:39.067" v="1716"/>
          <ac:spMkLst>
            <pc:docMk/>
            <pc:sldMk cId="782141078" sldId="578"/>
            <ac:spMk id="7" creationId="{3A4F8F2C-F46C-438F-9854-88509C132FC0}"/>
          </ac:spMkLst>
        </pc:spChg>
      </pc:sldChg>
      <pc:sldChg chg="modSp del">
        <pc:chgData name="Rosmorduc Vinca" userId="ad80fc01-cf55-4376-a825-a887c8046f05" providerId="ADAL" clId="{AC4039DE-BB89-4FF5-97F5-929F5321BF96}" dt="2019-08-23T09:12:57.750" v="1640" actId="2696"/>
        <pc:sldMkLst>
          <pc:docMk/>
          <pc:sldMk cId="1689657589" sldId="578"/>
        </pc:sldMkLst>
        <pc:spChg chg="mod">
          <ac:chgData name="Rosmorduc Vinca" userId="ad80fc01-cf55-4376-a825-a887c8046f05" providerId="ADAL" clId="{AC4039DE-BB89-4FF5-97F5-929F5321BF96}" dt="2019-08-23T08:43:52.066" v="917" actId="5793"/>
          <ac:spMkLst>
            <pc:docMk/>
            <pc:sldMk cId="1689657589" sldId="578"/>
            <ac:spMk id="3" creationId="{F2200F27-7BAA-49B7-83AB-7B8E65C04E15}"/>
          </ac:spMkLst>
        </pc:spChg>
        <pc:spChg chg="mod">
          <ac:chgData name="Rosmorduc Vinca" userId="ad80fc01-cf55-4376-a825-a887c8046f05" providerId="ADAL" clId="{AC4039DE-BB89-4FF5-97F5-929F5321BF96}" dt="2019-08-23T08:43:25.622" v="892"/>
          <ac:spMkLst>
            <pc:docMk/>
            <pc:sldMk cId="1689657589" sldId="578"/>
            <ac:spMk id="4" creationId="{08DAB156-8238-4C80-AF33-4930FBA590B5}"/>
          </ac:spMkLst>
        </pc:spChg>
      </pc:sldChg>
      <pc:sldChg chg="addSp delSp modSp add ord">
        <pc:chgData name="Rosmorduc Vinca" userId="ad80fc01-cf55-4376-a825-a887c8046f05" providerId="ADAL" clId="{AC4039DE-BB89-4FF5-97F5-929F5321BF96}" dt="2019-08-23T09:25:16.895" v="1752" actId="14100"/>
        <pc:sldMkLst>
          <pc:docMk/>
          <pc:sldMk cId="841826981" sldId="579"/>
        </pc:sldMkLst>
        <pc:spChg chg="mod">
          <ac:chgData name="Rosmorduc Vinca" userId="ad80fc01-cf55-4376-a825-a887c8046f05" providerId="ADAL" clId="{AC4039DE-BB89-4FF5-97F5-929F5321BF96}" dt="2019-08-23T09:23:33.456" v="1715" actId="179"/>
          <ac:spMkLst>
            <pc:docMk/>
            <pc:sldMk cId="841826981" sldId="579"/>
            <ac:spMk id="2" creationId="{EA9F8558-D200-4F30-964E-0463455F7D76}"/>
          </ac:spMkLst>
        </pc:spChg>
        <pc:spChg chg="mod">
          <ac:chgData name="Rosmorduc Vinca" userId="ad80fc01-cf55-4376-a825-a887c8046f05" providerId="ADAL" clId="{AC4039DE-BB89-4FF5-97F5-929F5321BF96}" dt="2019-08-23T09:23:54.633" v="1721" actId="14100"/>
          <ac:spMkLst>
            <pc:docMk/>
            <pc:sldMk cId="841826981" sldId="579"/>
            <ac:spMk id="3" creationId="{F2200F27-7BAA-49B7-83AB-7B8E65C04E15}"/>
          </ac:spMkLst>
        </pc:spChg>
        <pc:spChg chg="del">
          <ac:chgData name="Rosmorduc Vinca" userId="ad80fc01-cf55-4376-a825-a887c8046f05" providerId="ADAL" clId="{AC4039DE-BB89-4FF5-97F5-929F5321BF96}" dt="2019-08-23T08:42:10.573" v="750" actId="478"/>
          <ac:spMkLst>
            <pc:docMk/>
            <pc:sldMk cId="841826981" sldId="579"/>
            <ac:spMk id="4" creationId="{08DAB156-8238-4C80-AF33-4930FBA590B5}"/>
          </ac:spMkLst>
        </pc:spChg>
        <pc:spChg chg="del">
          <ac:chgData name="Rosmorduc Vinca" userId="ad80fc01-cf55-4376-a825-a887c8046f05" providerId="ADAL" clId="{AC4039DE-BB89-4FF5-97F5-929F5321BF96}" dt="2019-08-23T09:22:45.981" v="1703" actId="478"/>
          <ac:spMkLst>
            <pc:docMk/>
            <pc:sldMk cId="841826981" sldId="579"/>
            <ac:spMk id="5" creationId="{C0582531-F470-44BE-9490-8E1E03D07DEF}"/>
          </ac:spMkLst>
        </pc:spChg>
        <pc:spChg chg="add del mod">
          <ac:chgData name="Rosmorduc Vinca" userId="ad80fc01-cf55-4376-a825-a887c8046f05" providerId="ADAL" clId="{AC4039DE-BB89-4FF5-97F5-929F5321BF96}" dt="2019-08-23T09:22:49.325" v="1705" actId="478"/>
          <ac:spMkLst>
            <pc:docMk/>
            <pc:sldMk cId="841826981" sldId="579"/>
            <ac:spMk id="7" creationId="{FCA15FB5-DFF2-41F6-89C4-0AA754DA7ADB}"/>
          </ac:spMkLst>
        </pc:spChg>
        <pc:spChg chg="add mod">
          <ac:chgData name="Rosmorduc Vinca" userId="ad80fc01-cf55-4376-a825-a887c8046f05" providerId="ADAL" clId="{AC4039DE-BB89-4FF5-97F5-929F5321BF96}" dt="2019-08-23T09:24:49.962" v="1744" actId="27636"/>
          <ac:spMkLst>
            <pc:docMk/>
            <pc:sldMk cId="841826981" sldId="579"/>
            <ac:spMk id="10" creationId="{986DBCF8-FF46-4B87-87BD-2A2215D23F11}"/>
          </ac:spMkLst>
        </pc:spChg>
        <pc:spChg chg="add mod">
          <ac:chgData name="Rosmorduc Vinca" userId="ad80fc01-cf55-4376-a825-a887c8046f05" providerId="ADAL" clId="{AC4039DE-BB89-4FF5-97F5-929F5321BF96}" dt="2019-08-23T09:25:16.895" v="1752" actId="14100"/>
          <ac:spMkLst>
            <pc:docMk/>
            <pc:sldMk cId="841826981" sldId="579"/>
            <ac:spMk id="11" creationId="{15273440-32C5-4A77-BAC7-7147B3C81A69}"/>
          </ac:spMkLst>
        </pc:spChg>
        <pc:picChg chg="add mod">
          <ac:chgData name="Rosmorduc Vinca" userId="ad80fc01-cf55-4376-a825-a887c8046f05" providerId="ADAL" clId="{AC4039DE-BB89-4FF5-97F5-929F5321BF96}" dt="2019-08-23T09:25:07.753" v="1750" actId="1035"/>
          <ac:picMkLst>
            <pc:docMk/>
            <pc:sldMk cId="841826981" sldId="579"/>
            <ac:picMk id="8" creationId="{EB44A489-33FF-46AC-885A-97BCFD9CD8B6}"/>
          </ac:picMkLst>
        </pc:picChg>
        <pc:picChg chg="add mod">
          <ac:chgData name="Rosmorduc Vinca" userId="ad80fc01-cf55-4376-a825-a887c8046f05" providerId="ADAL" clId="{AC4039DE-BB89-4FF5-97F5-929F5321BF96}" dt="2019-08-23T09:25:07.753" v="1750" actId="1035"/>
          <ac:picMkLst>
            <pc:docMk/>
            <pc:sldMk cId="841826981" sldId="579"/>
            <ac:picMk id="9" creationId="{CADD80D7-23F1-49DA-9900-12CFB2027C63}"/>
          </ac:picMkLst>
        </pc:picChg>
      </pc:sldChg>
      <pc:sldChg chg="addSp delSp modSp add modAnim">
        <pc:chgData name="Rosmorduc Vinca" userId="ad80fc01-cf55-4376-a825-a887c8046f05" providerId="ADAL" clId="{AC4039DE-BB89-4FF5-97F5-929F5321BF96}" dt="2019-08-23T09:26:17.644" v="1817" actId="20577"/>
        <pc:sldMkLst>
          <pc:docMk/>
          <pc:sldMk cId="1922934891" sldId="580"/>
        </pc:sldMkLst>
        <pc:spChg chg="mod">
          <ac:chgData name="Rosmorduc Vinca" userId="ad80fc01-cf55-4376-a825-a887c8046f05" providerId="ADAL" clId="{AC4039DE-BB89-4FF5-97F5-929F5321BF96}" dt="2019-08-23T09:25:48.867" v="1783" actId="404"/>
          <ac:spMkLst>
            <pc:docMk/>
            <pc:sldMk cId="1922934891" sldId="580"/>
            <ac:spMk id="2" creationId="{00000000-0000-0000-0000-000000000000}"/>
          </ac:spMkLst>
        </pc:spChg>
        <pc:spChg chg="add del mod">
          <ac:chgData name="Rosmorduc Vinca" userId="ad80fc01-cf55-4376-a825-a887c8046f05" providerId="ADAL" clId="{AC4039DE-BB89-4FF5-97F5-929F5321BF96}" dt="2019-08-23T08:59:58.164" v="1000"/>
          <ac:spMkLst>
            <pc:docMk/>
            <pc:sldMk cId="1922934891" sldId="580"/>
            <ac:spMk id="3" creationId="{94A36BA3-F2B2-46BF-A80F-99762E519D2E}"/>
          </ac:spMkLst>
        </pc:spChg>
        <pc:spChg chg="del">
          <ac:chgData name="Rosmorduc Vinca" userId="ad80fc01-cf55-4376-a825-a887c8046f05" providerId="ADAL" clId="{AC4039DE-BB89-4FF5-97F5-929F5321BF96}" dt="2019-08-23T09:21:32.862" v="1700" actId="478"/>
          <ac:spMkLst>
            <pc:docMk/>
            <pc:sldMk cId="1922934891" sldId="580"/>
            <ac:spMk id="4" creationId="{00000000-0000-0000-0000-000000000000}"/>
          </ac:spMkLst>
        </pc:spChg>
        <pc:spChg chg="add del mod">
          <ac:chgData name="Rosmorduc Vinca" userId="ad80fc01-cf55-4376-a825-a887c8046f05" providerId="ADAL" clId="{AC4039DE-BB89-4FF5-97F5-929F5321BF96}" dt="2019-08-23T08:59:58.164" v="1000"/>
          <ac:spMkLst>
            <pc:docMk/>
            <pc:sldMk cId="1922934891" sldId="580"/>
            <ac:spMk id="5" creationId="{131B8B02-CC83-45E0-BF3A-D334D4D0EB43}"/>
          </ac:spMkLst>
        </pc:spChg>
        <pc:spChg chg="add del mod">
          <ac:chgData name="Rosmorduc Vinca" userId="ad80fc01-cf55-4376-a825-a887c8046f05" providerId="ADAL" clId="{AC4039DE-BB89-4FF5-97F5-929F5321BF96}" dt="2019-08-23T09:00:03.039" v="1002" actId="478"/>
          <ac:spMkLst>
            <pc:docMk/>
            <pc:sldMk cId="1922934891" sldId="580"/>
            <ac:spMk id="6" creationId="{556B7AEE-5B04-40D6-8FDA-F2D467A957F5}"/>
          </ac:spMkLst>
        </pc:spChg>
        <pc:spChg chg="add mod">
          <ac:chgData name="Rosmorduc Vinca" userId="ad80fc01-cf55-4376-a825-a887c8046f05" providerId="ADAL" clId="{AC4039DE-BB89-4FF5-97F5-929F5321BF96}" dt="2019-08-23T09:09:32.852" v="1539" actId="1076"/>
          <ac:spMkLst>
            <pc:docMk/>
            <pc:sldMk cId="1922934891" sldId="580"/>
            <ac:spMk id="24" creationId="{FD547B46-09D1-4417-A2F1-6BFB476E680C}"/>
          </ac:spMkLst>
        </pc:spChg>
        <pc:spChg chg="mod">
          <ac:chgData name="Rosmorduc Vinca" userId="ad80fc01-cf55-4376-a825-a887c8046f05" providerId="ADAL" clId="{AC4039DE-BB89-4FF5-97F5-929F5321BF96}" dt="2019-08-23T09:26:17.644" v="1817" actId="20577"/>
          <ac:spMkLst>
            <pc:docMk/>
            <pc:sldMk cId="1922934891" sldId="580"/>
            <ac:spMk id="101" creationId="{34DD36A0-EE95-4785-B181-656C9FB0EC9F}"/>
          </ac:spMkLst>
        </pc:spChg>
        <pc:grpChg chg="add mod">
          <ac:chgData name="Rosmorduc Vinca" userId="ad80fc01-cf55-4376-a825-a887c8046f05" providerId="ADAL" clId="{AC4039DE-BB89-4FF5-97F5-929F5321BF96}" dt="2019-08-23T09:09:32.852" v="1539" actId="1076"/>
          <ac:grpSpMkLst>
            <pc:docMk/>
            <pc:sldMk cId="1922934891" sldId="580"/>
            <ac:grpSpMk id="25" creationId="{607EB40E-A33D-41D7-98E2-80234FA8594C}"/>
          </ac:grpSpMkLst>
        </pc:grpChg>
        <pc:picChg chg="add del mod">
          <ac:chgData name="Rosmorduc Vinca" userId="ad80fc01-cf55-4376-a825-a887c8046f05" providerId="ADAL" clId="{AC4039DE-BB89-4FF5-97F5-929F5321BF96}" dt="2019-08-23T09:08:42.007" v="1532"/>
          <ac:picMkLst>
            <pc:docMk/>
            <pc:sldMk cId="1922934891" sldId="580"/>
            <ac:picMk id="17" creationId="{73043F5C-C245-4C88-A776-620435EA9974}"/>
          </ac:picMkLst>
        </pc:picChg>
        <pc:picChg chg="add mod ord">
          <ac:chgData name="Rosmorduc Vinca" userId="ad80fc01-cf55-4376-a825-a887c8046f05" providerId="ADAL" clId="{AC4039DE-BB89-4FF5-97F5-929F5321BF96}" dt="2019-08-23T09:21:29.662" v="1699" actId="167"/>
          <ac:picMkLst>
            <pc:docMk/>
            <pc:sldMk cId="1922934891" sldId="580"/>
            <ac:picMk id="18" creationId="{26E794CD-1797-432C-A0D5-8E8062933E0C}"/>
          </ac:picMkLst>
        </pc:picChg>
        <pc:cxnChg chg="add mod">
          <ac:chgData name="Rosmorduc Vinca" userId="ad80fc01-cf55-4376-a825-a887c8046f05" providerId="ADAL" clId="{AC4039DE-BB89-4FF5-97F5-929F5321BF96}" dt="2019-08-23T09:09:32.852" v="1539" actId="1076"/>
          <ac:cxnSpMkLst>
            <pc:docMk/>
            <pc:sldMk cId="1922934891" sldId="580"/>
            <ac:cxnSpMk id="32" creationId="{9E3F10AC-45FC-482F-858F-C42E11C2FE79}"/>
          </ac:cxnSpMkLst>
        </pc:cxnChg>
      </pc:sldChg>
      <pc:sldChg chg="add del">
        <pc:chgData name="Rosmorduc Vinca" userId="ad80fc01-cf55-4376-a825-a887c8046f05" providerId="ADAL" clId="{AC4039DE-BB89-4FF5-97F5-929F5321BF96}" dt="2019-08-23T09:00:46.111" v="1042" actId="2696"/>
        <pc:sldMkLst>
          <pc:docMk/>
          <pc:sldMk cId="105252955" sldId="581"/>
        </pc:sldMkLst>
      </pc:sldChg>
      <pc:sldChg chg="addSp delSp modSp add">
        <pc:chgData name="Rosmorduc Vinca" userId="ad80fc01-cf55-4376-a825-a887c8046f05" providerId="ADAL" clId="{AC4039DE-BB89-4FF5-97F5-929F5321BF96}" dt="2019-08-23T09:28:20.882" v="1875" actId="478"/>
        <pc:sldMkLst>
          <pc:docMk/>
          <pc:sldMk cId="846476779" sldId="581"/>
        </pc:sldMkLst>
        <pc:spChg chg="mod">
          <ac:chgData name="Rosmorduc Vinca" userId="ad80fc01-cf55-4376-a825-a887c8046f05" providerId="ADAL" clId="{AC4039DE-BB89-4FF5-97F5-929F5321BF96}" dt="2019-08-23T09:13:48.813" v="1645" actId="179"/>
          <ac:spMkLst>
            <pc:docMk/>
            <pc:sldMk cId="846476779" sldId="581"/>
            <ac:spMk id="2" creationId="{00000000-0000-0000-0000-000000000000}"/>
          </ac:spMkLst>
        </pc:spChg>
        <pc:spChg chg="add del mod">
          <ac:chgData name="Rosmorduc Vinca" userId="ad80fc01-cf55-4376-a825-a887c8046f05" providerId="ADAL" clId="{AC4039DE-BB89-4FF5-97F5-929F5321BF96}" dt="2019-08-23T09:13:44.031" v="1643"/>
          <ac:spMkLst>
            <pc:docMk/>
            <pc:sldMk cId="846476779" sldId="581"/>
            <ac:spMk id="3" creationId="{462C7173-6720-4CA0-BE79-C792EF1D75E7}"/>
          </ac:spMkLst>
        </pc:spChg>
        <pc:spChg chg="del">
          <ac:chgData name="Rosmorduc Vinca" userId="ad80fc01-cf55-4376-a825-a887c8046f05" providerId="ADAL" clId="{AC4039DE-BB89-4FF5-97F5-929F5321BF96}" dt="2019-08-23T09:21:00.741" v="1693" actId="478"/>
          <ac:spMkLst>
            <pc:docMk/>
            <pc:sldMk cId="846476779" sldId="581"/>
            <ac:spMk id="4" creationId="{00000000-0000-0000-0000-000000000000}"/>
          </ac:spMkLst>
        </pc:spChg>
        <pc:spChg chg="add del mod">
          <ac:chgData name="Rosmorduc Vinca" userId="ad80fc01-cf55-4376-a825-a887c8046f05" providerId="ADAL" clId="{AC4039DE-BB89-4FF5-97F5-929F5321BF96}" dt="2019-08-23T09:13:44.031" v="1643"/>
          <ac:spMkLst>
            <pc:docMk/>
            <pc:sldMk cId="846476779" sldId="581"/>
            <ac:spMk id="5" creationId="{F03B29B0-8B17-43DF-86E6-BEF21C48729E}"/>
          </ac:spMkLst>
        </pc:spChg>
        <pc:spChg chg="add del mod">
          <ac:chgData name="Rosmorduc Vinca" userId="ad80fc01-cf55-4376-a825-a887c8046f05" providerId="ADAL" clId="{AC4039DE-BB89-4FF5-97F5-929F5321BF96}" dt="2019-08-23T09:28:20.882" v="1875" actId="478"/>
          <ac:spMkLst>
            <pc:docMk/>
            <pc:sldMk cId="846476779" sldId="581"/>
            <ac:spMk id="6" creationId="{B593F067-0CF1-4E4C-B418-802C445C0C89}"/>
          </ac:spMkLst>
        </pc:spChg>
      </pc:sldChg>
      <pc:sldChg chg="add del">
        <pc:chgData name="Rosmorduc Vinca" userId="ad80fc01-cf55-4376-a825-a887c8046f05" providerId="ADAL" clId="{AC4039DE-BB89-4FF5-97F5-929F5321BF96}" dt="2019-08-23T09:00:56.768" v="1045" actId="2696"/>
        <pc:sldMkLst>
          <pc:docMk/>
          <pc:sldMk cId="1445961991" sldId="582"/>
        </pc:sldMkLst>
      </pc:sldChg>
      <pc:sldChg chg="addSp delSp modSp add">
        <pc:chgData name="Rosmorduc Vinca" userId="ad80fc01-cf55-4376-a825-a887c8046f05" providerId="ADAL" clId="{AC4039DE-BB89-4FF5-97F5-929F5321BF96}" dt="2019-08-23T09:35:06.705" v="2240" actId="6549"/>
        <pc:sldMkLst>
          <pc:docMk/>
          <pc:sldMk cId="2963951667" sldId="582"/>
        </pc:sldMkLst>
        <pc:spChg chg="mod">
          <ac:chgData name="Rosmorduc Vinca" userId="ad80fc01-cf55-4376-a825-a887c8046f05" providerId="ADAL" clId="{AC4039DE-BB89-4FF5-97F5-929F5321BF96}" dt="2019-08-23T09:12:30.140" v="1639" actId="179"/>
          <ac:spMkLst>
            <pc:docMk/>
            <pc:sldMk cId="2963951667" sldId="582"/>
            <ac:spMk id="2" creationId="{D0A00AFA-B3AB-4551-B4A9-0541039A9F81}"/>
          </ac:spMkLst>
        </pc:spChg>
        <pc:spChg chg="mod">
          <ac:chgData name="Rosmorduc Vinca" userId="ad80fc01-cf55-4376-a825-a887c8046f05" providerId="ADAL" clId="{AC4039DE-BB89-4FF5-97F5-929F5321BF96}" dt="2019-08-23T09:35:06.705" v="2240" actId="6549"/>
          <ac:spMkLst>
            <pc:docMk/>
            <pc:sldMk cId="2963951667" sldId="582"/>
            <ac:spMk id="3" creationId="{6BBC4876-B2F8-469E-A0E1-BF4579878EF0}"/>
          </ac:spMkLst>
        </pc:spChg>
        <pc:spChg chg="del">
          <ac:chgData name="Rosmorduc Vinca" userId="ad80fc01-cf55-4376-a825-a887c8046f05" providerId="ADAL" clId="{AC4039DE-BB89-4FF5-97F5-929F5321BF96}" dt="2019-08-23T09:21:09.918" v="1694" actId="478"/>
          <ac:spMkLst>
            <pc:docMk/>
            <pc:sldMk cId="2963951667" sldId="582"/>
            <ac:spMk id="4" creationId="{79B54960-AF82-48E9-96A6-AD5F9D081B62}"/>
          </ac:spMkLst>
        </pc:spChg>
        <pc:spChg chg="add mod">
          <ac:chgData name="Rosmorduc Vinca" userId="ad80fc01-cf55-4376-a825-a887c8046f05" providerId="ADAL" clId="{AC4039DE-BB89-4FF5-97F5-929F5321BF96}" dt="2019-08-23T09:27:59.360" v="1872" actId="1076"/>
          <ac:spMkLst>
            <pc:docMk/>
            <pc:sldMk cId="2963951667" sldId="582"/>
            <ac:spMk id="6" creationId="{08D58E02-CA66-4044-8DAC-64A04732046D}"/>
          </ac:spMkLst>
        </pc:spChg>
        <pc:picChg chg="add mod">
          <ac:chgData name="Rosmorduc Vinca" userId="ad80fc01-cf55-4376-a825-a887c8046f05" providerId="ADAL" clId="{AC4039DE-BB89-4FF5-97F5-929F5321BF96}" dt="2019-08-23T09:28:02.785" v="1873" actId="1076"/>
          <ac:picMkLst>
            <pc:docMk/>
            <pc:sldMk cId="2963951667" sldId="582"/>
            <ac:picMk id="5" creationId="{E6201DD0-1602-456A-882A-443A997D3319}"/>
          </ac:picMkLst>
        </pc:picChg>
      </pc:sldChg>
      <pc:sldChg chg="add del">
        <pc:chgData name="Rosmorduc Vinca" userId="ad80fc01-cf55-4376-a825-a887c8046f05" providerId="ADAL" clId="{AC4039DE-BB89-4FF5-97F5-929F5321BF96}" dt="2019-08-23T09:00:59.424" v="1047" actId="2696"/>
        <pc:sldMkLst>
          <pc:docMk/>
          <pc:sldMk cId="2512630533" sldId="583"/>
        </pc:sldMkLst>
      </pc:sldChg>
      <pc:sldChg chg="add del">
        <pc:chgData name="Rosmorduc Vinca" userId="ad80fc01-cf55-4376-a825-a887c8046f05" providerId="ADAL" clId="{AC4039DE-BB89-4FF5-97F5-929F5321BF96}" dt="2019-08-23T09:01:00.533" v="1048" actId="2696"/>
        <pc:sldMkLst>
          <pc:docMk/>
          <pc:sldMk cId="3828345942" sldId="584"/>
        </pc:sldMkLst>
      </pc:sldChg>
      <pc:sldChg chg="add del">
        <pc:chgData name="Rosmorduc Vinca" userId="ad80fc01-cf55-4376-a825-a887c8046f05" providerId="ADAL" clId="{AC4039DE-BB89-4FF5-97F5-929F5321BF96}" dt="2019-08-23T09:01:11.877" v="1049" actId="2696"/>
        <pc:sldMkLst>
          <pc:docMk/>
          <pc:sldMk cId="2016183596" sldId="585"/>
        </pc:sldMkLst>
      </pc:sldChg>
      <pc:sldMasterChg chg="delSldLayout">
        <pc:chgData name="Rosmorduc Vinca" userId="ad80fc01-cf55-4376-a825-a887c8046f05" providerId="ADAL" clId="{AC4039DE-BB89-4FF5-97F5-929F5321BF96}" dt="2019-08-23T09:10:26.430" v="1555" actId="2696"/>
        <pc:sldMasterMkLst>
          <pc:docMk/>
          <pc:sldMasterMk cId="0" sldId="2147483648"/>
        </pc:sldMasterMkLst>
        <pc:sldLayoutChg chg="del">
          <pc:chgData name="Rosmorduc Vinca" userId="ad80fc01-cf55-4376-a825-a887c8046f05" providerId="ADAL" clId="{AC4039DE-BB89-4FF5-97F5-929F5321BF96}" dt="2019-08-23T09:10:26.430" v="1555" actId="2696"/>
          <pc:sldLayoutMkLst>
            <pc:docMk/>
            <pc:sldMasterMk cId="0" sldId="2147483648"/>
            <pc:sldLayoutMk cId="883732563"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A195D-AA5B-45FD-B56D-E5FC55029138}" type="datetimeFigureOut">
              <a:rPr lang="fr-FR" smtClean="0"/>
              <a:pPr/>
              <a:t>26/01/2024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6390DC-C5EA-4AAD-8DD1-F5CC91A9076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a:t>
            </a:fld>
            <a:endParaRPr lang="fr-FR"/>
          </a:p>
        </p:txBody>
      </p:sp>
    </p:spTree>
    <p:extLst>
      <p:ext uri="{BB962C8B-B14F-4D97-AF65-F5344CB8AC3E}">
        <p14:creationId xmlns:p14="http://schemas.microsoft.com/office/powerpoint/2010/main" val="2812132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10</a:t>
            </a:fld>
            <a:endParaRPr lang="fr-FR"/>
          </a:p>
        </p:txBody>
      </p:sp>
    </p:spTree>
    <p:extLst>
      <p:ext uri="{BB962C8B-B14F-4D97-AF65-F5344CB8AC3E}">
        <p14:creationId xmlns:p14="http://schemas.microsoft.com/office/powerpoint/2010/main" val="3881736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11</a:t>
            </a:fld>
            <a:endParaRPr lang="fr-FR"/>
          </a:p>
        </p:txBody>
      </p:sp>
    </p:spTree>
    <p:extLst>
      <p:ext uri="{BB962C8B-B14F-4D97-AF65-F5344CB8AC3E}">
        <p14:creationId xmlns:p14="http://schemas.microsoft.com/office/powerpoint/2010/main" val="3880525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12</a:t>
            </a:fld>
            <a:endParaRPr lang="fr-FR"/>
          </a:p>
        </p:txBody>
      </p:sp>
    </p:spTree>
    <p:extLst>
      <p:ext uri="{BB962C8B-B14F-4D97-AF65-F5344CB8AC3E}">
        <p14:creationId xmlns:p14="http://schemas.microsoft.com/office/powerpoint/2010/main" val="2594548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13</a:t>
            </a:fld>
            <a:endParaRPr lang="fr-FR"/>
          </a:p>
        </p:txBody>
      </p:sp>
    </p:spTree>
    <p:extLst>
      <p:ext uri="{BB962C8B-B14F-4D97-AF65-F5344CB8AC3E}">
        <p14:creationId xmlns:p14="http://schemas.microsoft.com/office/powerpoint/2010/main" val="1959597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14</a:t>
            </a:fld>
            <a:endParaRPr lang="fr-FR"/>
          </a:p>
        </p:txBody>
      </p:sp>
    </p:spTree>
    <p:extLst>
      <p:ext uri="{BB962C8B-B14F-4D97-AF65-F5344CB8AC3E}">
        <p14:creationId xmlns:p14="http://schemas.microsoft.com/office/powerpoint/2010/main" val="1373719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15</a:t>
            </a:fld>
            <a:endParaRPr lang="fr-FR"/>
          </a:p>
        </p:txBody>
      </p:sp>
    </p:spTree>
    <p:extLst>
      <p:ext uri="{BB962C8B-B14F-4D97-AF65-F5344CB8AC3E}">
        <p14:creationId xmlns:p14="http://schemas.microsoft.com/office/powerpoint/2010/main" val="4115173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16</a:t>
            </a:fld>
            <a:endParaRPr lang="fr-FR"/>
          </a:p>
        </p:txBody>
      </p:sp>
    </p:spTree>
    <p:extLst>
      <p:ext uri="{BB962C8B-B14F-4D97-AF65-F5344CB8AC3E}">
        <p14:creationId xmlns:p14="http://schemas.microsoft.com/office/powerpoint/2010/main" val="2684446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17</a:t>
            </a:fld>
            <a:endParaRPr lang="fr-FR"/>
          </a:p>
        </p:txBody>
      </p:sp>
    </p:spTree>
    <p:extLst>
      <p:ext uri="{BB962C8B-B14F-4D97-AF65-F5344CB8AC3E}">
        <p14:creationId xmlns:p14="http://schemas.microsoft.com/office/powerpoint/2010/main" val="4223484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18</a:t>
            </a:fld>
            <a:endParaRPr lang="fr-FR"/>
          </a:p>
        </p:txBody>
      </p:sp>
    </p:spTree>
    <p:extLst>
      <p:ext uri="{BB962C8B-B14F-4D97-AF65-F5344CB8AC3E}">
        <p14:creationId xmlns:p14="http://schemas.microsoft.com/office/powerpoint/2010/main" val="3723002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19</a:t>
            </a:fld>
            <a:endParaRPr lang="fr-FR"/>
          </a:p>
        </p:txBody>
      </p:sp>
    </p:spTree>
    <p:extLst>
      <p:ext uri="{BB962C8B-B14F-4D97-AF65-F5344CB8AC3E}">
        <p14:creationId xmlns:p14="http://schemas.microsoft.com/office/powerpoint/2010/main" val="2462065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a:t>
            </a:fld>
            <a:endParaRPr lang="fr-FR"/>
          </a:p>
        </p:txBody>
      </p:sp>
    </p:spTree>
    <p:extLst>
      <p:ext uri="{BB962C8B-B14F-4D97-AF65-F5344CB8AC3E}">
        <p14:creationId xmlns:p14="http://schemas.microsoft.com/office/powerpoint/2010/main" val="2571700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20</a:t>
            </a:fld>
            <a:endParaRPr lang="fr-FR"/>
          </a:p>
        </p:txBody>
      </p:sp>
    </p:spTree>
    <p:extLst>
      <p:ext uri="{BB962C8B-B14F-4D97-AF65-F5344CB8AC3E}">
        <p14:creationId xmlns:p14="http://schemas.microsoft.com/office/powerpoint/2010/main" val="1471874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21</a:t>
            </a:fld>
            <a:endParaRPr lang="fr-FR"/>
          </a:p>
        </p:txBody>
      </p:sp>
    </p:spTree>
    <p:extLst>
      <p:ext uri="{BB962C8B-B14F-4D97-AF65-F5344CB8AC3E}">
        <p14:creationId xmlns:p14="http://schemas.microsoft.com/office/powerpoint/2010/main" val="1581172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22</a:t>
            </a:fld>
            <a:endParaRPr lang="fr-FR"/>
          </a:p>
        </p:txBody>
      </p:sp>
    </p:spTree>
    <p:extLst>
      <p:ext uri="{BB962C8B-B14F-4D97-AF65-F5344CB8AC3E}">
        <p14:creationId xmlns:p14="http://schemas.microsoft.com/office/powerpoint/2010/main" val="4225994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8C79E5E-1964-4327-9067-300F9A01AE04}" type="slidenum">
              <a:rPr lang="en-GB" smtClean="0"/>
              <a:pPr/>
              <a:t>23</a:t>
            </a:fld>
            <a:endParaRPr lang="en-GB"/>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pPr eaLnBrk="1" hangingPunct="1"/>
            <a:endParaRPr lang="fr-FR" dirty="0"/>
          </a:p>
        </p:txBody>
      </p:sp>
    </p:spTree>
    <p:extLst>
      <p:ext uri="{BB962C8B-B14F-4D97-AF65-F5344CB8AC3E}">
        <p14:creationId xmlns:p14="http://schemas.microsoft.com/office/powerpoint/2010/main" val="3131420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24</a:t>
            </a:fld>
            <a:endParaRPr lang="fr-FR"/>
          </a:p>
        </p:txBody>
      </p:sp>
    </p:spTree>
    <p:extLst>
      <p:ext uri="{BB962C8B-B14F-4D97-AF65-F5344CB8AC3E}">
        <p14:creationId xmlns:p14="http://schemas.microsoft.com/office/powerpoint/2010/main" val="431889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4ECAEEB-879F-4C05-8FEE-11D0762E6B29}" type="slidenum">
              <a:rPr lang="en-GB" smtClean="0"/>
              <a:pPr/>
              <a:t>25</a:t>
            </a:fld>
            <a:endParaRPr lang="en-GB"/>
          </a:p>
        </p:txBody>
      </p:sp>
      <p:sp>
        <p:nvSpPr>
          <p:cNvPr id="49155" name="Rectangle 2"/>
          <p:cNvSpPr>
            <a:spLocks noGrp="1" noRot="1" noChangeAspect="1" noChangeArrowheads="1" noTextEdit="1"/>
          </p:cNvSpPr>
          <p:nvPr>
            <p:ph type="sldImg"/>
          </p:nvPr>
        </p:nvSpPr>
        <p:spPr>
          <a:xfrm>
            <a:off x="381000" y="685800"/>
            <a:ext cx="6096000" cy="3429000"/>
          </a:xfrm>
          <a:ln/>
        </p:spPr>
      </p:sp>
      <p:sp>
        <p:nvSpPr>
          <p:cNvPr id="49156" name="Rectangle 3"/>
          <p:cNvSpPr>
            <a:spLocks noGrp="1" noChangeArrowheads="1"/>
          </p:cNvSpPr>
          <p:nvPr>
            <p:ph type="body" idx="1"/>
          </p:nvPr>
        </p:nvSpPr>
        <p:spPr>
          <a:noFill/>
          <a:ln/>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pPr eaLnBrk="1" hangingPunct="1"/>
            <a:endParaRPr lang="fr-FR" dirty="0"/>
          </a:p>
        </p:txBody>
      </p:sp>
    </p:spTree>
    <p:extLst>
      <p:ext uri="{BB962C8B-B14F-4D97-AF65-F5344CB8AC3E}">
        <p14:creationId xmlns:p14="http://schemas.microsoft.com/office/powerpoint/2010/main" val="602073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26</a:t>
            </a:fld>
            <a:endParaRPr lang="fr-FR"/>
          </a:p>
        </p:txBody>
      </p:sp>
    </p:spTree>
    <p:extLst>
      <p:ext uri="{BB962C8B-B14F-4D97-AF65-F5344CB8AC3E}">
        <p14:creationId xmlns:p14="http://schemas.microsoft.com/office/powerpoint/2010/main" val="4142475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27</a:t>
            </a:fld>
            <a:endParaRPr lang="fr-FR"/>
          </a:p>
        </p:txBody>
      </p:sp>
    </p:spTree>
    <p:extLst>
      <p:ext uri="{BB962C8B-B14F-4D97-AF65-F5344CB8AC3E}">
        <p14:creationId xmlns:p14="http://schemas.microsoft.com/office/powerpoint/2010/main" val="1890908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28</a:t>
            </a:fld>
            <a:endParaRPr lang="fr-FR"/>
          </a:p>
        </p:txBody>
      </p:sp>
    </p:spTree>
    <p:extLst>
      <p:ext uri="{BB962C8B-B14F-4D97-AF65-F5344CB8AC3E}">
        <p14:creationId xmlns:p14="http://schemas.microsoft.com/office/powerpoint/2010/main" val="599282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a:t>
            </a:r>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3</a:t>
            </a:fld>
            <a:endParaRPr lang="fr-FR"/>
          </a:p>
        </p:txBody>
      </p:sp>
    </p:spTree>
    <p:extLst>
      <p:ext uri="{BB962C8B-B14F-4D97-AF65-F5344CB8AC3E}">
        <p14:creationId xmlns:p14="http://schemas.microsoft.com/office/powerpoint/2010/main" val="956382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4413" fontAlgn="base">
              <a:spcBef>
                <a:spcPct val="0"/>
              </a:spcBef>
              <a:spcAft>
                <a:spcPct val="0"/>
              </a:spcAft>
            </a:pPr>
            <a:fld id="{2636A8C2-91E9-415C-9139-BD4BCFFC0105}" type="slidenum">
              <a:rPr lang="en-GB">
                <a:latin typeface="Gill Sans"/>
                <a:ea typeface="ＭＳ Ｐゴシック" pitchFamily="34" charset="-128"/>
              </a:rPr>
              <a:pPr defTabSz="1014413" fontAlgn="base">
                <a:spcBef>
                  <a:spcPct val="0"/>
                </a:spcBef>
                <a:spcAft>
                  <a:spcPct val="0"/>
                </a:spcAft>
              </a:pPr>
              <a:t>4</a:t>
            </a:fld>
            <a:endParaRPr lang="en-GB">
              <a:latin typeface="Gill Sans"/>
              <a:ea typeface="ＭＳ Ｐゴシック" pitchFamily="34" charset="-128"/>
            </a:endParaRPr>
          </a:p>
        </p:txBody>
      </p:sp>
      <p:sp>
        <p:nvSpPr>
          <p:cNvPr id="4099" name="Rectangle 1026"/>
          <p:cNvSpPr>
            <a:spLocks noGrp="1" noRot="1" noChangeAspect="1" noChangeArrowheads="1" noTextEdit="1"/>
          </p:cNvSpPr>
          <p:nvPr>
            <p:ph type="sldImg"/>
          </p:nvPr>
        </p:nvSpPr>
        <p:spPr bwMode="auto">
          <a:xfrm>
            <a:off x="392113" y="688975"/>
            <a:ext cx="6073775" cy="3417888"/>
          </a:xfrm>
          <a:noFill/>
          <a:ln cap="flat">
            <a:solidFill>
              <a:schemeClr val="tx1"/>
            </a:solidFill>
            <a:miter lim="800000"/>
            <a:headEnd/>
            <a:tailEnd/>
          </a:ln>
        </p:spPr>
      </p:sp>
      <p:sp>
        <p:nvSpPr>
          <p:cNvPr id="4100" name="Rectangle 1027"/>
          <p:cNvSpPr>
            <a:spLocks noGrp="1" noChangeArrowheads="1"/>
          </p:cNvSpPr>
          <p:nvPr>
            <p:ph type="body" idx="1"/>
          </p:nvPr>
        </p:nvSpPr>
        <p:spPr bwMode="auto">
          <a:xfrm>
            <a:off x="914400" y="4340225"/>
            <a:ext cx="5029200" cy="4119563"/>
          </a:xfrm>
          <a:noFill/>
        </p:spPr>
        <p:txBody>
          <a:bodyPr wrap="square" lIns="93662" tIns="47625" rIns="93662" bIns="47625" numCol="1" anchor="t" anchorCtr="0" compatLnSpc="1">
            <a:prstTxWarp prst="textNoShape">
              <a:avLst/>
            </a:prstTxWarp>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5</a:t>
            </a:fld>
            <a:endParaRPr lang="fr-FR"/>
          </a:p>
        </p:txBody>
      </p:sp>
    </p:spTree>
    <p:extLst>
      <p:ext uri="{BB962C8B-B14F-4D97-AF65-F5344CB8AC3E}">
        <p14:creationId xmlns:p14="http://schemas.microsoft.com/office/powerpoint/2010/main" val="800530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6</a:t>
            </a:fld>
            <a:endParaRPr lang="fr-FR"/>
          </a:p>
        </p:txBody>
      </p:sp>
    </p:spTree>
    <p:extLst>
      <p:ext uri="{BB962C8B-B14F-4D97-AF65-F5344CB8AC3E}">
        <p14:creationId xmlns:p14="http://schemas.microsoft.com/office/powerpoint/2010/main" val="967727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7</a:t>
            </a:fld>
            <a:endParaRPr lang="fr-FR"/>
          </a:p>
        </p:txBody>
      </p:sp>
    </p:spTree>
    <p:extLst>
      <p:ext uri="{BB962C8B-B14F-4D97-AF65-F5344CB8AC3E}">
        <p14:creationId xmlns:p14="http://schemas.microsoft.com/office/powerpoint/2010/main" val="1689513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8</a:t>
            </a:fld>
            <a:endParaRPr lang="fr-FR"/>
          </a:p>
        </p:txBody>
      </p:sp>
    </p:spTree>
    <p:extLst>
      <p:ext uri="{BB962C8B-B14F-4D97-AF65-F5344CB8AC3E}">
        <p14:creationId xmlns:p14="http://schemas.microsoft.com/office/powerpoint/2010/main" val="3942583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9</a:t>
            </a:fld>
            <a:endParaRPr lang="fr-FR"/>
          </a:p>
        </p:txBody>
      </p:sp>
    </p:spTree>
    <p:extLst>
      <p:ext uri="{BB962C8B-B14F-4D97-AF65-F5344CB8AC3E}">
        <p14:creationId xmlns:p14="http://schemas.microsoft.com/office/powerpoint/2010/main" val="204722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8F5CEA-070A-4417-B819-81E2E1CE19F2}"/>
              </a:ext>
            </a:extLst>
          </p:cNvPr>
          <p:cNvSpPr>
            <a:spLocks noGrp="1"/>
          </p:cNvSpPr>
          <p:nvPr>
            <p:ph type="ctrTitle"/>
          </p:nvPr>
        </p:nvSpPr>
        <p:spPr>
          <a:xfrm>
            <a:off x="1524000" y="1122363"/>
            <a:ext cx="9144000" cy="2387600"/>
          </a:xfrm>
        </p:spPr>
        <p:txBody>
          <a:bodyPr anchor="b"/>
          <a:lstStyle>
            <a:lvl1pPr algn="ctr">
              <a:defRPr sz="6000" b="1"/>
            </a:lvl1pPr>
          </a:lstStyle>
          <a:p>
            <a:r>
              <a:rPr lang="en-US" noProof="0" dirty="0" err="1"/>
              <a:t>Modifiez</a:t>
            </a:r>
            <a:r>
              <a:rPr lang="en-US" noProof="0" dirty="0"/>
              <a:t> le style du </a:t>
            </a:r>
            <a:r>
              <a:rPr lang="en-US" noProof="0" dirty="0" err="1"/>
              <a:t>titre</a:t>
            </a:r>
            <a:endParaRPr lang="en-US" noProof="0" dirty="0"/>
          </a:p>
        </p:txBody>
      </p:sp>
      <p:sp>
        <p:nvSpPr>
          <p:cNvPr id="3" name="Sous-titre 2">
            <a:extLst>
              <a:ext uri="{FF2B5EF4-FFF2-40B4-BE49-F238E27FC236}">
                <a16:creationId xmlns:a16="http://schemas.microsoft.com/office/drawing/2014/main" id="{1AE424CD-F9D2-4878-BF78-25DAAB7487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err="1"/>
              <a:t>Modifiez</a:t>
            </a:r>
            <a:r>
              <a:rPr lang="en-US" noProof="0" dirty="0"/>
              <a:t> le style des sous-</a:t>
            </a:r>
            <a:r>
              <a:rPr lang="en-US" noProof="0" dirty="0" err="1"/>
              <a:t>titres</a:t>
            </a:r>
            <a:r>
              <a:rPr lang="en-US" noProof="0" dirty="0"/>
              <a:t> du masque</a:t>
            </a:r>
          </a:p>
        </p:txBody>
      </p:sp>
      <p:sp>
        <p:nvSpPr>
          <p:cNvPr id="4" name="Espace réservé de la date 3">
            <a:extLst>
              <a:ext uri="{FF2B5EF4-FFF2-40B4-BE49-F238E27FC236}">
                <a16:creationId xmlns:a16="http://schemas.microsoft.com/office/drawing/2014/main" id="{CFD53F21-73A9-454A-A5F9-D52906D771F4}"/>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5" name="Espace réservé du pied de page 4">
            <a:extLst>
              <a:ext uri="{FF2B5EF4-FFF2-40B4-BE49-F238E27FC236}">
                <a16:creationId xmlns:a16="http://schemas.microsoft.com/office/drawing/2014/main" id="{8B0541FF-7E2B-42C4-A22D-1062ED9400F8}"/>
              </a:ext>
            </a:extLst>
          </p:cNvPr>
          <p:cNvSpPr>
            <a:spLocks noGrp="1"/>
          </p:cNvSpPr>
          <p:nvPr>
            <p:ph type="ftr" sz="quarter" idx="11"/>
          </p:nvPr>
        </p:nvSpPr>
        <p:spPr/>
        <p:txBody>
          <a:bodyPr/>
          <a:lstStyle/>
          <a:p>
            <a:endParaRPr lang="en-US" noProof="0" dirty="0"/>
          </a:p>
        </p:txBody>
      </p:sp>
      <p:sp>
        <p:nvSpPr>
          <p:cNvPr id="6" name="Espace réservé du numéro de diapositive 5">
            <a:extLst>
              <a:ext uri="{FF2B5EF4-FFF2-40B4-BE49-F238E27FC236}">
                <a16:creationId xmlns:a16="http://schemas.microsoft.com/office/drawing/2014/main" id="{C520889C-E19E-4B27-B405-450F45270834}"/>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400470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4D28B-D29C-4216-A854-BF5FD7D5C816}"/>
              </a:ext>
            </a:extLst>
          </p:cNvPr>
          <p:cNvSpPr>
            <a:spLocks noGrp="1"/>
          </p:cNvSpPr>
          <p:nvPr>
            <p:ph type="title" hasCustomPrompt="1"/>
          </p:nvPr>
        </p:nvSpPr>
        <p:spPr>
          <a:xfrm>
            <a:off x="171449" y="136526"/>
            <a:ext cx="11877675" cy="544512"/>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contenu 2">
            <a:extLst>
              <a:ext uri="{FF2B5EF4-FFF2-40B4-BE49-F238E27FC236}">
                <a16:creationId xmlns:a16="http://schemas.microsoft.com/office/drawing/2014/main" id="{C6DB4917-2839-4853-982E-C7A3D68B6712}"/>
              </a:ext>
            </a:extLst>
          </p:cNvPr>
          <p:cNvSpPr>
            <a:spLocks noGrp="1"/>
          </p:cNvSpPr>
          <p:nvPr>
            <p:ph idx="1" hasCustomPrompt="1"/>
          </p:nvPr>
        </p:nvSpPr>
        <p:spPr>
          <a:xfrm>
            <a:off x="171449" y="828675"/>
            <a:ext cx="11877675" cy="5410200"/>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e la date 3">
            <a:extLst>
              <a:ext uri="{FF2B5EF4-FFF2-40B4-BE49-F238E27FC236}">
                <a16:creationId xmlns:a16="http://schemas.microsoft.com/office/drawing/2014/main" id="{EB2F7EC4-F760-4606-A271-009FA2FF0C82}"/>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5" name="Espace réservé du pied de page 4">
            <a:extLst>
              <a:ext uri="{FF2B5EF4-FFF2-40B4-BE49-F238E27FC236}">
                <a16:creationId xmlns:a16="http://schemas.microsoft.com/office/drawing/2014/main" id="{1D2F36D8-BC59-4A94-A2F4-362BA4938811}"/>
              </a:ext>
            </a:extLst>
          </p:cNvPr>
          <p:cNvSpPr>
            <a:spLocks noGrp="1"/>
          </p:cNvSpPr>
          <p:nvPr>
            <p:ph type="ftr" sz="quarter" idx="11"/>
          </p:nvPr>
        </p:nvSpPr>
        <p:spPr/>
        <p:txBody>
          <a:bodyPr/>
          <a:lstStyle/>
          <a:p>
            <a:endParaRPr lang="en-US" noProof="0" dirty="0"/>
          </a:p>
        </p:txBody>
      </p:sp>
      <p:sp>
        <p:nvSpPr>
          <p:cNvPr id="6" name="Espace réservé du numéro de diapositive 5">
            <a:extLst>
              <a:ext uri="{FF2B5EF4-FFF2-40B4-BE49-F238E27FC236}">
                <a16:creationId xmlns:a16="http://schemas.microsoft.com/office/drawing/2014/main" id="{547FD59C-0D0F-4F00-B17E-A49D35944208}"/>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398505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84255E-EE61-4782-B2DB-200F10B41EA2}"/>
              </a:ext>
            </a:extLst>
          </p:cNvPr>
          <p:cNvSpPr>
            <a:spLocks noGrp="1"/>
          </p:cNvSpPr>
          <p:nvPr>
            <p:ph type="title"/>
          </p:nvPr>
        </p:nvSpPr>
        <p:spPr>
          <a:xfrm>
            <a:off x="831850" y="1709738"/>
            <a:ext cx="10515600" cy="2852737"/>
          </a:xfrm>
        </p:spPr>
        <p:txBody>
          <a:bodyPr anchor="b">
            <a:normAutofit/>
          </a:bodyPr>
          <a:lstStyle>
            <a:lvl1pPr>
              <a:defRPr sz="5400" b="1"/>
            </a:lvl1pPr>
          </a:lstStyle>
          <a:p>
            <a:r>
              <a:rPr lang="en-US" noProof="0" dirty="0" err="1"/>
              <a:t>Modifiez</a:t>
            </a:r>
            <a:r>
              <a:rPr lang="en-US" noProof="0" dirty="0"/>
              <a:t> le style du </a:t>
            </a:r>
            <a:r>
              <a:rPr lang="en-US" noProof="0" dirty="0" err="1"/>
              <a:t>titre</a:t>
            </a:r>
            <a:endParaRPr lang="en-US" noProof="0" dirty="0"/>
          </a:p>
        </p:txBody>
      </p:sp>
      <p:sp>
        <p:nvSpPr>
          <p:cNvPr id="3" name="Espace réservé du texte 2">
            <a:extLst>
              <a:ext uri="{FF2B5EF4-FFF2-40B4-BE49-F238E27FC236}">
                <a16:creationId xmlns:a16="http://schemas.microsoft.com/office/drawing/2014/main" id="{71EBDF23-3312-4D70-B056-DDDD32D15199}"/>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Modifier les styles du </a:t>
            </a:r>
            <a:r>
              <a:rPr lang="en-US" noProof="0" dirty="0" err="1"/>
              <a:t>texte</a:t>
            </a:r>
            <a:r>
              <a:rPr lang="en-US" noProof="0" dirty="0"/>
              <a:t> du masque</a:t>
            </a:r>
          </a:p>
        </p:txBody>
      </p:sp>
      <p:sp>
        <p:nvSpPr>
          <p:cNvPr id="4" name="Espace réservé de la date 3">
            <a:extLst>
              <a:ext uri="{FF2B5EF4-FFF2-40B4-BE49-F238E27FC236}">
                <a16:creationId xmlns:a16="http://schemas.microsoft.com/office/drawing/2014/main" id="{5C2FE0F3-5522-4ADC-A0A5-E9B421443FBD}"/>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5" name="Espace réservé du pied de page 4">
            <a:extLst>
              <a:ext uri="{FF2B5EF4-FFF2-40B4-BE49-F238E27FC236}">
                <a16:creationId xmlns:a16="http://schemas.microsoft.com/office/drawing/2014/main" id="{BD9B0902-0F24-47C9-A632-183E9F98903B}"/>
              </a:ext>
            </a:extLst>
          </p:cNvPr>
          <p:cNvSpPr>
            <a:spLocks noGrp="1"/>
          </p:cNvSpPr>
          <p:nvPr>
            <p:ph type="ftr" sz="quarter" idx="11"/>
          </p:nvPr>
        </p:nvSpPr>
        <p:spPr/>
        <p:txBody>
          <a:bodyPr/>
          <a:lstStyle/>
          <a:p>
            <a:endParaRPr lang="en-US" noProof="0" dirty="0"/>
          </a:p>
        </p:txBody>
      </p:sp>
      <p:sp>
        <p:nvSpPr>
          <p:cNvPr id="6" name="Espace réservé du numéro de diapositive 5">
            <a:extLst>
              <a:ext uri="{FF2B5EF4-FFF2-40B4-BE49-F238E27FC236}">
                <a16:creationId xmlns:a16="http://schemas.microsoft.com/office/drawing/2014/main" id="{309E96E7-1D0F-4474-A209-E8904D06FF17}"/>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857562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9C3C7-FF13-4F04-B4EF-984DC4EA6D22}"/>
              </a:ext>
            </a:extLst>
          </p:cNvPr>
          <p:cNvSpPr>
            <a:spLocks noGrp="1"/>
          </p:cNvSpPr>
          <p:nvPr>
            <p:ph type="title" hasCustomPrompt="1"/>
          </p:nvPr>
        </p:nvSpPr>
        <p:spPr>
          <a:xfrm>
            <a:off x="142875" y="136526"/>
            <a:ext cx="11915775" cy="544512"/>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contenu 2">
            <a:extLst>
              <a:ext uri="{FF2B5EF4-FFF2-40B4-BE49-F238E27FC236}">
                <a16:creationId xmlns:a16="http://schemas.microsoft.com/office/drawing/2014/main" id="{8CC5123F-F076-45D9-8479-8D0DD2E1FB57}"/>
              </a:ext>
            </a:extLst>
          </p:cNvPr>
          <p:cNvSpPr>
            <a:spLocks noGrp="1"/>
          </p:cNvSpPr>
          <p:nvPr>
            <p:ph sz="half" idx="1" hasCustomPrompt="1"/>
          </p:nvPr>
        </p:nvSpPr>
        <p:spPr>
          <a:xfrm>
            <a:off x="142875" y="860425"/>
            <a:ext cx="5181600" cy="5316538"/>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u contenu 3">
            <a:extLst>
              <a:ext uri="{FF2B5EF4-FFF2-40B4-BE49-F238E27FC236}">
                <a16:creationId xmlns:a16="http://schemas.microsoft.com/office/drawing/2014/main" id="{23467BF8-D26B-43A6-A0F2-422E5B77C7D4}"/>
              </a:ext>
            </a:extLst>
          </p:cNvPr>
          <p:cNvSpPr>
            <a:spLocks noGrp="1"/>
          </p:cNvSpPr>
          <p:nvPr>
            <p:ph sz="half" idx="2" hasCustomPrompt="1"/>
          </p:nvPr>
        </p:nvSpPr>
        <p:spPr>
          <a:xfrm>
            <a:off x="6172200" y="860425"/>
            <a:ext cx="5886450" cy="5316538"/>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5" name="Espace réservé de la date 4">
            <a:extLst>
              <a:ext uri="{FF2B5EF4-FFF2-40B4-BE49-F238E27FC236}">
                <a16:creationId xmlns:a16="http://schemas.microsoft.com/office/drawing/2014/main" id="{67D6209D-0150-46B3-B9F7-D778EC031BE3}"/>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6" name="Espace réservé du pied de page 5">
            <a:extLst>
              <a:ext uri="{FF2B5EF4-FFF2-40B4-BE49-F238E27FC236}">
                <a16:creationId xmlns:a16="http://schemas.microsoft.com/office/drawing/2014/main" id="{BD29BAB3-0BB2-498E-A41E-4E5DC5E23B3E}"/>
              </a:ext>
            </a:extLst>
          </p:cNvPr>
          <p:cNvSpPr>
            <a:spLocks noGrp="1"/>
          </p:cNvSpPr>
          <p:nvPr>
            <p:ph type="ftr" sz="quarter" idx="11"/>
          </p:nvPr>
        </p:nvSpPr>
        <p:spPr/>
        <p:txBody>
          <a:bodyPr/>
          <a:lstStyle/>
          <a:p>
            <a:endParaRPr lang="en-US" noProof="0" dirty="0"/>
          </a:p>
        </p:txBody>
      </p:sp>
      <p:sp>
        <p:nvSpPr>
          <p:cNvPr id="7" name="Espace réservé du numéro de diapositive 6">
            <a:extLst>
              <a:ext uri="{FF2B5EF4-FFF2-40B4-BE49-F238E27FC236}">
                <a16:creationId xmlns:a16="http://schemas.microsoft.com/office/drawing/2014/main" id="{9A522DA9-726B-4ECE-9E3D-1F8D20C8E2BD}"/>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2570012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065AD-6D3F-43D3-8DE8-3F29E232B79E}"/>
              </a:ext>
            </a:extLst>
          </p:cNvPr>
          <p:cNvSpPr>
            <a:spLocks noGrp="1"/>
          </p:cNvSpPr>
          <p:nvPr>
            <p:ph type="title" hasCustomPrompt="1"/>
          </p:nvPr>
        </p:nvSpPr>
        <p:spPr>
          <a:xfrm>
            <a:off x="145773" y="136525"/>
            <a:ext cx="11953461" cy="593727"/>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texte 2">
            <a:extLst>
              <a:ext uri="{FF2B5EF4-FFF2-40B4-BE49-F238E27FC236}">
                <a16:creationId xmlns:a16="http://schemas.microsoft.com/office/drawing/2014/main" id="{16E0266F-5976-46F3-A286-525B47EA5232}"/>
              </a:ext>
            </a:extLst>
          </p:cNvPr>
          <p:cNvSpPr>
            <a:spLocks noGrp="1"/>
          </p:cNvSpPr>
          <p:nvPr>
            <p:ph type="body" idx="1" hasCustomPrompt="1"/>
          </p:nvPr>
        </p:nvSpPr>
        <p:spPr>
          <a:xfrm>
            <a:off x="145774" y="925785"/>
            <a:ext cx="58518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Modifier les styles du </a:t>
            </a:r>
            <a:r>
              <a:rPr lang="en-US" noProof="0" dirty="0" err="1"/>
              <a:t>texte</a:t>
            </a:r>
            <a:r>
              <a:rPr lang="en-US" noProof="0" dirty="0"/>
              <a:t> du masque</a:t>
            </a:r>
          </a:p>
        </p:txBody>
      </p:sp>
      <p:sp>
        <p:nvSpPr>
          <p:cNvPr id="4" name="Espace réservé du contenu 3">
            <a:extLst>
              <a:ext uri="{FF2B5EF4-FFF2-40B4-BE49-F238E27FC236}">
                <a16:creationId xmlns:a16="http://schemas.microsoft.com/office/drawing/2014/main" id="{17FD69C4-DB85-4D5D-A601-93979C070E94}"/>
              </a:ext>
            </a:extLst>
          </p:cNvPr>
          <p:cNvSpPr>
            <a:spLocks noGrp="1"/>
          </p:cNvSpPr>
          <p:nvPr>
            <p:ph sz="half" idx="2" hasCustomPrompt="1"/>
          </p:nvPr>
        </p:nvSpPr>
        <p:spPr>
          <a:xfrm>
            <a:off x="145774" y="1749697"/>
            <a:ext cx="5851802" cy="4386060"/>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5" name="Espace réservé du texte 4">
            <a:extLst>
              <a:ext uri="{FF2B5EF4-FFF2-40B4-BE49-F238E27FC236}">
                <a16:creationId xmlns:a16="http://schemas.microsoft.com/office/drawing/2014/main" id="{D40199BB-C1C4-4D8D-921F-97DFFBB60E1B}"/>
              </a:ext>
            </a:extLst>
          </p:cNvPr>
          <p:cNvSpPr>
            <a:spLocks noGrp="1"/>
          </p:cNvSpPr>
          <p:nvPr>
            <p:ph type="body" sz="quarter" idx="3" hasCustomPrompt="1"/>
          </p:nvPr>
        </p:nvSpPr>
        <p:spPr>
          <a:xfrm>
            <a:off x="6172200" y="925785"/>
            <a:ext cx="59270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Modifier les styles du </a:t>
            </a:r>
            <a:r>
              <a:rPr lang="en-US" noProof="0" dirty="0" err="1"/>
              <a:t>texte</a:t>
            </a:r>
            <a:r>
              <a:rPr lang="en-US" noProof="0" dirty="0"/>
              <a:t> du masque</a:t>
            </a:r>
          </a:p>
        </p:txBody>
      </p:sp>
      <p:sp>
        <p:nvSpPr>
          <p:cNvPr id="6" name="Espace réservé du contenu 5">
            <a:extLst>
              <a:ext uri="{FF2B5EF4-FFF2-40B4-BE49-F238E27FC236}">
                <a16:creationId xmlns:a16="http://schemas.microsoft.com/office/drawing/2014/main" id="{8AC63358-E620-4088-B1C3-3725B65BDCD1}"/>
              </a:ext>
            </a:extLst>
          </p:cNvPr>
          <p:cNvSpPr>
            <a:spLocks noGrp="1"/>
          </p:cNvSpPr>
          <p:nvPr>
            <p:ph sz="quarter" idx="4" hasCustomPrompt="1"/>
          </p:nvPr>
        </p:nvSpPr>
        <p:spPr>
          <a:xfrm>
            <a:off x="6172200" y="1749697"/>
            <a:ext cx="5927034" cy="4386060"/>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7" name="Espace réservé de la date 6">
            <a:extLst>
              <a:ext uri="{FF2B5EF4-FFF2-40B4-BE49-F238E27FC236}">
                <a16:creationId xmlns:a16="http://schemas.microsoft.com/office/drawing/2014/main" id="{4773E05A-6A0F-49AB-BE71-3610D49A57D1}"/>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8" name="Espace réservé du pied de page 7">
            <a:extLst>
              <a:ext uri="{FF2B5EF4-FFF2-40B4-BE49-F238E27FC236}">
                <a16:creationId xmlns:a16="http://schemas.microsoft.com/office/drawing/2014/main" id="{F411E7CE-EC00-4FDB-91F9-B5F903FCF25A}"/>
              </a:ext>
            </a:extLst>
          </p:cNvPr>
          <p:cNvSpPr>
            <a:spLocks noGrp="1"/>
          </p:cNvSpPr>
          <p:nvPr>
            <p:ph type="ftr" sz="quarter" idx="11"/>
          </p:nvPr>
        </p:nvSpPr>
        <p:spPr/>
        <p:txBody>
          <a:bodyPr/>
          <a:lstStyle/>
          <a:p>
            <a:endParaRPr lang="en-US" noProof="0" dirty="0"/>
          </a:p>
        </p:txBody>
      </p:sp>
      <p:sp>
        <p:nvSpPr>
          <p:cNvPr id="9" name="Espace réservé du numéro de diapositive 8">
            <a:extLst>
              <a:ext uri="{FF2B5EF4-FFF2-40B4-BE49-F238E27FC236}">
                <a16:creationId xmlns:a16="http://schemas.microsoft.com/office/drawing/2014/main" id="{93D6D96F-63B2-4D0F-8FC4-42D842B54633}"/>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97092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A19D51-B8F3-4FCD-8BB9-E5CE45CEBC31}"/>
              </a:ext>
            </a:extLst>
          </p:cNvPr>
          <p:cNvSpPr>
            <a:spLocks noGrp="1"/>
          </p:cNvSpPr>
          <p:nvPr>
            <p:ph type="title" hasCustomPrompt="1"/>
          </p:nvPr>
        </p:nvSpPr>
        <p:spPr>
          <a:xfrm>
            <a:off x="123825" y="136525"/>
            <a:ext cx="11925300" cy="511175"/>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e la date 2">
            <a:extLst>
              <a:ext uri="{FF2B5EF4-FFF2-40B4-BE49-F238E27FC236}">
                <a16:creationId xmlns:a16="http://schemas.microsoft.com/office/drawing/2014/main" id="{8AFED5C4-4C45-4279-849B-81C8FF2197FE}"/>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4" name="Espace réservé du pied de page 3">
            <a:extLst>
              <a:ext uri="{FF2B5EF4-FFF2-40B4-BE49-F238E27FC236}">
                <a16:creationId xmlns:a16="http://schemas.microsoft.com/office/drawing/2014/main" id="{A3AFC307-1864-42F3-A743-B501DFFED201}"/>
              </a:ext>
            </a:extLst>
          </p:cNvPr>
          <p:cNvSpPr>
            <a:spLocks noGrp="1"/>
          </p:cNvSpPr>
          <p:nvPr>
            <p:ph type="ftr" sz="quarter" idx="11"/>
          </p:nvPr>
        </p:nvSpPr>
        <p:spPr/>
        <p:txBody>
          <a:bodyPr/>
          <a:lstStyle/>
          <a:p>
            <a:endParaRPr lang="en-US" noProof="0" dirty="0"/>
          </a:p>
        </p:txBody>
      </p:sp>
      <p:sp>
        <p:nvSpPr>
          <p:cNvPr id="5" name="Espace réservé du numéro de diapositive 4">
            <a:extLst>
              <a:ext uri="{FF2B5EF4-FFF2-40B4-BE49-F238E27FC236}">
                <a16:creationId xmlns:a16="http://schemas.microsoft.com/office/drawing/2014/main" id="{221DFD17-A629-4CA7-ABD5-C0EAB1E005E2}"/>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41099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C7218E0-0B32-4AFB-859C-6806DFAA3800}"/>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3" name="Espace réservé du pied de page 2">
            <a:extLst>
              <a:ext uri="{FF2B5EF4-FFF2-40B4-BE49-F238E27FC236}">
                <a16:creationId xmlns:a16="http://schemas.microsoft.com/office/drawing/2014/main" id="{FA1BB58F-4998-4854-86E2-64642FAF5EC6}"/>
              </a:ext>
            </a:extLst>
          </p:cNvPr>
          <p:cNvSpPr>
            <a:spLocks noGrp="1"/>
          </p:cNvSpPr>
          <p:nvPr>
            <p:ph type="ftr" sz="quarter" idx="11"/>
          </p:nvPr>
        </p:nvSpPr>
        <p:spPr/>
        <p:txBody>
          <a:bodyPr/>
          <a:lstStyle/>
          <a:p>
            <a:endParaRPr lang="en-US" noProof="0" dirty="0"/>
          </a:p>
        </p:txBody>
      </p:sp>
      <p:sp>
        <p:nvSpPr>
          <p:cNvPr id="4" name="Espace réservé du numéro de diapositive 3">
            <a:extLst>
              <a:ext uri="{FF2B5EF4-FFF2-40B4-BE49-F238E27FC236}">
                <a16:creationId xmlns:a16="http://schemas.microsoft.com/office/drawing/2014/main" id="{14F0555D-1F02-4675-B1A9-E66DC1DE4842}"/>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72684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398BE0-AFD1-4C76-ACD4-0E1CEED5A319}"/>
              </a:ext>
            </a:extLst>
          </p:cNvPr>
          <p:cNvSpPr>
            <a:spLocks noGrp="1"/>
          </p:cNvSpPr>
          <p:nvPr>
            <p:ph type="title" hasCustomPrompt="1"/>
          </p:nvPr>
        </p:nvSpPr>
        <p:spPr>
          <a:xfrm>
            <a:off x="839788" y="457200"/>
            <a:ext cx="3932237" cy="1600200"/>
          </a:xfrm>
        </p:spPr>
        <p:txBody>
          <a:bodyPr anchor="b"/>
          <a:lstStyle>
            <a:lvl1pPr>
              <a:defRPr sz="3200"/>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contenu 2">
            <a:extLst>
              <a:ext uri="{FF2B5EF4-FFF2-40B4-BE49-F238E27FC236}">
                <a16:creationId xmlns:a16="http://schemas.microsoft.com/office/drawing/2014/main" id="{AA701C91-EDE3-426B-8E25-DE50C8821EAB}"/>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4" name="Espace réservé du texte 3">
            <a:extLst>
              <a:ext uri="{FF2B5EF4-FFF2-40B4-BE49-F238E27FC236}">
                <a16:creationId xmlns:a16="http://schemas.microsoft.com/office/drawing/2014/main" id="{31B897EB-EF20-4BB1-BDE5-35D0B85FDE9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Modifier les styles du texte du masque</a:t>
            </a:r>
          </a:p>
        </p:txBody>
      </p:sp>
      <p:sp>
        <p:nvSpPr>
          <p:cNvPr id="5" name="Espace réservé de la date 4">
            <a:extLst>
              <a:ext uri="{FF2B5EF4-FFF2-40B4-BE49-F238E27FC236}">
                <a16:creationId xmlns:a16="http://schemas.microsoft.com/office/drawing/2014/main" id="{7FB0F00F-0C11-4018-B77F-B5FE35C13E46}"/>
              </a:ext>
            </a:extLst>
          </p:cNvPr>
          <p:cNvSpPr>
            <a:spLocks noGrp="1"/>
          </p:cNvSpPr>
          <p:nvPr>
            <p:ph type="dt" sz="half" idx="10"/>
          </p:nvPr>
        </p:nvSpPr>
        <p:spPr/>
        <p:txBody>
          <a:bodyPr/>
          <a:lstStyle/>
          <a:p>
            <a:fld id="{C9AAAA8E-7501-47A7-B225-7AD486BA708D}" type="datetimeFigureOut">
              <a:rPr lang="en-US" noProof="0" smtClean="0"/>
              <a:t>1/26/2024</a:t>
            </a:fld>
            <a:endParaRPr lang="en-US" noProof="0"/>
          </a:p>
        </p:txBody>
      </p:sp>
      <p:sp>
        <p:nvSpPr>
          <p:cNvPr id="6" name="Espace réservé du pied de page 5">
            <a:extLst>
              <a:ext uri="{FF2B5EF4-FFF2-40B4-BE49-F238E27FC236}">
                <a16:creationId xmlns:a16="http://schemas.microsoft.com/office/drawing/2014/main" id="{975456D3-842C-47A0-A7E9-B7D44B766CC3}"/>
              </a:ext>
            </a:extLst>
          </p:cNvPr>
          <p:cNvSpPr>
            <a:spLocks noGrp="1"/>
          </p:cNvSpPr>
          <p:nvPr>
            <p:ph type="ftr" sz="quarter" idx="11"/>
          </p:nvPr>
        </p:nvSpPr>
        <p:spPr/>
        <p:txBody>
          <a:bodyPr/>
          <a:lstStyle/>
          <a:p>
            <a:endParaRPr lang="en-US" noProof="0"/>
          </a:p>
        </p:txBody>
      </p:sp>
      <p:sp>
        <p:nvSpPr>
          <p:cNvPr id="7" name="Espace réservé du numéro de diapositive 6">
            <a:extLst>
              <a:ext uri="{FF2B5EF4-FFF2-40B4-BE49-F238E27FC236}">
                <a16:creationId xmlns:a16="http://schemas.microsoft.com/office/drawing/2014/main" id="{5AC7A718-3472-48B3-B53C-A5BAEF43F791}"/>
              </a:ext>
            </a:extLst>
          </p:cNvPr>
          <p:cNvSpPr>
            <a:spLocks noGrp="1"/>
          </p:cNvSpPr>
          <p:nvPr>
            <p:ph type="sldNum" sz="quarter" idx="12"/>
          </p:nvPr>
        </p:nvSpPr>
        <p:spPr/>
        <p:txBody>
          <a:bodyPr/>
          <a:lstStyle/>
          <a:p>
            <a:fld id="{CB2B214D-8A87-443C-8B08-BBD68F3CBDC6}" type="slidenum">
              <a:rPr lang="en-US" noProof="0" smtClean="0"/>
              <a:t>‹N°›</a:t>
            </a:fld>
            <a:endParaRPr lang="en-US" noProof="0"/>
          </a:p>
        </p:txBody>
      </p:sp>
    </p:spTree>
    <p:extLst>
      <p:ext uri="{BB962C8B-B14F-4D97-AF65-F5344CB8AC3E}">
        <p14:creationId xmlns:p14="http://schemas.microsoft.com/office/powerpoint/2010/main" val="338785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63C4F8-0AA6-4231-930F-5DD785B2194B}"/>
              </a:ext>
            </a:extLst>
          </p:cNvPr>
          <p:cNvSpPr>
            <a:spLocks noGrp="1"/>
          </p:cNvSpPr>
          <p:nvPr>
            <p:ph type="title" hasCustomPrompt="1"/>
          </p:nvPr>
        </p:nvSpPr>
        <p:spPr>
          <a:xfrm>
            <a:off x="839788" y="457200"/>
            <a:ext cx="3932237" cy="1600200"/>
          </a:xfrm>
        </p:spPr>
        <p:txBody>
          <a:bodyPr anchor="b"/>
          <a:lstStyle>
            <a:lvl1pPr>
              <a:defRPr sz="3200"/>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pour une image  2">
            <a:extLst>
              <a:ext uri="{FF2B5EF4-FFF2-40B4-BE49-F238E27FC236}">
                <a16:creationId xmlns:a16="http://schemas.microsoft.com/office/drawing/2014/main" id="{5758A4C4-EA96-4514-AE1E-BBD91B44BF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noProof="0" dirty="0"/>
          </a:p>
        </p:txBody>
      </p:sp>
      <p:sp>
        <p:nvSpPr>
          <p:cNvPr id="4" name="Espace réservé du texte 3">
            <a:extLst>
              <a:ext uri="{FF2B5EF4-FFF2-40B4-BE49-F238E27FC236}">
                <a16:creationId xmlns:a16="http://schemas.microsoft.com/office/drawing/2014/main" id="{EE117699-03A0-425D-B154-69B1C5ADFF12}"/>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Modifier les styles du </a:t>
            </a:r>
            <a:r>
              <a:rPr lang="en-US" noProof="0" dirty="0" err="1"/>
              <a:t>texte</a:t>
            </a:r>
            <a:r>
              <a:rPr lang="en-US" noProof="0" dirty="0"/>
              <a:t> du masque</a:t>
            </a:r>
          </a:p>
        </p:txBody>
      </p:sp>
      <p:sp>
        <p:nvSpPr>
          <p:cNvPr id="5" name="Espace réservé de la date 4">
            <a:extLst>
              <a:ext uri="{FF2B5EF4-FFF2-40B4-BE49-F238E27FC236}">
                <a16:creationId xmlns:a16="http://schemas.microsoft.com/office/drawing/2014/main" id="{2E30936B-5C63-4278-B9F4-7A0699585BA1}"/>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6" name="Espace réservé du pied de page 5">
            <a:extLst>
              <a:ext uri="{FF2B5EF4-FFF2-40B4-BE49-F238E27FC236}">
                <a16:creationId xmlns:a16="http://schemas.microsoft.com/office/drawing/2014/main" id="{885C98E7-7667-4A3C-B248-FEBD2D36FD6A}"/>
              </a:ext>
            </a:extLst>
          </p:cNvPr>
          <p:cNvSpPr>
            <a:spLocks noGrp="1"/>
          </p:cNvSpPr>
          <p:nvPr>
            <p:ph type="ftr" sz="quarter" idx="11"/>
          </p:nvPr>
        </p:nvSpPr>
        <p:spPr/>
        <p:txBody>
          <a:bodyPr/>
          <a:lstStyle/>
          <a:p>
            <a:endParaRPr lang="en-US" noProof="0" dirty="0"/>
          </a:p>
        </p:txBody>
      </p:sp>
      <p:sp>
        <p:nvSpPr>
          <p:cNvPr id="7" name="Espace réservé du numéro de diapositive 6">
            <a:extLst>
              <a:ext uri="{FF2B5EF4-FFF2-40B4-BE49-F238E27FC236}">
                <a16:creationId xmlns:a16="http://schemas.microsoft.com/office/drawing/2014/main" id="{D369E184-D042-451A-9DD4-A8C9EA710294}"/>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630635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EB33AC6-0AC8-4D40-8CEF-AE3DEBA9AC69}"/>
              </a:ext>
            </a:extLst>
          </p:cNvPr>
          <p:cNvSpPr>
            <a:spLocks noGrp="1"/>
          </p:cNvSpPr>
          <p:nvPr>
            <p:ph type="title"/>
          </p:nvPr>
        </p:nvSpPr>
        <p:spPr>
          <a:xfrm>
            <a:off x="179999" y="225601"/>
            <a:ext cx="11866225" cy="455436"/>
          </a:xfrm>
          <a:prstGeom prst="rect">
            <a:avLst/>
          </a:prstGeom>
        </p:spPr>
        <p:txBody>
          <a:bodyPr vert="horz" lIns="91440" tIns="45720" rIns="91440" bIns="45720" rtlCol="0" anchor="ctr">
            <a:normAutofit/>
          </a:bodyPr>
          <a:lstStyle/>
          <a:p>
            <a:r>
              <a:rPr lang="en-US" noProof="0" dirty="0" err="1"/>
              <a:t>Modifiez</a:t>
            </a:r>
            <a:r>
              <a:rPr lang="en-US" noProof="0" dirty="0"/>
              <a:t> le style du </a:t>
            </a:r>
            <a:r>
              <a:rPr lang="en-US" noProof="0" dirty="0" err="1"/>
              <a:t>titre</a:t>
            </a:r>
            <a:r>
              <a:rPr lang="en-US" noProof="0" dirty="0"/>
              <a:t>	</a:t>
            </a:r>
          </a:p>
        </p:txBody>
      </p:sp>
      <p:sp>
        <p:nvSpPr>
          <p:cNvPr id="3" name="Espace réservé du texte 2">
            <a:extLst>
              <a:ext uri="{FF2B5EF4-FFF2-40B4-BE49-F238E27FC236}">
                <a16:creationId xmlns:a16="http://schemas.microsoft.com/office/drawing/2014/main" id="{849CC7D0-6791-4FCE-9F1E-822F69F1AA77}"/>
              </a:ext>
            </a:extLst>
          </p:cNvPr>
          <p:cNvSpPr>
            <a:spLocks noGrp="1"/>
          </p:cNvSpPr>
          <p:nvPr>
            <p:ph type="body" idx="1"/>
          </p:nvPr>
        </p:nvSpPr>
        <p:spPr>
          <a:xfrm>
            <a:off x="180000" y="818556"/>
            <a:ext cx="11866226" cy="5358407"/>
          </a:xfrm>
          <a:prstGeom prst="rect">
            <a:avLst/>
          </a:prstGeom>
        </p:spPr>
        <p:txBody>
          <a:bodyPr vert="horz" lIns="91440" tIns="45720" rIns="91440" bIns="45720" rtlCol="0">
            <a:normAutofit/>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e la date 3">
            <a:extLst>
              <a:ext uri="{FF2B5EF4-FFF2-40B4-BE49-F238E27FC236}">
                <a16:creationId xmlns:a16="http://schemas.microsoft.com/office/drawing/2014/main" id="{3DBF1255-BAF3-4236-8EFC-79E3CC58CAEB}"/>
              </a:ext>
            </a:extLst>
          </p:cNvPr>
          <p:cNvSpPr>
            <a:spLocks noGrp="1"/>
          </p:cNvSpPr>
          <p:nvPr>
            <p:ph type="dt" sz="half" idx="2"/>
          </p:nvPr>
        </p:nvSpPr>
        <p:spPr>
          <a:xfrm>
            <a:off x="993818" y="6356350"/>
            <a:ext cx="25875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AAA8E-7501-47A7-B225-7AD486BA708D}" type="datetimeFigureOut">
              <a:rPr lang="en-US" noProof="0" smtClean="0"/>
              <a:t>1/26/2024</a:t>
            </a:fld>
            <a:endParaRPr lang="en-US" noProof="0" dirty="0"/>
          </a:p>
        </p:txBody>
      </p:sp>
      <p:sp>
        <p:nvSpPr>
          <p:cNvPr id="5" name="Espace réservé du pied de page 4">
            <a:extLst>
              <a:ext uri="{FF2B5EF4-FFF2-40B4-BE49-F238E27FC236}">
                <a16:creationId xmlns:a16="http://schemas.microsoft.com/office/drawing/2014/main" id="{0C4059F9-2BD9-427F-B6CD-A2AFAE794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Espace réservé du numéro de diapositive 5">
            <a:extLst>
              <a:ext uri="{FF2B5EF4-FFF2-40B4-BE49-F238E27FC236}">
                <a16:creationId xmlns:a16="http://schemas.microsoft.com/office/drawing/2014/main" id="{9B259851-DE26-4373-BDC9-531757928C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B214D-8A87-443C-8B08-BBD68F3CBDC6}" type="slidenum">
              <a:rPr lang="en-US" noProof="0" smtClean="0"/>
              <a:t>‹N°›</a:t>
            </a:fld>
            <a:endParaRPr lang="en-US" noProof="0" dirty="0"/>
          </a:p>
        </p:txBody>
      </p:sp>
      <p:grpSp>
        <p:nvGrpSpPr>
          <p:cNvPr id="7" name="Groupe 6">
            <a:extLst>
              <a:ext uri="{FF2B5EF4-FFF2-40B4-BE49-F238E27FC236}">
                <a16:creationId xmlns:a16="http://schemas.microsoft.com/office/drawing/2014/main" id="{E8BE9280-16A5-4A2F-BD7C-5E085FE82D75}"/>
              </a:ext>
            </a:extLst>
          </p:cNvPr>
          <p:cNvGrpSpPr/>
          <p:nvPr userDrawn="1"/>
        </p:nvGrpSpPr>
        <p:grpSpPr>
          <a:xfrm>
            <a:off x="180000" y="6480000"/>
            <a:ext cx="813818" cy="276018"/>
            <a:chOff x="220980" y="6445457"/>
            <a:chExt cx="813818" cy="276018"/>
          </a:xfrm>
        </p:grpSpPr>
        <p:pic>
          <p:nvPicPr>
            <p:cNvPr id="8" name="Image 7">
              <a:extLst>
                <a:ext uri="{FF2B5EF4-FFF2-40B4-BE49-F238E27FC236}">
                  <a16:creationId xmlns:a16="http://schemas.microsoft.com/office/drawing/2014/main" id="{6016F65D-51E8-47F2-9AE6-20B9B73F52E8}"/>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20980" y="6445457"/>
              <a:ext cx="813818" cy="152400"/>
            </a:xfrm>
            <a:prstGeom prst="rect">
              <a:avLst/>
            </a:prstGeom>
          </p:spPr>
        </p:pic>
        <p:sp>
          <p:nvSpPr>
            <p:cNvPr id="9" name="ZoneTexte 8">
              <a:extLst>
                <a:ext uri="{FF2B5EF4-FFF2-40B4-BE49-F238E27FC236}">
                  <a16:creationId xmlns:a16="http://schemas.microsoft.com/office/drawing/2014/main" id="{C9CFA73D-A6E9-4AB6-A328-D2B90EDFC654}"/>
                </a:ext>
              </a:extLst>
            </p:cNvPr>
            <p:cNvSpPr txBox="1"/>
            <p:nvPr userDrawn="1"/>
          </p:nvSpPr>
          <p:spPr>
            <a:xfrm>
              <a:off x="220980" y="6582976"/>
              <a:ext cx="813818" cy="138499"/>
            </a:xfrm>
            <a:prstGeom prst="rect">
              <a:avLst/>
            </a:prstGeom>
            <a:noFill/>
          </p:spPr>
          <p:txBody>
            <a:bodyPr wrap="square" lIns="0" tIns="0" rIns="0" bIns="0" rtlCol="0">
              <a:spAutoFit/>
            </a:bodyPr>
            <a:lstStyle/>
            <a:p>
              <a:pPr algn="ctr"/>
              <a:r>
                <a:rPr lang="fr-FR" sz="900" b="1" dirty="0">
                  <a:latin typeface="Arial" panose="020B0604020202020204" pitchFamily="34" charset="0"/>
                  <a:cs typeface="Arial" panose="020B0604020202020204" pitchFamily="34" charset="0"/>
                </a:rPr>
                <a:t>Cnes/Aviso</a:t>
              </a:r>
            </a:p>
          </p:txBody>
        </p:sp>
      </p:grpSp>
    </p:spTree>
    <p:extLst>
      <p:ext uri="{BB962C8B-B14F-4D97-AF65-F5344CB8AC3E}">
        <p14:creationId xmlns:p14="http://schemas.microsoft.com/office/powerpoint/2010/main" val="290928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tabLst>
          <a:tab pos="11661775" algn="r"/>
        </a:tabLst>
        <a:defRPr sz="4400" u="sng"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stackoverflow.com/questions/15432896/how-to-detect-the-white-gauge-board-for-measuring-the-level-of-the-water" TargetMode="External"/><Relationship Id="rId5" Type="http://schemas.openxmlformats.org/officeDocument/2006/relationships/image" Target="../media/image27.jp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68ACDA39-2C21-4665-9010-35480E6DB2DC}"/>
              </a:ext>
            </a:extLst>
          </p:cNvPr>
          <p:cNvGrpSpPr/>
          <p:nvPr/>
        </p:nvGrpSpPr>
        <p:grpSpPr>
          <a:xfrm>
            <a:off x="0" y="0"/>
            <a:ext cx="12216680" cy="6858962"/>
            <a:chOff x="0" y="0"/>
            <a:chExt cx="12216680" cy="6858962"/>
          </a:xfrm>
        </p:grpSpPr>
        <p:pic>
          <p:nvPicPr>
            <p:cNvPr id="7" name="Image 6">
              <a:extLst>
                <a:ext uri="{FF2B5EF4-FFF2-40B4-BE49-F238E27FC236}">
                  <a16:creationId xmlns:a16="http://schemas.microsoft.com/office/drawing/2014/main" id="{3E7505A5-1138-4574-B0C1-59D98EFA3D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ZoneTexte 7">
              <a:extLst>
                <a:ext uri="{FF2B5EF4-FFF2-40B4-BE49-F238E27FC236}">
                  <a16:creationId xmlns:a16="http://schemas.microsoft.com/office/drawing/2014/main" id="{BE7FBCDC-1A28-41F7-B1A5-114EFBD90089}"/>
                </a:ext>
              </a:extLst>
            </p:cNvPr>
            <p:cNvSpPr txBox="1"/>
            <p:nvPr/>
          </p:nvSpPr>
          <p:spPr>
            <a:xfrm>
              <a:off x="11692177" y="6597352"/>
              <a:ext cx="524503" cy="261610"/>
            </a:xfrm>
            <a:prstGeom prst="rect">
              <a:avLst/>
            </a:prstGeom>
            <a:noFill/>
          </p:spPr>
          <p:txBody>
            <a:bodyPr wrap="none" rtlCol="0">
              <a:spAutoFit/>
            </a:bodyPr>
            <a:lstStyle/>
            <a:p>
              <a:r>
                <a:rPr lang="en-US" sz="1100" dirty="0">
                  <a:solidFill>
                    <a:schemeClr val="bg2"/>
                  </a:solidFill>
                </a:rPr>
                <a:t>© </a:t>
              </a:r>
              <a:r>
                <a:rPr lang="en-US" sz="1100" dirty="0" err="1">
                  <a:solidFill>
                    <a:schemeClr val="bg2"/>
                  </a:solidFill>
                </a:rPr>
                <a:t>Esa</a:t>
              </a:r>
              <a:endParaRPr lang="fr-FR" sz="1100" dirty="0">
                <a:solidFill>
                  <a:schemeClr val="bg2"/>
                </a:solidFill>
              </a:endParaRPr>
            </a:p>
          </p:txBody>
        </p:sp>
      </p:grpSp>
      <p:sp>
        <p:nvSpPr>
          <p:cNvPr id="4" name="Titre 3"/>
          <p:cNvSpPr>
            <a:spLocks noGrp="1"/>
          </p:cNvSpPr>
          <p:nvPr>
            <p:ph type="title"/>
          </p:nvPr>
        </p:nvSpPr>
        <p:spPr/>
        <p:txBody>
          <a:bodyPr/>
          <a:lstStyle/>
          <a:p>
            <a:pPr algn="r"/>
            <a:r>
              <a:rPr lang="en-US" dirty="0">
                <a:solidFill>
                  <a:schemeClr val="bg1"/>
                </a:solidFill>
              </a:rPr>
              <a:t>Water heights (altimetry):</a:t>
            </a:r>
            <a:br>
              <a:rPr lang="en-US" dirty="0">
                <a:solidFill>
                  <a:schemeClr val="bg1"/>
                </a:solidFill>
              </a:rPr>
            </a:br>
            <a:r>
              <a:rPr lang="en-US" dirty="0">
                <a:solidFill>
                  <a:schemeClr val="bg1"/>
                </a:solidFill>
              </a:rPr>
              <a:t>how does it work?</a:t>
            </a:r>
          </a:p>
        </p:txBody>
      </p:sp>
      <p:sp>
        <p:nvSpPr>
          <p:cNvPr id="3" name="Espace réservé du texte 2">
            <a:extLst>
              <a:ext uri="{FF2B5EF4-FFF2-40B4-BE49-F238E27FC236}">
                <a16:creationId xmlns:a16="http://schemas.microsoft.com/office/drawing/2014/main" id="{995F7FC6-589C-4D22-866F-F21B2CD14F69}"/>
              </a:ext>
            </a:extLst>
          </p:cNvPr>
          <p:cNvSpPr>
            <a:spLocks noGrp="1"/>
          </p:cNvSpPr>
          <p:nvPr>
            <p:ph type="body" idx="1"/>
          </p:nvPr>
        </p:nvSpPr>
        <p:spPr/>
        <p:txBody>
          <a:bodyPr/>
          <a:lstStyle/>
          <a:p>
            <a:endParaRPr lang="fr-FR"/>
          </a:p>
        </p:txBody>
      </p:sp>
      <p:grpSp>
        <p:nvGrpSpPr>
          <p:cNvPr id="9" name="Groupe 8">
            <a:extLst>
              <a:ext uri="{FF2B5EF4-FFF2-40B4-BE49-F238E27FC236}">
                <a16:creationId xmlns:a16="http://schemas.microsoft.com/office/drawing/2014/main" id="{6B89A944-D8E0-49F4-AE69-6496E2ECCFC2}"/>
              </a:ext>
            </a:extLst>
          </p:cNvPr>
          <p:cNvGrpSpPr/>
          <p:nvPr/>
        </p:nvGrpSpPr>
        <p:grpSpPr>
          <a:xfrm>
            <a:off x="62422" y="6546631"/>
            <a:ext cx="813818" cy="242435"/>
            <a:chOff x="62422" y="6546631"/>
            <a:chExt cx="813818" cy="242435"/>
          </a:xfrm>
        </p:grpSpPr>
        <p:pic>
          <p:nvPicPr>
            <p:cNvPr id="10" name="Image 9">
              <a:extLst>
                <a:ext uri="{FF2B5EF4-FFF2-40B4-BE49-F238E27FC236}">
                  <a16:creationId xmlns:a16="http://schemas.microsoft.com/office/drawing/2014/main" id="{0DF3A9F8-EA7D-466F-9665-CF795C8BDB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22" y="6546631"/>
              <a:ext cx="813818" cy="133858"/>
            </a:xfrm>
            <a:prstGeom prst="rect">
              <a:avLst/>
            </a:prstGeom>
          </p:spPr>
        </p:pic>
        <p:sp>
          <p:nvSpPr>
            <p:cNvPr id="11" name="ZoneTexte 10">
              <a:extLst>
                <a:ext uri="{FF2B5EF4-FFF2-40B4-BE49-F238E27FC236}">
                  <a16:creationId xmlns:a16="http://schemas.microsoft.com/office/drawing/2014/main" id="{0C0FC20A-3A48-4161-AFC5-D6DFD2E4A7E1}"/>
                </a:ext>
              </a:extLst>
            </p:cNvPr>
            <p:cNvSpPr txBox="1"/>
            <p:nvPr/>
          </p:nvSpPr>
          <p:spPr>
            <a:xfrm>
              <a:off x="62422" y="6667418"/>
              <a:ext cx="813818" cy="121648"/>
            </a:xfrm>
            <a:prstGeom prst="rect">
              <a:avLst/>
            </a:prstGeom>
            <a:noFill/>
          </p:spPr>
          <p:txBody>
            <a:bodyPr wrap="square" lIns="0" tIns="0" rIns="0" bIns="0" rtlCol="0">
              <a:spAutoFit/>
            </a:bodyPr>
            <a:lstStyle/>
            <a:p>
              <a:pPr algn="ctr"/>
              <a:r>
                <a:rPr lang="fr-FR" sz="900" b="1" dirty="0" err="1">
                  <a:solidFill>
                    <a:schemeClr val="bg1"/>
                  </a:solidFill>
                  <a:latin typeface="Arial" panose="020B0604020202020204" pitchFamily="34" charset="0"/>
                  <a:cs typeface="Arial" panose="020B0604020202020204" pitchFamily="34" charset="0"/>
                </a:rPr>
                <a:t>Cnes</a:t>
              </a:r>
              <a:r>
                <a:rPr lang="fr-FR" sz="900" b="1" dirty="0">
                  <a:solidFill>
                    <a:schemeClr val="bg1"/>
                  </a:solidFill>
                  <a:latin typeface="Arial" panose="020B0604020202020204" pitchFamily="34" charset="0"/>
                  <a:cs typeface="Arial" panose="020B0604020202020204" pitchFamily="34" charset="0"/>
                </a:rPr>
                <a:t>/Aviso</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4000" dirty="0"/>
              <a:t>Conventional altimetry (“Low Resolution Mode”, LRM)	</a:t>
            </a:r>
          </a:p>
        </p:txBody>
      </p:sp>
      <p:sp>
        <p:nvSpPr>
          <p:cNvPr id="24" name="ZoneTexte 23">
            <a:extLst>
              <a:ext uri="{FF2B5EF4-FFF2-40B4-BE49-F238E27FC236}">
                <a16:creationId xmlns:a16="http://schemas.microsoft.com/office/drawing/2014/main" id="{FD547B46-09D1-4417-A2F1-6BFB476E680C}"/>
              </a:ext>
            </a:extLst>
          </p:cNvPr>
          <p:cNvSpPr txBox="1"/>
          <p:nvPr/>
        </p:nvSpPr>
        <p:spPr>
          <a:xfrm>
            <a:off x="8305490" y="3549161"/>
            <a:ext cx="378886" cy="318100"/>
          </a:xfrm>
          <a:prstGeom prst="rect">
            <a:avLst/>
          </a:prstGeom>
          <a:noFill/>
        </p:spPr>
        <p:txBody>
          <a:bodyPr wrap="none" rtlCol="0">
            <a:spAutoFit/>
          </a:bodyPr>
          <a:lstStyle/>
          <a:p>
            <a:r>
              <a:rPr lang="fr-FR" sz="1467" dirty="0"/>
              <a:t>Ku</a:t>
            </a:r>
          </a:p>
        </p:txBody>
      </p:sp>
      <p:grpSp>
        <p:nvGrpSpPr>
          <p:cNvPr id="25" name="Groupe 24">
            <a:extLst>
              <a:ext uri="{FF2B5EF4-FFF2-40B4-BE49-F238E27FC236}">
                <a16:creationId xmlns:a16="http://schemas.microsoft.com/office/drawing/2014/main" id="{607EB40E-A33D-41D7-98E2-80234FA8594C}"/>
              </a:ext>
            </a:extLst>
          </p:cNvPr>
          <p:cNvGrpSpPr/>
          <p:nvPr/>
        </p:nvGrpSpPr>
        <p:grpSpPr>
          <a:xfrm>
            <a:off x="8493547" y="3084527"/>
            <a:ext cx="1443679" cy="2409437"/>
            <a:chOff x="1890875" y="1704622"/>
            <a:chExt cx="1082759" cy="1807078"/>
          </a:xfrm>
        </p:grpSpPr>
        <p:cxnSp>
          <p:nvCxnSpPr>
            <p:cNvPr id="27" name="Connecteur droit 26">
              <a:extLst>
                <a:ext uri="{FF2B5EF4-FFF2-40B4-BE49-F238E27FC236}">
                  <a16:creationId xmlns:a16="http://schemas.microsoft.com/office/drawing/2014/main" id="{30B3E1B8-DD34-4E75-B464-A4ABA7346D80}"/>
                </a:ext>
              </a:extLst>
            </p:cNvPr>
            <p:cNvCxnSpPr>
              <a:cxnSpLocks/>
            </p:cNvCxnSpPr>
            <p:nvPr/>
          </p:nvCxnSpPr>
          <p:spPr>
            <a:xfrm flipH="1">
              <a:off x="1896530" y="1704622"/>
              <a:ext cx="508000" cy="1614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DC335CAC-F8F4-4E0F-83A5-F74F27B00087}"/>
                </a:ext>
              </a:extLst>
            </p:cNvPr>
            <p:cNvCxnSpPr>
              <a:cxnSpLocks/>
            </p:cNvCxnSpPr>
            <p:nvPr/>
          </p:nvCxnSpPr>
          <p:spPr>
            <a:xfrm>
              <a:off x="2415819" y="1704622"/>
              <a:ext cx="553156" cy="1614311"/>
            </a:xfrm>
            <a:prstGeom prst="line">
              <a:avLst/>
            </a:prstGeom>
          </p:spPr>
          <p:style>
            <a:lnRef idx="1">
              <a:schemeClr val="accent1"/>
            </a:lnRef>
            <a:fillRef idx="0">
              <a:schemeClr val="accent1"/>
            </a:fillRef>
            <a:effectRef idx="0">
              <a:schemeClr val="accent1"/>
            </a:effectRef>
            <a:fontRef idx="minor">
              <a:schemeClr val="tx1"/>
            </a:fontRef>
          </p:style>
        </p:cxnSp>
        <p:sp>
          <p:nvSpPr>
            <p:cNvPr id="29" name="Ellipse 28">
              <a:extLst>
                <a:ext uri="{FF2B5EF4-FFF2-40B4-BE49-F238E27FC236}">
                  <a16:creationId xmlns:a16="http://schemas.microsoft.com/office/drawing/2014/main" id="{588A8E81-A5B5-479B-AAAB-8529814F69E9}"/>
                </a:ext>
              </a:extLst>
            </p:cNvPr>
            <p:cNvSpPr/>
            <p:nvPr/>
          </p:nvSpPr>
          <p:spPr>
            <a:xfrm>
              <a:off x="1890875" y="3138311"/>
              <a:ext cx="1082759" cy="373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30" name="ZoneTexte 29">
              <a:extLst>
                <a:ext uri="{FF2B5EF4-FFF2-40B4-BE49-F238E27FC236}">
                  <a16:creationId xmlns:a16="http://schemas.microsoft.com/office/drawing/2014/main" id="{EA42C1E0-36BF-4DA8-9DB3-2F1231F9214E}"/>
                </a:ext>
              </a:extLst>
            </p:cNvPr>
            <p:cNvSpPr txBox="1"/>
            <p:nvPr/>
          </p:nvSpPr>
          <p:spPr>
            <a:xfrm>
              <a:off x="2093563" y="2397650"/>
              <a:ext cx="276806" cy="238575"/>
            </a:xfrm>
            <a:prstGeom prst="rect">
              <a:avLst/>
            </a:prstGeom>
            <a:noFill/>
          </p:spPr>
          <p:txBody>
            <a:bodyPr wrap="none" rtlCol="0">
              <a:spAutoFit/>
            </a:bodyPr>
            <a:lstStyle/>
            <a:p>
              <a:r>
                <a:rPr lang="fr-FR" sz="1467" dirty="0">
                  <a:solidFill>
                    <a:schemeClr val="accent1"/>
                  </a:solidFill>
                </a:rPr>
                <a:t>Ka</a:t>
              </a:r>
            </a:p>
          </p:txBody>
        </p:sp>
        <p:sp>
          <p:nvSpPr>
            <p:cNvPr id="31" name="ZoneTexte 30">
              <a:extLst>
                <a:ext uri="{FF2B5EF4-FFF2-40B4-BE49-F238E27FC236}">
                  <a16:creationId xmlns:a16="http://schemas.microsoft.com/office/drawing/2014/main" id="{5661C4DD-1D6A-4017-8974-C350EF051DBB}"/>
                </a:ext>
              </a:extLst>
            </p:cNvPr>
            <p:cNvSpPr txBox="1"/>
            <p:nvPr/>
          </p:nvSpPr>
          <p:spPr>
            <a:xfrm>
              <a:off x="1938648" y="3178708"/>
              <a:ext cx="849444" cy="176924"/>
            </a:xfrm>
            <a:prstGeom prst="rect">
              <a:avLst/>
            </a:prstGeom>
            <a:noFill/>
          </p:spPr>
          <p:txBody>
            <a:bodyPr wrap="square" rtlCol="0">
              <a:spAutoFit/>
            </a:bodyPr>
            <a:lstStyle/>
            <a:p>
              <a:r>
                <a:rPr lang="fr-FR" sz="933" dirty="0">
                  <a:solidFill>
                    <a:schemeClr val="bg1"/>
                  </a:solidFill>
                </a:rPr>
                <a:t>~11 km</a:t>
              </a:r>
            </a:p>
          </p:txBody>
        </p:sp>
      </p:grpSp>
      <p:cxnSp>
        <p:nvCxnSpPr>
          <p:cNvPr id="32" name="Connecteur droit avec flèche 31">
            <a:extLst>
              <a:ext uri="{FF2B5EF4-FFF2-40B4-BE49-F238E27FC236}">
                <a16:creationId xmlns:a16="http://schemas.microsoft.com/office/drawing/2014/main" id="{9E3F10AC-45FC-482F-858F-C42E11C2FE79}"/>
              </a:ext>
            </a:extLst>
          </p:cNvPr>
          <p:cNvCxnSpPr>
            <a:cxnSpLocks/>
          </p:cNvCxnSpPr>
          <p:nvPr/>
        </p:nvCxnSpPr>
        <p:spPr>
          <a:xfrm flipH="1">
            <a:off x="9171769" y="4976121"/>
            <a:ext cx="214615" cy="483289"/>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 name="Groupe 7">
            <a:extLst>
              <a:ext uri="{FF2B5EF4-FFF2-40B4-BE49-F238E27FC236}">
                <a16:creationId xmlns:a16="http://schemas.microsoft.com/office/drawing/2014/main" id="{1BA6FCD8-09BC-4184-9F57-77A2F23BB0E2}"/>
              </a:ext>
            </a:extLst>
          </p:cNvPr>
          <p:cNvGrpSpPr/>
          <p:nvPr/>
        </p:nvGrpSpPr>
        <p:grpSpPr>
          <a:xfrm>
            <a:off x="-8786564" y="771463"/>
            <a:ext cx="20782560" cy="5387937"/>
            <a:chOff x="-8786564" y="771463"/>
            <a:chExt cx="20782560" cy="5387937"/>
          </a:xfrm>
        </p:grpSpPr>
        <p:pic>
          <p:nvPicPr>
            <p:cNvPr id="7" name="Image 6">
              <a:extLst>
                <a:ext uri="{FF2B5EF4-FFF2-40B4-BE49-F238E27FC236}">
                  <a16:creationId xmlns:a16="http://schemas.microsoft.com/office/drawing/2014/main" id="{B75E815F-3064-481F-B5BC-413C1F757B7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7285" y="3202010"/>
              <a:ext cx="5603001" cy="2931630"/>
            </a:xfrm>
            <a:prstGeom prst="rect">
              <a:avLst/>
            </a:prstGeom>
          </p:spPr>
        </p:pic>
        <p:sp>
          <p:nvSpPr>
            <p:cNvPr id="101" name="ZoneTexte 100">
              <a:extLst>
                <a:ext uri="{FF2B5EF4-FFF2-40B4-BE49-F238E27FC236}">
                  <a16:creationId xmlns:a16="http://schemas.microsoft.com/office/drawing/2014/main" id="{34DD36A0-EE95-4785-B181-656C9FB0EC9F}"/>
                </a:ext>
              </a:extLst>
            </p:cNvPr>
            <p:cNvSpPr txBox="1"/>
            <p:nvPr/>
          </p:nvSpPr>
          <p:spPr>
            <a:xfrm>
              <a:off x="8328247" y="980728"/>
              <a:ext cx="3667749"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Conventional Altimetry</a:t>
              </a:r>
            </a:p>
            <a:p>
              <a:r>
                <a:rPr lang="en-US" dirty="0">
                  <a:latin typeface="Arial" panose="020B0604020202020204" pitchFamily="34" charset="0"/>
                  <a:cs typeface="Arial" panose="020B0604020202020204" pitchFamily="34" charset="0"/>
                </a:rPr>
                <a:t>16 km of diameter (Ku; 11 km in Ka band of frequencies</a:t>
              </a:r>
              <a:r>
                <a:rPr lang="fr-FR" dirty="0">
                  <a:latin typeface="Arial" panose="020B0604020202020204" pitchFamily="34" charset="0"/>
                  <a:cs typeface="Arial" panose="020B0604020202020204" pitchFamily="34" charset="0"/>
                </a:rPr>
                <a:t>)</a:t>
              </a:r>
              <a:br>
                <a:rPr lang="fr-FR"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No coherent processing</a:t>
              </a:r>
            </a:p>
            <a:p>
              <a:r>
                <a:rPr lang="en-US" dirty="0">
                  <a:latin typeface="Arial" panose="020B0604020202020204" pitchFamily="34" charset="0"/>
                  <a:cs typeface="Arial" panose="020B0604020202020204" pitchFamily="34" charset="0"/>
                </a:rPr>
                <a:t>(Phase not exploited)</a:t>
              </a:r>
              <a:endParaRPr lang="fr-FR" dirty="0">
                <a:latin typeface="Arial" panose="020B0604020202020204" pitchFamily="34" charset="0"/>
                <a:cs typeface="Arial" panose="020B0604020202020204" pitchFamily="34" charset="0"/>
              </a:endParaRPr>
            </a:p>
          </p:txBody>
        </p:sp>
        <p:grpSp>
          <p:nvGrpSpPr>
            <p:cNvPr id="4" name="Groupe 3">
              <a:extLst>
                <a:ext uri="{FF2B5EF4-FFF2-40B4-BE49-F238E27FC236}">
                  <a16:creationId xmlns:a16="http://schemas.microsoft.com/office/drawing/2014/main" id="{25E3BF11-3291-47E1-8908-28C6CAF2FBDE}"/>
                </a:ext>
              </a:extLst>
            </p:cNvPr>
            <p:cNvGrpSpPr/>
            <p:nvPr/>
          </p:nvGrpSpPr>
          <p:grpSpPr>
            <a:xfrm>
              <a:off x="-8786564" y="771463"/>
              <a:ext cx="17843885" cy="5387937"/>
              <a:chOff x="-8786564" y="771463"/>
              <a:chExt cx="17843885" cy="5387937"/>
            </a:xfrm>
          </p:grpSpPr>
          <p:grpSp>
            <p:nvGrpSpPr>
              <p:cNvPr id="3" name="Groupe 2">
                <a:extLst>
                  <a:ext uri="{FF2B5EF4-FFF2-40B4-BE49-F238E27FC236}">
                    <a16:creationId xmlns:a16="http://schemas.microsoft.com/office/drawing/2014/main" id="{6AD28EEB-D504-4612-879B-E7C751A6E09A}"/>
                  </a:ext>
                </a:extLst>
              </p:cNvPr>
              <p:cNvGrpSpPr/>
              <p:nvPr/>
            </p:nvGrpSpPr>
            <p:grpSpPr>
              <a:xfrm>
                <a:off x="-8786564" y="771463"/>
                <a:ext cx="17843885" cy="5170189"/>
                <a:chOff x="-8786564" y="771463"/>
                <a:chExt cx="17843885" cy="5170189"/>
              </a:xfrm>
            </p:grpSpPr>
            <p:sp>
              <p:nvSpPr>
                <p:cNvPr id="20" name="Ellipse 19">
                  <a:extLst>
                    <a:ext uri="{FF2B5EF4-FFF2-40B4-BE49-F238E27FC236}">
                      <a16:creationId xmlns:a16="http://schemas.microsoft.com/office/drawing/2014/main" id="{A202169B-0B79-4680-BF1D-31B08A91DE46}"/>
                    </a:ext>
                  </a:extLst>
                </p:cNvPr>
                <p:cNvSpPr/>
                <p:nvPr/>
              </p:nvSpPr>
              <p:spPr>
                <a:xfrm rot="186522">
                  <a:off x="832385" y="3358716"/>
                  <a:ext cx="4904033" cy="2582936"/>
                </a:xfrm>
                <a:prstGeom prst="ellipse">
                  <a:avLst/>
                </a:prstGeom>
                <a:gradFill flip="none" rotWithShape="1">
                  <a:gsLst>
                    <a:gs pos="0">
                      <a:schemeClr val="accent1">
                        <a:alpha val="80000"/>
                      </a:schemeClr>
                    </a:gs>
                    <a:gs pos="100000">
                      <a:srgbClr val="F0F5FA">
                        <a:alpha val="80000"/>
                      </a:srgbClr>
                    </a:gs>
                  </a:gsLst>
                  <a:path path="circle">
                    <a:fillToRect l="50000" t="50000" r="50000" b="50000"/>
                  </a:path>
                  <a:tileRect/>
                </a:gra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Image 20">
                  <a:extLst>
                    <a:ext uri="{FF2B5EF4-FFF2-40B4-BE49-F238E27FC236}">
                      <a16:creationId xmlns:a16="http://schemas.microsoft.com/office/drawing/2014/main" id="{54BB427C-CD08-456B-A4AF-DF9B487530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23703" y="908720"/>
                  <a:ext cx="1544105" cy="493390"/>
                </a:xfrm>
                <a:prstGeom prst="rect">
                  <a:avLst/>
                </a:prstGeom>
              </p:spPr>
            </p:pic>
            <p:cxnSp>
              <p:nvCxnSpPr>
                <p:cNvPr id="22" name="Connecteur droit 21">
                  <a:extLst>
                    <a:ext uri="{FF2B5EF4-FFF2-40B4-BE49-F238E27FC236}">
                      <a16:creationId xmlns:a16="http://schemas.microsoft.com/office/drawing/2014/main" id="{18421721-D559-41A5-A2C3-56238C79639D}"/>
                    </a:ext>
                  </a:extLst>
                </p:cNvPr>
                <p:cNvCxnSpPr>
                  <a:cxnSpLocks/>
                </p:cNvCxnSpPr>
                <p:nvPr/>
              </p:nvCxnSpPr>
              <p:spPr>
                <a:xfrm flipV="1">
                  <a:off x="911424" y="1168785"/>
                  <a:ext cx="2376264" cy="3039492"/>
                </a:xfrm>
                <a:prstGeom prst="line">
                  <a:avLst/>
                </a:prstGeom>
              </p:spPr>
              <p:style>
                <a:lnRef idx="1">
                  <a:schemeClr val="dk1"/>
                </a:lnRef>
                <a:fillRef idx="0">
                  <a:schemeClr val="dk1"/>
                </a:fillRef>
                <a:effectRef idx="0">
                  <a:schemeClr val="dk1"/>
                </a:effectRef>
                <a:fontRef idx="minor">
                  <a:schemeClr val="tx1"/>
                </a:fontRef>
              </p:style>
            </p:cxnSp>
            <p:cxnSp>
              <p:nvCxnSpPr>
                <p:cNvPr id="23" name="Connecteur droit 22">
                  <a:extLst>
                    <a:ext uri="{FF2B5EF4-FFF2-40B4-BE49-F238E27FC236}">
                      <a16:creationId xmlns:a16="http://schemas.microsoft.com/office/drawing/2014/main" id="{9F0CF0F3-9649-447F-9060-AC9AE46F338E}"/>
                    </a:ext>
                  </a:extLst>
                </p:cNvPr>
                <p:cNvCxnSpPr>
                  <a:cxnSpLocks/>
                </p:cNvCxnSpPr>
                <p:nvPr/>
              </p:nvCxnSpPr>
              <p:spPr>
                <a:xfrm flipH="1" flipV="1">
                  <a:off x="3287688" y="1168786"/>
                  <a:ext cx="2376264" cy="3772382"/>
                </a:xfrm>
                <a:prstGeom prst="line">
                  <a:avLst/>
                </a:prstGeom>
              </p:spPr>
              <p:style>
                <a:lnRef idx="1">
                  <a:schemeClr val="dk1"/>
                </a:lnRef>
                <a:fillRef idx="0">
                  <a:schemeClr val="dk1"/>
                </a:fillRef>
                <a:effectRef idx="0">
                  <a:schemeClr val="dk1"/>
                </a:effectRef>
                <a:fontRef idx="minor">
                  <a:schemeClr val="tx1"/>
                </a:fontRef>
              </p:style>
            </p:cxnSp>
            <p:sp>
              <p:nvSpPr>
                <p:cNvPr id="26" name="Arc 25">
                  <a:extLst>
                    <a:ext uri="{FF2B5EF4-FFF2-40B4-BE49-F238E27FC236}">
                      <a16:creationId xmlns:a16="http://schemas.microsoft.com/office/drawing/2014/main" id="{92BDF56D-D1B8-49E1-A322-093C3B33ED3F}"/>
                    </a:ext>
                  </a:extLst>
                </p:cNvPr>
                <p:cNvSpPr/>
                <p:nvPr/>
              </p:nvSpPr>
              <p:spPr>
                <a:xfrm rot="177827">
                  <a:off x="-7237703" y="771463"/>
                  <a:ext cx="14257584" cy="2681375"/>
                </a:xfrm>
                <a:prstGeom prst="arc">
                  <a:avLst>
                    <a:gd name="adj1" fmla="val 17731064"/>
                    <a:gd name="adj2" fmla="val 21225516"/>
                  </a:avLst>
                </a:prstGeom>
                <a:ln w="19050">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Arc 95">
                  <a:extLst>
                    <a:ext uri="{FF2B5EF4-FFF2-40B4-BE49-F238E27FC236}">
                      <a16:creationId xmlns:a16="http://schemas.microsoft.com/office/drawing/2014/main" id="{E54903A4-E0BA-4418-B112-81E45682BCDB}"/>
                    </a:ext>
                  </a:extLst>
                </p:cNvPr>
                <p:cNvSpPr/>
                <p:nvPr/>
              </p:nvSpPr>
              <p:spPr>
                <a:xfrm rot="387333">
                  <a:off x="-8786564" y="4138525"/>
                  <a:ext cx="17843885" cy="1753327"/>
                </a:xfrm>
                <a:prstGeom prst="arc">
                  <a:avLst>
                    <a:gd name="adj1" fmla="val 17731064"/>
                    <a:gd name="adj2" fmla="val 21225516"/>
                  </a:avLst>
                </a:prstGeom>
                <a:ln w="19050">
                  <a:solidFill>
                    <a:schemeClr val="tx1"/>
                  </a:solidFill>
                  <a:prstDash val="solid"/>
                  <a:headEnd type="triangle" w="med"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ZoneTexte 98">
                  <a:extLst>
                    <a:ext uri="{FF2B5EF4-FFF2-40B4-BE49-F238E27FC236}">
                      <a16:creationId xmlns:a16="http://schemas.microsoft.com/office/drawing/2014/main" id="{F01B8DCA-B174-4579-AC6D-E2A221E2F243}"/>
                    </a:ext>
                  </a:extLst>
                </p:cNvPr>
                <p:cNvSpPr txBox="1"/>
                <p:nvPr/>
              </p:nvSpPr>
              <p:spPr>
                <a:xfrm rot="442527">
                  <a:off x="852754" y="4223576"/>
                  <a:ext cx="1073782" cy="276999"/>
                </a:xfrm>
                <a:prstGeom prst="rect">
                  <a:avLst/>
                </a:prstGeom>
                <a:noFill/>
              </p:spPr>
              <p:txBody>
                <a:bodyPr wrap="square" rtlCol="0">
                  <a:spAutoFit/>
                </a:bodyPr>
                <a:lstStyle/>
                <a:p>
                  <a:r>
                    <a:rPr lang="en-US" sz="1200" b="1" dirty="0"/>
                    <a:t>Ground track</a:t>
                  </a:r>
                </a:p>
              </p:txBody>
            </p:sp>
            <p:sp>
              <p:nvSpPr>
                <p:cNvPr id="100" name="Ellipse 99">
                  <a:extLst>
                    <a:ext uri="{FF2B5EF4-FFF2-40B4-BE49-F238E27FC236}">
                      <a16:creationId xmlns:a16="http://schemas.microsoft.com/office/drawing/2014/main" id="{60B0EE6B-5F9B-44AC-A1F3-1CC95F8AFD63}"/>
                    </a:ext>
                  </a:extLst>
                </p:cNvPr>
                <p:cNvSpPr/>
                <p:nvPr/>
              </p:nvSpPr>
              <p:spPr>
                <a:xfrm>
                  <a:off x="7079666" y="1053322"/>
                  <a:ext cx="960430" cy="792088"/>
                </a:xfrm>
                <a:prstGeom prst="ellipse">
                  <a:avLst/>
                </a:prstGeom>
                <a:solidFill>
                  <a:srgbClr val="B9CDE5">
                    <a:alpha val="70980"/>
                  </a:srgbClr>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ZoneTexte 32">
                <a:extLst>
                  <a:ext uri="{FF2B5EF4-FFF2-40B4-BE49-F238E27FC236}">
                    <a16:creationId xmlns:a16="http://schemas.microsoft.com/office/drawing/2014/main" id="{B5623316-3863-444B-8CCD-47A60EAB2B06}"/>
                  </a:ext>
                </a:extLst>
              </p:cNvPr>
              <p:cNvSpPr txBox="1"/>
              <p:nvPr/>
            </p:nvSpPr>
            <p:spPr>
              <a:xfrm>
                <a:off x="573157" y="5897790"/>
                <a:ext cx="532518" cy="261610"/>
              </a:xfrm>
              <a:prstGeom prst="rect">
                <a:avLst/>
              </a:prstGeom>
              <a:noFill/>
            </p:spPr>
            <p:txBody>
              <a:bodyPr wrap="none" rtlCol="0">
                <a:spAutoFit/>
              </a:bodyPr>
              <a:lstStyle/>
              <a:p>
                <a:r>
                  <a:rPr lang="fr-FR" sz="1100" dirty="0">
                    <a:solidFill>
                      <a:schemeClr val="bg1"/>
                    </a:solidFill>
                  </a:rPr>
                  <a:t>© CLS</a:t>
                </a:r>
              </a:p>
            </p:txBody>
          </p:sp>
        </p:grpSp>
      </p:grpSp>
      <p:grpSp>
        <p:nvGrpSpPr>
          <p:cNvPr id="5" name="Groupe 4">
            <a:extLst>
              <a:ext uri="{FF2B5EF4-FFF2-40B4-BE49-F238E27FC236}">
                <a16:creationId xmlns:a16="http://schemas.microsoft.com/office/drawing/2014/main" id="{DE4A7EF6-925C-4CA8-9879-8FDBFBAE9CF3}"/>
              </a:ext>
            </a:extLst>
          </p:cNvPr>
          <p:cNvGrpSpPr/>
          <p:nvPr/>
        </p:nvGrpSpPr>
        <p:grpSpPr>
          <a:xfrm>
            <a:off x="6619400" y="2066048"/>
            <a:ext cx="5376597" cy="4671139"/>
            <a:chOff x="6619400" y="2066048"/>
            <a:chExt cx="5376597" cy="4671139"/>
          </a:xfrm>
        </p:grpSpPr>
        <p:pic>
          <p:nvPicPr>
            <p:cNvPr id="18" name="Image 17">
              <a:extLst>
                <a:ext uri="{FF2B5EF4-FFF2-40B4-BE49-F238E27FC236}">
                  <a16:creationId xmlns:a16="http://schemas.microsoft.com/office/drawing/2014/main" id="{26E794CD-1797-432C-A0D5-8E8062933E0C}"/>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19400" y="2066048"/>
              <a:ext cx="5376597" cy="4671139"/>
            </a:xfrm>
            <a:prstGeom prst="rect">
              <a:avLst/>
            </a:prstGeom>
          </p:spPr>
        </p:pic>
        <p:sp>
          <p:nvSpPr>
            <p:cNvPr id="34" name="ZoneTexte 33">
              <a:extLst>
                <a:ext uri="{FF2B5EF4-FFF2-40B4-BE49-F238E27FC236}">
                  <a16:creationId xmlns:a16="http://schemas.microsoft.com/office/drawing/2014/main" id="{0DCCC574-5DFA-426A-9DCE-1628B1816B67}"/>
                </a:ext>
              </a:extLst>
            </p:cNvPr>
            <p:cNvSpPr txBox="1"/>
            <p:nvPr/>
          </p:nvSpPr>
          <p:spPr>
            <a:xfrm>
              <a:off x="7529036" y="5493964"/>
              <a:ext cx="532518" cy="261610"/>
            </a:xfrm>
            <a:prstGeom prst="rect">
              <a:avLst/>
            </a:prstGeom>
            <a:noFill/>
          </p:spPr>
          <p:txBody>
            <a:bodyPr wrap="none" rtlCol="0">
              <a:spAutoFit/>
            </a:bodyPr>
            <a:lstStyle/>
            <a:p>
              <a:r>
                <a:rPr lang="fr-FR" sz="1050" dirty="0">
                  <a:solidFill>
                    <a:schemeClr val="bg2">
                      <a:lumMod val="75000"/>
                    </a:schemeClr>
                  </a:solidFill>
                </a:rPr>
                <a:t>© CLS</a:t>
              </a:r>
            </a:p>
          </p:txBody>
        </p:sp>
      </p:grpSp>
    </p:spTree>
    <p:extLst>
      <p:ext uri="{BB962C8B-B14F-4D97-AF65-F5344CB8AC3E}">
        <p14:creationId xmlns:p14="http://schemas.microsoft.com/office/powerpoint/2010/main" val="1922934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tabLst>
                <a:tab pos="8877300" algn="l"/>
                <a:tab pos="11923713" algn="r"/>
              </a:tabLst>
            </a:pPr>
            <a:r>
              <a:rPr lang="en-US" dirty="0"/>
              <a:t>SAR- or delay-Doppler- altimetry (unfocused)	</a:t>
            </a:r>
          </a:p>
        </p:txBody>
      </p:sp>
      <p:sp>
        <p:nvSpPr>
          <p:cNvPr id="27" name="ZoneTexte 26">
            <a:extLst>
              <a:ext uri="{FF2B5EF4-FFF2-40B4-BE49-F238E27FC236}">
                <a16:creationId xmlns:a16="http://schemas.microsoft.com/office/drawing/2014/main" id="{D021966A-2D3E-4C65-90E6-213B4378E830}"/>
              </a:ext>
            </a:extLst>
          </p:cNvPr>
          <p:cNvSpPr txBox="1"/>
          <p:nvPr/>
        </p:nvSpPr>
        <p:spPr>
          <a:xfrm>
            <a:off x="8328248" y="980728"/>
            <a:ext cx="3384376" cy="267765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Conventional Altimetry</a:t>
            </a:r>
          </a:p>
          <a:p>
            <a:r>
              <a:rPr lang="en-US" dirty="0">
                <a:latin typeface="Arial" panose="020B0604020202020204" pitchFamily="34" charset="0"/>
                <a:cs typeface="Arial" panose="020B0604020202020204" pitchFamily="34" charset="0"/>
              </a:rPr>
              <a:t>16 km of diameter</a:t>
            </a:r>
          </a:p>
          <a:p>
            <a:endParaRPr lang="en-US" sz="2400"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Unfocused SAR</a:t>
            </a:r>
          </a:p>
          <a:p>
            <a:r>
              <a:rPr lang="en-US" dirty="0">
                <a:latin typeface="Arial" panose="020B0604020202020204" pitchFamily="34" charset="0"/>
                <a:cs typeface="Arial" panose="020B0604020202020204" pitchFamily="34" charset="0"/>
              </a:rPr>
              <a:t>~300 m in along-track direction (450 m with Hamming window)</a:t>
            </a:r>
          </a:p>
          <a:p>
            <a:r>
              <a:rPr lang="en-US" dirty="0">
                <a:latin typeface="Arial" panose="020B0604020202020204" pitchFamily="34" charset="0"/>
                <a:cs typeface="Arial" panose="020B0604020202020204" pitchFamily="34" charset="0"/>
              </a:rPr>
              <a:t>16 km in across-track direction</a:t>
            </a:r>
          </a:p>
          <a:p>
            <a:endParaRPr lang="fr-FR" dirty="0">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06532FAB-C6B4-4191-90D5-FAF7F15D9B08}"/>
              </a:ext>
            </a:extLst>
          </p:cNvPr>
          <p:cNvSpPr txBox="1"/>
          <p:nvPr/>
        </p:nvSpPr>
        <p:spPr>
          <a:xfrm>
            <a:off x="7721748" y="5989617"/>
            <a:ext cx="4470252" cy="369332"/>
          </a:xfrm>
          <a:prstGeom prst="rect">
            <a:avLst/>
          </a:prstGeom>
          <a:noFill/>
        </p:spPr>
        <p:txBody>
          <a:bodyPr wrap="square" rtlCol="0">
            <a:spAutoFit/>
          </a:bodyPr>
          <a:lstStyle/>
          <a:p>
            <a:r>
              <a:rPr lang="en-US" dirty="0"/>
              <a:t>Coherent processing on one burst  (~ 3.5 </a:t>
            </a:r>
            <a:r>
              <a:rPr lang="en-US" dirty="0" err="1"/>
              <a:t>ms</a:t>
            </a:r>
            <a:r>
              <a:rPr lang="en-US" dirty="0"/>
              <a:t>)</a:t>
            </a:r>
          </a:p>
        </p:txBody>
      </p:sp>
      <p:grpSp>
        <p:nvGrpSpPr>
          <p:cNvPr id="8" name="Groupe 7">
            <a:extLst>
              <a:ext uri="{FF2B5EF4-FFF2-40B4-BE49-F238E27FC236}">
                <a16:creationId xmlns:a16="http://schemas.microsoft.com/office/drawing/2014/main" id="{EAD24575-A4CE-496E-8A56-A69C65246623}"/>
              </a:ext>
            </a:extLst>
          </p:cNvPr>
          <p:cNvGrpSpPr/>
          <p:nvPr/>
        </p:nvGrpSpPr>
        <p:grpSpPr>
          <a:xfrm>
            <a:off x="-8786564" y="771463"/>
            <a:ext cx="17843885" cy="5402820"/>
            <a:chOff x="-8786564" y="771463"/>
            <a:chExt cx="17843885" cy="5402820"/>
          </a:xfrm>
        </p:grpSpPr>
        <p:pic>
          <p:nvPicPr>
            <p:cNvPr id="7" name="Image 6">
              <a:extLst>
                <a:ext uri="{FF2B5EF4-FFF2-40B4-BE49-F238E27FC236}">
                  <a16:creationId xmlns:a16="http://schemas.microsoft.com/office/drawing/2014/main" id="{DE159E9F-1CCA-43EA-8B50-1AD5BED712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266" y="3147490"/>
              <a:ext cx="5520993" cy="3017814"/>
            </a:xfrm>
            <a:prstGeom prst="rect">
              <a:avLst/>
            </a:prstGeom>
          </p:spPr>
        </p:pic>
        <p:grpSp>
          <p:nvGrpSpPr>
            <p:cNvPr id="4" name="Groupe 3">
              <a:extLst>
                <a:ext uri="{FF2B5EF4-FFF2-40B4-BE49-F238E27FC236}">
                  <a16:creationId xmlns:a16="http://schemas.microsoft.com/office/drawing/2014/main" id="{D8EAC735-72EC-4AD4-AC10-E8E40736D58F}"/>
                </a:ext>
              </a:extLst>
            </p:cNvPr>
            <p:cNvGrpSpPr/>
            <p:nvPr/>
          </p:nvGrpSpPr>
          <p:grpSpPr>
            <a:xfrm>
              <a:off x="-8786564" y="771463"/>
              <a:ext cx="17843885" cy="5402820"/>
              <a:chOff x="-8786564" y="771463"/>
              <a:chExt cx="17843885" cy="5402820"/>
            </a:xfrm>
          </p:grpSpPr>
          <p:grpSp>
            <p:nvGrpSpPr>
              <p:cNvPr id="3" name="Groupe 2">
                <a:extLst>
                  <a:ext uri="{FF2B5EF4-FFF2-40B4-BE49-F238E27FC236}">
                    <a16:creationId xmlns:a16="http://schemas.microsoft.com/office/drawing/2014/main" id="{AE3B6C09-3187-479E-A615-9E0D1CC93BEB}"/>
                  </a:ext>
                </a:extLst>
              </p:cNvPr>
              <p:cNvGrpSpPr/>
              <p:nvPr/>
            </p:nvGrpSpPr>
            <p:grpSpPr>
              <a:xfrm>
                <a:off x="-8786564" y="771463"/>
                <a:ext cx="17843885" cy="5226387"/>
                <a:chOff x="-8786564" y="771463"/>
                <a:chExt cx="17843885" cy="5226387"/>
              </a:xfrm>
            </p:grpSpPr>
            <p:sp>
              <p:nvSpPr>
                <p:cNvPr id="20" name="Ellipse 19">
                  <a:extLst>
                    <a:ext uri="{FF2B5EF4-FFF2-40B4-BE49-F238E27FC236}">
                      <a16:creationId xmlns:a16="http://schemas.microsoft.com/office/drawing/2014/main" id="{A202169B-0B79-4680-BF1D-31B08A91DE46}"/>
                    </a:ext>
                  </a:extLst>
                </p:cNvPr>
                <p:cNvSpPr/>
                <p:nvPr/>
              </p:nvSpPr>
              <p:spPr>
                <a:xfrm rot="186522">
                  <a:off x="832385" y="3358716"/>
                  <a:ext cx="4904033" cy="2582936"/>
                </a:xfrm>
                <a:prstGeom prst="ellipse">
                  <a:avLst/>
                </a:prstGeom>
                <a:gradFill>
                  <a:gsLst>
                    <a:gs pos="0">
                      <a:schemeClr val="accent1">
                        <a:alpha val="80000"/>
                      </a:schemeClr>
                    </a:gs>
                    <a:gs pos="100000">
                      <a:srgbClr val="F0F5FA">
                        <a:alpha val="80000"/>
                      </a:srgbClr>
                    </a:gs>
                  </a:gsLst>
                  <a:path path="circle">
                    <a:fillToRect l="50000" t="50000" r="50000" b="50000"/>
                  </a:path>
                </a:gra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Image 20">
                  <a:extLst>
                    <a:ext uri="{FF2B5EF4-FFF2-40B4-BE49-F238E27FC236}">
                      <a16:creationId xmlns:a16="http://schemas.microsoft.com/office/drawing/2014/main" id="{54BB427C-CD08-456B-A4AF-DF9B487530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23703" y="908720"/>
                  <a:ext cx="1544105" cy="493390"/>
                </a:xfrm>
                <a:prstGeom prst="rect">
                  <a:avLst/>
                </a:prstGeom>
              </p:spPr>
            </p:pic>
            <p:sp>
              <p:nvSpPr>
                <p:cNvPr id="26" name="Arc 25">
                  <a:extLst>
                    <a:ext uri="{FF2B5EF4-FFF2-40B4-BE49-F238E27FC236}">
                      <a16:creationId xmlns:a16="http://schemas.microsoft.com/office/drawing/2014/main" id="{92BDF56D-D1B8-49E1-A322-093C3B33ED3F}"/>
                    </a:ext>
                  </a:extLst>
                </p:cNvPr>
                <p:cNvSpPr/>
                <p:nvPr/>
              </p:nvSpPr>
              <p:spPr>
                <a:xfrm rot="177827">
                  <a:off x="-7237703" y="771463"/>
                  <a:ext cx="14257584" cy="2681375"/>
                </a:xfrm>
                <a:prstGeom prst="arc">
                  <a:avLst>
                    <a:gd name="adj1" fmla="val 17731064"/>
                    <a:gd name="adj2" fmla="val 21225516"/>
                  </a:avLst>
                </a:prstGeom>
                <a:ln w="19050">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Rectangle 84">
                  <a:extLst>
                    <a:ext uri="{FF2B5EF4-FFF2-40B4-BE49-F238E27FC236}">
                      <a16:creationId xmlns:a16="http://schemas.microsoft.com/office/drawing/2014/main" id="{8729AB3D-F47B-4B62-879D-199E208B79C6}"/>
                    </a:ext>
                  </a:extLst>
                </p:cNvPr>
                <p:cNvSpPr/>
                <p:nvPr/>
              </p:nvSpPr>
              <p:spPr>
                <a:xfrm rot="1393675">
                  <a:off x="3167146" y="3299464"/>
                  <a:ext cx="222881" cy="2698386"/>
                </a:xfrm>
                <a:custGeom>
                  <a:avLst/>
                  <a:gdLst>
                    <a:gd name="connsiteX0" fmla="*/ 0 w 216000"/>
                    <a:gd name="connsiteY0" fmla="*/ 0 h 2628000"/>
                    <a:gd name="connsiteX1" fmla="*/ 216000 w 216000"/>
                    <a:gd name="connsiteY1" fmla="*/ 0 h 2628000"/>
                    <a:gd name="connsiteX2" fmla="*/ 216000 w 216000"/>
                    <a:gd name="connsiteY2" fmla="*/ 2628000 h 2628000"/>
                    <a:gd name="connsiteX3" fmla="*/ 0 w 216000"/>
                    <a:gd name="connsiteY3" fmla="*/ 2628000 h 2628000"/>
                    <a:gd name="connsiteX4" fmla="*/ 0 w 216000"/>
                    <a:gd name="connsiteY4" fmla="*/ 0 h 2628000"/>
                    <a:gd name="connsiteX0" fmla="*/ 0 w 216000"/>
                    <a:gd name="connsiteY0" fmla="*/ 33120 h 2661120"/>
                    <a:gd name="connsiteX1" fmla="*/ 213223 w 216000"/>
                    <a:gd name="connsiteY1" fmla="*/ 0 h 2661120"/>
                    <a:gd name="connsiteX2" fmla="*/ 216000 w 216000"/>
                    <a:gd name="connsiteY2" fmla="*/ 2661120 h 2661120"/>
                    <a:gd name="connsiteX3" fmla="*/ 0 w 216000"/>
                    <a:gd name="connsiteY3" fmla="*/ 2661120 h 2661120"/>
                    <a:gd name="connsiteX4" fmla="*/ 0 w 216000"/>
                    <a:gd name="connsiteY4" fmla="*/ 33120 h 2661120"/>
                    <a:gd name="connsiteX0" fmla="*/ 6881 w 222881"/>
                    <a:gd name="connsiteY0" fmla="*/ 33120 h 2698386"/>
                    <a:gd name="connsiteX1" fmla="*/ 220104 w 222881"/>
                    <a:gd name="connsiteY1" fmla="*/ 0 h 2698386"/>
                    <a:gd name="connsiteX2" fmla="*/ 222881 w 222881"/>
                    <a:gd name="connsiteY2" fmla="*/ 2661120 h 2698386"/>
                    <a:gd name="connsiteX3" fmla="*/ 0 w 222881"/>
                    <a:gd name="connsiteY3" fmla="*/ 2698386 h 2698386"/>
                    <a:gd name="connsiteX4" fmla="*/ 6881 w 222881"/>
                    <a:gd name="connsiteY4" fmla="*/ 33120 h 2698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1" h="2698386">
                      <a:moveTo>
                        <a:pt x="6881" y="33120"/>
                      </a:moveTo>
                      <a:lnTo>
                        <a:pt x="220104" y="0"/>
                      </a:lnTo>
                      <a:cubicBezTo>
                        <a:pt x="221030" y="887040"/>
                        <a:pt x="221955" y="1774080"/>
                        <a:pt x="222881" y="2661120"/>
                      </a:cubicBezTo>
                      <a:lnTo>
                        <a:pt x="0" y="2698386"/>
                      </a:lnTo>
                      <a:cubicBezTo>
                        <a:pt x="2294" y="1809964"/>
                        <a:pt x="4587" y="921542"/>
                        <a:pt x="6881" y="33120"/>
                      </a:cubicBezTo>
                      <a:close/>
                    </a:path>
                  </a:pathLst>
                </a:custGeom>
                <a:solidFill>
                  <a:srgbClr val="26E260">
                    <a:alpha val="38824"/>
                  </a:srgbClr>
                </a:solidFill>
                <a:ln w="2857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eur droit 15">
                  <a:extLst>
                    <a:ext uri="{FF2B5EF4-FFF2-40B4-BE49-F238E27FC236}">
                      <a16:creationId xmlns:a16="http://schemas.microsoft.com/office/drawing/2014/main" id="{A58168D8-DFA3-4BB3-AEC7-EB2B396BFEBF}"/>
                    </a:ext>
                  </a:extLst>
                </p:cNvPr>
                <p:cNvCxnSpPr>
                  <a:cxnSpLocks/>
                </p:cNvCxnSpPr>
                <p:nvPr/>
              </p:nvCxnSpPr>
              <p:spPr>
                <a:xfrm flipV="1">
                  <a:off x="911424" y="1168785"/>
                  <a:ext cx="2376264" cy="3039492"/>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08DC39B0-2B1A-4035-9CD7-5CBD3EB1DE29}"/>
                    </a:ext>
                  </a:extLst>
                </p:cNvPr>
                <p:cNvCxnSpPr>
                  <a:cxnSpLocks/>
                </p:cNvCxnSpPr>
                <p:nvPr/>
              </p:nvCxnSpPr>
              <p:spPr>
                <a:xfrm flipH="1" flipV="1">
                  <a:off x="3287688" y="1168786"/>
                  <a:ext cx="2376264" cy="3772382"/>
                </a:xfrm>
                <a:prstGeom prst="line">
                  <a:avLst/>
                </a:prstGeom>
              </p:spPr>
              <p:style>
                <a:lnRef idx="1">
                  <a:schemeClr val="dk1"/>
                </a:lnRef>
                <a:fillRef idx="0">
                  <a:schemeClr val="dk1"/>
                </a:fillRef>
                <a:effectRef idx="0">
                  <a:schemeClr val="dk1"/>
                </a:effectRef>
                <a:fontRef idx="minor">
                  <a:schemeClr val="tx1"/>
                </a:fontRef>
              </p:style>
            </p:cxnSp>
            <p:sp>
              <p:nvSpPr>
                <p:cNvPr id="18" name="Arc 17">
                  <a:extLst>
                    <a:ext uri="{FF2B5EF4-FFF2-40B4-BE49-F238E27FC236}">
                      <a16:creationId xmlns:a16="http://schemas.microsoft.com/office/drawing/2014/main" id="{2E57A237-4D93-4494-A318-51E3518F2DA9}"/>
                    </a:ext>
                  </a:extLst>
                </p:cNvPr>
                <p:cNvSpPr/>
                <p:nvPr/>
              </p:nvSpPr>
              <p:spPr>
                <a:xfrm rot="387333">
                  <a:off x="-8786564" y="4138525"/>
                  <a:ext cx="17843885" cy="1753327"/>
                </a:xfrm>
                <a:prstGeom prst="arc">
                  <a:avLst>
                    <a:gd name="adj1" fmla="val 17731064"/>
                    <a:gd name="adj2" fmla="val 21225516"/>
                  </a:avLst>
                </a:prstGeom>
                <a:ln w="19050">
                  <a:solidFill>
                    <a:schemeClr val="tx1"/>
                  </a:solidFill>
                  <a:prstDash val="solid"/>
                  <a:headEnd type="triangle" w="med"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ZoneTexte 23">
                  <a:extLst>
                    <a:ext uri="{FF2B5EF4-FFF2-40B4-BE49-F238E27FC236}">
                      <a16:creationId xmlns:a16="http://schemas.microsoft.com/office/drawing/2014/main" id="{9644231E-058C-4FD4-B933-D48D5CC395CC}"/>
                    </a:ext>
                  </a:extLst>
                </p:cNvPr>
                <p:cNvSpPr txBox="1"/>
                <p:nvPr/>
              </p:nvSpPr>
              <p:spPr>
                <a:xfrm rot="442527">
                  <a:off x="852754" y="4223576"/>
                  <a:ext cx="1073782" cy="276999"/>
                </a:xfrm>
                <a:prstGeom prst="rect">
                  <a:avLst/>
                </a:prstGeom>
                <a:noFill/>
              </p:spPr>
              <p:txBody>
                <a:bodyPr wrap="square" rtlCol="0">
                  <a:spAutoFit/>
                </a:bodyPr>
                <a:lstStyle/>
                <a:p>
                  <a:r>
                    <a:rPr lang="en-US" sz="1200" b="1" dirty="0"/>
                    <a:t>Ground track</a:t>
                  </a:r>
                </a:p>
              </p:txBody>
            </p:sp>
            <p:sp>
              <p:nvSpPr>
                <p:cNvPr id="25" name="Ellipse 24">
                  <a:extLst>
                    <a:ext uri="{FF2B5EF4-FFF2-40B4-BE49-F238E27FC236}">
                      <a16:creationId xmlns:a16="http://schemas.microsoft.com/office/drawing/2014/main" id="{D0524DB8-78CC-46DC-9EF5-7BB2065B0C62}"/>
                    </a:ext>
                  </a:extLst>
                </p:cNvPr>
                <p:cNvSpPr/>
                <p:nvPr/>
              </p:nvSpPr>
              <p:spPr>
                <a:xfrm>
                  <a:off x="7079666" y="1053322"/>
                  <a:ext cx="960430" cy="792088"/>
                </a:xfrm>
                <a:prstGeom prst="ellipse">
                  <a:avLst/>
                </a:prstGeom>
                <a:solidFill>
                  <a:srgbClr val="B9CDE5">
                    <a:alpha val="70980"/>
                  </a:srgbClr>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EDB74E7A-46D3-4002-98F1-E76C384C474F}"/>
                    </a:ext>
                  </a:extLst>
                </p:cNvPr>
                <p:cNvSpPr/>
                <p:nvPr/>
              </p:nvSpPr>
              <p:spPr>
                <a:xfrm rot="851703">
                  <a:off x="7491901" y="2282179"/>
                  <a:ext cx="135961" cy="782644"/>
                </a:xfrm>
                <a:prstGeom prst="rect">
                  <a:avLst/>
                </a:prstGeom>
                <a:solidFill>
                  <a:srgbClr val="26E260">
                    <a:alpha val="38824"/>
                  </a:srgbClr>
                </a:solidFill>
                <a:ln w="2857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ZoneTexte 22">
                <a:extLst>
                  <a:ext uri="{FF2B5EF4-FFF2-40B4-BE49-F238E27FC236}">
                    <a16:creationId xmlns:a16="http://schemas.microsoft.com/office/drawing/2014/main" id="{F71F82AA-DCD6-40CA-AB66-CE56175109E2}"/>
                  </a:ext>
                </a:extLst>
              </p:cNvPr>
              <p:cNvSpPr txBox="1"/>
              <p:nvPr/>
            </p:nvSpPr>
            <p:spPr>
              <a:xfrm>
                <a:off x="573365" y="5912673"/>
                <a:ext cx="532518" cy="261610"/>
              </a:xfrm>
              <a:prstGeom prst="rect">
                <a:avLst/>
              </a:prstGeom>
              <a:noFill/>
            </p:spPr>
            <p:txBody>
              <a:bodyPr wrap="none" rtlCol="0">
                <a:spAutoFit/>
              </a:bodyPr>
              <a:lstStyle/>
              <a:p>
                <a:r>
                  <a:rPr lang="fr-FR" sz="1100" dirty="0">
                    <a:solidFill>
                      <a:schemeClr val="bg1"/>
                    </a:solidFill>
                  </a:rPr>
                  <a:t>© CLS</a:t>
                </a:r>
              </a:p>
            </p:txBody>
          </p:sp>
        </p:grpSp>
      </p:grpSp>
      <p:grpSp>
        <p:nvGrpSpPr>
          <p:cNvPr id="5" name="Groupe 4">
            <a:extLst>
              <a:ext uri="{FF2B5EF4-FFF2-40B4-BE49-F238E27FC236}">
                <a16:creationId xmlns:a16="http://schemas.microsoft.com/office/drawing/2014/main" id="{3F0F01E7-AC30-4A0D-8FAE-C058E61E1D91}"/>
              </a:ext>
            </a:extLst>
          </p:cNvPr>
          <p:cNvGrpSpPr/>
          <p:nvPr/>
        </p:nvGrpSpPr>
        <p:grpSpPr>
          <a:xfrm>
            <a:off x="6806638" y="3207248"/>
            <a:ext cx="5444263" cy="3062398"/>
            <a:chOff x="6806638" y="3207248"/>
            <a:chExt cx="5444263" cy="3062398"/>
          </a:xfrm>
        </p:grpSpPr>
        <p:pic>
          <p:nvPicPr>
            <p:cNvPr id="22" name="Image 21">
              <a:extLst>
                <a:ext uri="{FF2B5EF4-FFF2-40B4-BE49-F238E27FC236}">
                  <a16:creationId xmlns:a16="http://schemas.microsoft.com/office/drawing/2014/main" id="{05BB96A3-D6ED-471C-BF10-A9CFDB15026F}"/>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06638" y="3207248"/>
              <a:ext cx="5444263" cy="3062398"/>
            </a:xfrm>
            <a:prstGeom prst="rect">
              <a:avLst/>
            </a:prstGeom>
          </p:spPr>
        </p:pic>
        <p:sp>
          <p:nvSpPr>
            <p:cNvPr id="29" name="ZoneTexte 28">
              <a:extLst>
                <a:ext uri="{FF2B5EF4-FFF2-40B4-BE49-F238E27FC236}">
                  <a16:creationId xmlns:a16="http://schemas.microsoft.com/office/drawing/2014/main" id="{DBF12550-6EC8-4882-8C99-D063C882929A}"/>
                </a:ext>
              </a:extLst>
            </p:cNvPr>
            <p:cNvSpPr txBox="1"/>
            <p:nvPr/>
          </p:nvSpPr>
          <p:spPr>
            <a:xfrm>
              <a:off x="7791270" y="5559490"/>
              <a:ext cx="532518" cy="261610"/>
            </a:xfrm>
            <a:prstGeom prst="rect">
              <a:avLst/>
            </a:prstGeom>
            <a:noFill/>
          </p:spPr>
          <p:txBody>
            <a:bodyPr wrap="none" rtlCol="0">
              <a:spAutoFit/>
            </a:bodyPr>
            <a:lstStyle/>
            <a:p>
              <a:r>
                <a:rPr lang="fr-FR" sz="1050" dirty="0">
                  <a:solidFill>
                    <a:schemeClr val="bg2">
                      <a:lumMod val="75000"/>
                    </a:schemeClr>
                  </a:solidFill>
                </a:rPr>
                <a:t>© CLS</a:t>
              </a:r>
            </a:p>
          </p:txBody>
        </p:sp>
      </p:grpSp>
    </p:spTree>
    <p:extLst>
      <p:ext uri="{BB962C8B-B14F-4D97-AF65-F5344CB8AC3E}">
        <p14:creationId xmlns:p14="http://schemas.microsoft.com/office/powerpoint/2010/main" val="3358550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A00AFA-B3AB-4551-B4A9-0541039A9F81}"/>
              </a:ext>
            </a:extLst>
          </p:cNvPr>
          <p:cNvSpPr>
            <a:spLocks noGrp="1"/>
          </p:cNvSpPr>
          <p:nvPr>
            <p:ph type="title"/>
          </p:nvPr>
        </p:nvSpPr>
        <p:spPr/>
        <p:txBody>
          <a:bodyPr/>
          <a:lstStyle/>
          <a:p>
            <a:pPr>
              <a:tabLst>
                <a:tab pos="11569700" algn="l"/>
                <a:tab pos="11923713" algn="l"/>
              </a:tabLst>
            </a:pPr>
            <a:r>
              <a:rPr lang="en-US" dirty="0"/>
              <a:t>“Fully-focused” SAR altimetry (FF-SAR)	</a:t>
            </a:r>
          </a:p>
        </p:txBody>
      </p:sp>
      <p:sp>
        <p:nvSpPr>
          <p:cNvPr id="3" name="Espace réservé du contenu 2">
            <a:extLst>
              <a:ext uri="{FF2B5EF4-FFF2-40B4-BE49-F238E27FC236}">
                <a16:creationId xmlns:a16="http://schemas.microsoft.com/office/drawing/2014/main" id="{6BBC4876-B2F8-469E-A0E1-BF4579878EF0}"/>
              </a:ext>
            </a:extLst>
          </p:cNvPr>
          <p:cNvSpPr>
            <a:spLocks noGrp="1"/>
          </p:cNvSpPr>
          <p:nvPr>
            <p:ph idx="1"/>
          </p:nvPr>
        </p:nvSpPr>
        <p:spPr>
          <a:xfrm>
            <a:off x="0" y="908720"/>
            <a:ext cx="5591944" cy="5400600"/>
          </a:xfrm>
        </p:spPr>
        <p:txBody>
          <a:bodyPr/>
          <a:lstStyle/>
          <a:p>
            <a:r>
              <a:rPr lang="en-US" dirty="0"/>
              <a:t>An ongoing development</a:t>
            </a:r>
          </a:p>
          <a:p>
            <a:r>
              <a:rPr lang="en-US" dirty="0"/>
              <a:t>Taking into account the whole time the phase stays coherent in the radar beam (</a:t>
            </a:r>
            <a:r>
              <a:rPr lang="fr-FR" dirty="0"/>
              <a:t>~ 2.3 s, about 500 times </a:t>
            </a:r>
            <a:r>
              <a:rPr lang="en-US" dirty="0"/>
              <a:t>longer than the current time used).</a:t>
            </a:r>
          </a:p>
          <a:p>
            <a:r>
              <a:rPr lang="en-US" dirty="0"/>
              <a:t>Higher resolution can be reached (up to the theoretical 50 cm)</a:t>
            </a:r>
          </a:p>
          <a:p>
            <a:r>
              <a:rPr lang="en-US" dirty="0"/>
              <a:t>Heavy in processing time</a:t>
            </a:r>
          </a:p>
        </p:txBody>
      </p:sp>
      <p:sp>
        <p:nvSpPr>
          <p:cNvPr id="6" name="ZoneTexte 5">
            <a:extLst>
              <a:ext uri="{FF2B5EF4-FFF2-40B4-BE49-F238E27FC236}">
                <a16:creationId xmlns:a16="http://schemas.microsoft.com/office/drawing/2014/main" id="{08D58E02-CA66-4044-8DAC-64A04732046D}"/>
              </a:ext>
            </a:extLst>
          </p:cNvPr>
          <p:cNvSpPr txBox="1"/>
          <p:nvPr/>
        </p:nvSpPr>
        <p:spPr>
          <a:xfrm>
            <a:off x="6456040" y="908720"/>
            <a:ext cx="5256584" cy="830997"/>
          </a:xfrm>
          <a:prstGeom prst="rect">
            <a:avLst/>
          </a:prstGeom>
          <a:noFill/>
        </p:spPr>
        <p:txBody>
          <a:bodyPr wrap="square" rtlCol="0">
            <a:spAutoFit/>
          </a:bodyPr>
          <a:lstStyle/>
          <a:p>
            <a:r>
              <a:rPr lang="en-US" sz="1600" dirty="0"/>
              <a:t>Ejido A., Smith W., “Fully Focused SAR Altimetry: Theory and Applications”, </a:t>
            </a:r>
            <a:r>
              <a:rPr lang="en-US" sz="1600" i="1" dirty="0"/>
              <a:t>IEEE Trans. </a:t>
            </a:r>
            <a:r>
              <a:rPr lang="en-US" sz="1600" i="1" dirty="0" err="1"/>
              <a:t>Geosci</a:t>
            </a:r>
            <a:r>
              <a:rPr lang="en-US" sz="1600" i="1" dirty="0"/>
              <a:t>. Remote Sens.</a:t>
            </a:r>
            <a:r>
              <a:rPr lang="en-US" sz="1600" dirty="0"/>
              <a:t>, vol 55, n°1, January 2017.</a:t>
            </a:r>
          </a:p>
        </p:txBody>
      </p:sp>
      <p:grpSp>
        <p:nvGrpSpPr>
          <p:cNvPr id="4" name="Groupe 3">
            <a:extLst>
              <a:ext uri="{FF2B5EF4-FFF2-40B4-BE49-F238E27FC236}">
                <a16:creationId xmlns:a16="http://schemas.microsoft.com/office/drawing/2014/main" id="{F3D35F60-0132-499D-9500-9915D7FA0066}"/>
              </a:ext>
            </a:extLst>
          </p:cNvPr>
          <p:cNvGrpSpPr/>
          <p:nvPr/>
        </p:nvGrpSpPr>
        <p:grpSpPr>
          <a:xfrm>
            <a:off x="4583832" y="2348880"/>
            <a:ext cx="8304244" cy="4671137"/>
            <a:chOff x="4583832" y="2348880"/>
            <a:chExt cx="8304244" cy="4671137"/>
          </a:xfrm>
        </p:grpSpPr>
        <p:pic>
          <p:nvPicPr>
            <p:cNvPr id="5" name="Image 4">
              <a:extLst>
                <a:ext uri="{FF2B5EF4-FFF2-40B4-BE49-F238E27FC236}">
                  <a16:creationId xmlns:a16="http://schemas.microsoft.com/office/drawing/2014/main" id="{E6201DD0-1602-456A-882A-443A997D3319}"/>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83832" y="2348880"/>
              <a:ext cx="8304244" cy="4671137"/>
            </a:xfrm>
            <a:prstGeom prst="rect">
              <a:avLst/>
            </a:prstGeom>
          </p:spPr>
        </p:pic>
        <p:sp>
          <p:nvSpPr>
            <p:cNvPr id="7" name="ZoneTexte 6">
              <a:extLst>
                <a:ext uri="{FF2B5EF4-FFF2-40B4-BE49-F238E27FC236}">
                  <a16:creationId xmlns:a16="http://schemas.microsoft.com/office/drawing/2014/main" id="{2ABF94AE-A4B1-4E64-9791-DD95CD783224}"/>
                </a:ext>
              </a:extLst>
            </p:cNvPr>
            <p:cNvSpPr txBox="1"/>
            <p:nvPr/>
          </p:nvSpPr>
          <p:spPr>
            <a:xfrm>
              <a:off x="6189781" y="5949280"/>
              <a:ext cx="532518" cy="261610"/>
            </a:xfrm>
            <a:prstGeom prst="rect">
              <a:avLst/>
            </a:prstGeom>
            <a:noFill/>
          </p:spPr>
          <p:txBody>
            <a:bodyPr wrap="none" rtlCol="0">
              <a:spAutoFit/>
            </a:bodyPr>
            <a:lstStyle/>
            <a:p>
              <a:r>
                <a:rPr lang="fr-FR" sz="1050" dirty="0">
                  <a:solidFill>
                    <a:schemeClr val="bg2">
                      <a:lumMod val="75000"/>
                    </a:schemeClr>
                  </a:solidFill>
                </a:rPr>
                <a:t>© CLS</a:t>
              </a:r>
            </a:p>
          </p:txBody>
        </p:sp>
      </p:grpSp>
    </p:spTree>
    <p:extLst>
      <p:ext uri="{BB962C8B-B14F-4D97-AF65-F5344CB8AC3E}">
        <p14:creationId xmlns:p14="http://schemas.microsoft.com/office/powerpoint/2010/main" val="2963951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CAADF47-D797-4B39-92D2-07D399A999FC}"/>
              </a:ext>
            </a:extLst>
          </p:cNvPr>
          <p:cNvSpPr/>
          <p:nvPr/>
        </p:nvSpPr>
        <p:spPr>
          <a:xfrm>
            <a:off x="7999454" y="764704"/>
            <a:ext cx="4036772" cy="5400600"/>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58A06B0-1A9E-4231-AA8C-4552354F6DC2}"/>
              </a:ext>
            </a:extLst>
          </p:cNvPr>
          <p:cNvSpPr/>
          <p:nvPr/>
        </p:nvSpPr>
        <p:spPr>
          <a:xfrm>
            <a:off x="3987387" y="764705"/>
            <a:ext cx="3883067" cy="54006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3CA6423-5786-4D6F-97D5-5E37941A2958}"/>
              </a:ext>
            </a:extLst>
          </p:cNvPr>
          <p:cNvSpPr/>
          <p:nvPr/>
        </p:nvSpPr>
        <p:spPr>
          <a:xfrm>
            <a:off x="119336" y="764705"/>
            <a:ext cx="3739051" cy="5402457"/>
          </a:xfrm>
          <a:prstGeom prst="rect">
            <a:avLst/>
          </a:prstGeom>
          <a:solidFill>
            <a:schemeClr val="accent6">
              <a:lumMod val="20000"/>
              <a:lumOff val="80000"/>
            </a:schemeClr>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 12">
            <a:extLst>
              <a:ext uri="{FF2B5EF4-FFF2-40B4-BE49-F238E27FC236}">
                <a16:creationId xmlns:a16="http://schemas.microsoft.com/office/drawing/2014/main" id="{E42BDF44-C63F-49DC-8C45-F02DC0C68AD6}"/>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2752" y="1107095"/>
            <a:ext cx="5242183" cy="4554360"/>
          </a:xfrm>
          <a:prstGeom prst="rect">
            <a:avLst/>
          </a:prstGeom>
        </p:spPr>
      </p:pic>
      <p:sp>
        <p:nvSpPr>
          <p:cNvPr id="15" name="ZoneTexte 14">
            <a:extLst>
              <a:ext uri="{FF2B5EF4-FFF2-40B4-BE49-F238E27FC236}">
                <a16:creationId xmlns:a16="http://schemas.microsoft.com/office/drawing/2014/main" id="{037CD6BF-2260-43B8-972D-33F685F89F5C}"/>
              </a:ext>
            </a:extLst>
          </p:cNvPr>
          <p:cNvSpPr txBox="1"/>
          <p:nvPr/>
        </p:nvSpPr>
        <p:spPr>
          <a:xfrm>
            <a:off x="571719" y="982469"/>
            <a:ext cx="2658740" cy="707886"/>
          </a:xfrm>
          <a:prstGeom prst="rect">
            <a:avLst/>
          </a:prstGeom>
          <a:noFill/>
        </p:spPr>
        <p:txBody>
          <a:bodyPr wrap="none" rtlCol="0">
            <a:spAutoFit/>
          </a:bodyPr>
          <a:lstStyle/>
          <a:p>
            <a:pPr algn="ctr"/>
            <a:r>
              <a:rPr lang="en-US" sz="2000" b="1" dirty="0"/>
              <a:t>Conventional Altimetry</a:t>
            </a:r>
          </a:p>
          <a:p>
            <a:pPr algn="ctr"/>
            <a:r>
              <a:rPr lang="en-US" sz="2000" b="1" dirty="0"/>
              <a:t>(LRM/PLRM mode)</a:t>
            </a:r>
          </a:p>
        </p:txBody>
      </p:sp>
      <p:sp>
        <p:nvSpPr>
          <p:cNvPr id="16" name="ZoneTexte 15">
            <a:extLst>
              <a:ext uri="{FF2B5EF4-FFF2-40B4-BE49-F238E27FC236}">
                <a16:creationId xmlns:a16="http://schemas.microsoft.com/office/drawing/2014/main" id="{EC87A464-BF25-43DB-9F9B-3288D788FD50}"/>
              </a:ext>
            </a:extLst>
          </p:cNvPr>
          <p:cNvSpPr txBox="1"/>
          <p:nvPr/>
        </p:nvSpPr>
        <p:spPr>
          <a:xfrm>
            <a:off x="263352" y="5013000"/>
            <a:ext cx="2863284" cy="830996"/>
          </a:xfrm>
          <a:prstGeom prst="rect">
            <a:avLst/>
          </a:prstGeom>
          <a:noFill/>
        </p:spPr>
        <p:txBody>
          <a:bodyPr wrap="none" rtlCol="0">
            <a:spAutoFit/>
          </a:bodyPr>
          <a:lstStyle/>
          <a:p>
            <a:pPr marL="285750" indent="-285750">
              <a:buFont typeface="Arial" panose="020B0604020202020204" pitchFamily="34" charset="0"/>
              <a:buChar char="•"/>
            </a:pPr>
            <a:r>
              <a:rPr lang="en-US" sz="1600" dirty="0"/>
              <a:t>No coherent processing</a:t>
            </a:r>
          </a:p>
          <a:p>
            <a:r>
              <a:rPr lang="en-US" sz="1600" dirty="0"/>
              <a:t>      (Phase not exploited)</a:t>
            </a:r>
          </a:p>
          <a:p>
            <a:pPr algn="ctr"/>
            <a:r>
              <a:rPr lang="en-US" sz="1600" b="1" dirty="0">
                <a:sym typeface="Wingdings" panose="05000000000000000000" pitchFamily="2" charset="2"/>
              </a:rPr>
              <a:t> Footprint diameter = 16 km</a:t>
            </a:r>
            <a:endParaRPr lang="en-US" sz="1600" b="1" dirty="0"/>
          </a:p>
        </p:txBody>
      </p:sp>
      <p:pic>
        <p:nvPicPr>
          <p:cNvPr id="22" name="Image 21">
            <a:extLst>
              <a:ext uri="{FF2B5EF4-FFF2-40B4-BE49-F238E27FC236}">
                <a16:creationId xmlns:a16="http://schemas.microsoft.com/office/drawing/2014/main" id="{D42A0A15-0FC0-4478-A919-B8C4D4211940}"/>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95297" y="1090194"/>
            <a:ext cx="5475548" cy="4554359"/>
          </a:xfrm>
          <a:prstGeom prst="rect">
            <a:avLst/>
          </a:prstGeom>
        </p:spPr>
      </p:pic>
      <p:sp>
        <p:nvSpPr>
          <p:cNvPr id="23" name="ZoneTexte 22">
            <a:extLst>
              <a:ext uri="{FF2B5EF4-FFF2-40B4-BE49-F238E27FC236}">
                <a16:creationId xmlns:a16="http://schemas.microsoft.com/office/drawing/2014/main" id="{686D2826-AFFA-44D1-AA3B-E53C6942B1E3}"/>
              </a:ext>
            </a:extLst>
          </p:cNvPr>
          <p:cNvSpPr txBox="1"/>
          <p:nvPr/>
        </p:nvSpPr>
        <p:spPr>
          <a:xfrm>
            <a:off x="4371437" y="980728"/>
            <a:ext cx="3103414" cy="615553"/>
          </a:xfrm>
          <a:prstGeom prst="rect">
            <a:avLst/>
          </a:prstGeom>
          <a:noFill/>
        </p:spPr>
        <p:txBody>
          <a:bodyPr wrap="none" rtlCol="0">
            <a:spAutoFit/>
          </a:bodyPr>
          <a:lstStyle/>
          <a:p>
            <a:pPr algn="ctr"/>
            <a:r>
              <a:rPr lang="en-US" sz="2000" b="1" dirty="0"/>
              <a:t>Unfocused SAR (SAR mode)</a:t>
            </a:r>
          </a:p>
          <a:p>
            <a:pPr algn="ctr"/>
            <a:r>
              <a:rPr lang="en-US" sz="1400" b="1" dirty="0"/>
              <a:t>[Raney, 1998]</a:t>
            </a:r>
            <a:endParaRPr lang="en-US" sz="2000" b="1" dirty="0"/>
          </a:p>
        </p:txBody>
      </p:sp>
      <p:sp>
        <p:nvSpPr>
          <p:cNvPr id="24" name="ZoneTexte 23">
            <a:extLst>
              <a:ext uri="{FF2B5EF4-FFF2-40B4-BE49-F238E27FC236}">
                <a16:creationId xmlns:a16="http://schemas.microsoft.com/office/drawing/2014/main" id="{BEE62978-4674-4229-8193-2611E3B8C391}"/>
              </a:ext>
            </a:extLst>
          </p:cNvPr>
          <p:cNvSpPr txBox="1"/>
          <p:nvPr/>
        </p:nvSpPr>
        <p:spPr>
          <a:xfrm>
            <a:off x="3987387" y="5013000"/>
            <a:ext cx="3960440" cy="1154162"/>
          </a:xfrm>
          <a:prstGeom prst="rect">
            <a:avLst/>
          </a:prstGeom>
          <a:noFill/>
        </p:spPr>
        <p:txBody>
          <a:bodyPr wrap="square" rtlCol="0">
            <a:spAutoFit/>
          </a:bodyPr>
          <a:lstStyle/>
          <a:p>
            <a:pPr marL="285750" indent="-285750">
              <a:buFont typeface="Arial" panose="020B0604020202020204" pitchFamily="34" charset="0"/>
              <a:buChar char="•"/>
            </a:pPr>
            <a:r>
              <a:rPr lang="en-US" sz="1600" dirty="0"/>
              <a:t>Coherent processing on a burst (3.5 </a:t>
            </a:r>
            <a:r>
              <a:rPr lang="en-US" sz="1600" dirty="0" err="1"/>
              <a:t>ms</a:t>
            </a:r>
            <a:r>
              <a:rPr lang="en-US" sz="1600" dirty="0"/>
              <a:t>)</a:t>
            </a:r>
          </a:p>
          <a:p>
            <a:r>
              <a:rPr lang="en-US" sz="1600" b="1" dirty="0">
                <a:sym typeface="Wingdings" panose="05000000000000000000" pitchFamily="2" charset="2"/>
              </a:rPr>
              <a:t> Along-track resolution ~ 300 m</a:t>
            </a:r>
          </a:p>
          <a:p>
            <a:pPr marL="285750" indent="-285750">
              <a:spcBef>
                <a:spcPts val="600"/>
              </a:spcBef>
              <a:buFont typeface="Arial" panose="020B0604020202020204" pitchFamily="34" charset="0"/>
              <a:buChar char="•"/>
            </a:pPr>
            <a:r>
              <a:rPr lang="en-US" sz="1600" dirty="0"/>
              <a:t>Multi-looking (sum of independent looks)</a:t>
            </a:r>
          </a:p>
          <a:p>
            <a:r>
              <a:rPr lang="en-US" sz="1600" b="1" dirty="0">
                <a:sym typeface="Wingdings" panose="05000000000000000000" pitchFamily="2" charset="2"/>
              </a:rPr>
              <a:t> Noise level reduction</a:t>
            </a:r>
          </a:p>
        </p:txBody>
      </p:sp>
      <p:pic>
        <p:nvPicPr>
          <p:cNvPr id="19" name="Image 18">
            <a:extLst>
              <a:ext uri="{FF2B5EF4-FFF2-40B4-BE49-F238E27FC236}">
                <a16:creationId xmlns:a16="http://schemas.microsoft.com/office/drawing/2014/main" id="{5BAABC83-6DD6-4141-88DF-2DD39724F891}"/>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60096" y="1087011"/>
            <a:ext cx="5943599" cy="4554359"/>
          </a:xfrm>
          <a:prstGeom prst="rect">
            <a:avLst/>
          </a:prstGeom>
        </p:spPr>
      </p:pic>
      <p:sp>
        <p:nvSpPr>
          <p:cNvPr id="20" name="ZoneTexte 19">
            <a:extLst>
              <a:ext uri="{FF2B5EF4-FFF2-40B4-BE49-F238E27FC236}">
                <a16:creationId xmlns:a16="http://schemas.microsoft.com/office/drawing/2014/main" id="{D197A256-0E1B-4C2D-9454-CB07247A3DC4}"/>
              </a:ext>
            </a:extLst>
          </p:cNvPr>
          <p:cNvSpPr txBox="1"/>
          <p:nvPr/>
        </p:nvSpPr>
        <p:spPr>
          <a:xfrm>
            <a:off x="8416591" y="874967"/>
            <a:ext cx="3152017" cy="615553"/>
          </a:xfrm>
          <a:prstGeom prst="rect">
            <a:avLst/>
          </a:prstGeom>
          <a:noFill/>
        </p:spPr>
        <p:txBody>
          <a:bodyPr wrap="none" rtlCol="0">
            <a:spAutoFit/>
          </a:bodyPr>
          <a:lstStyle/>
          <a:p>
            <a:pPr algn="ctr"/>
            <a:r>
              <a:rPr lang="en-US" sz="2000" b="1" dirty="0"/>
              <a:t>Fully-Focused SAR (FF-SAR)  </a:t>
            </a:r>
            <a:br>
              <a:rPr lang="en-US" sz="2000" b="1" dirty="0"/>
            </a:br>
            <a:r>
              <a:rPr lang="en-US" sz="1400" b="1" dirty="0"/>
              <a:t>[</a:t>
            </a:r>
            <a:r>
              <a:rPr lang="en-US" sz="1400" b="1" dirty="0" err="1"/>
              <a:t>Egido</a:t>
            </a:r>
            <a:r>
              <a:rPr lang="en-US" sz="1400" b="1" dirty="0"/>
              <a:t> &amp; Smith, 2017]</a:t>
            </a:r>
            <a:endParaRPr lang="en-US" sz="2000" b="1" dirty="0"/>
          </a:p>
        </p:txBody>
      </p:sp>
      <p:sp>
        <p:nvSpPr>
          <p:cNvPr id="21" name="ZoneTexte 20">
            <a:extLst>
              <a:ext uri="{FF2B5EF4-FFF2-40B4-BE49-F238E27FC236}">
                <a16:creationId xmlns:a16="http://schemas.microsoft.com/office/drawing/2014/main" id="{C48046D3-7150-4293-AA36-31FA489A8420}"/>
              </a:ext>
            </a:extLst>
          </p:cNvPr>
          <p:cNvSpPr txBox="1"/>
          <p:nvPr/>
        </p:nvSpPr>
        <p:spPr>
          <a:xfrm>
            <a:off x="8117589" y="5013000"/>
            <a:ext cx="3739051"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Coherent processing on the entire </a:t>
            </a:r>
            <a:r>
              <a:rPr lang="en-US" sz="1600" dirty="0" err="1"/>
              <a:t>scatterer</a:t>
            </a:r>
            <a:r>
              <a:rPr lang="en-US" sz="1600" dirty="0"/>
              <a:t> illumination time (2.3 s)</a:t>
            </a:r>
          </a:p>
          <a:p>
            <a:r>
              <a:rPr lang="en-US" sz="1600" b="1" dirty="0">
                <a:sym typeface="Wingdings" panose="05000000000000000000" pitchFamily="2" charset="2"/>
              </a:rPr>
              <a:t> Along-track resolution = 50 cm</a:t>
            </a:r>
            <a:endParaRPr lang="en-US" sz="1600" b="1" dirty="0"/>
          </a:p>
        </p:txBody>
      </p:sp>
      <p:sp>
        <p:nvSpPr>
          <p:cNvPr id="26" name="Titre 25">
            <a:extLst>
              <a:ext uri="{FF2B5EF4-FFF2-40B4-BE49-F238E27FC236}">
                <a16:creationId xmlns:a16="http://schemas.microsoft.com/office/drawing/2014/main" id="{8240E375-BF27-46C5-A7CE-DFCA0AA4BF7A}"/>
              </a:ext>
            </a:extLst>
          </p:cNvPr>
          <p:cNvSpPr>
            <a:spLocks noGrp="1"/>
          </p:cNvSpPr>
          <p:nvPr>
            <p:ph type="title"/>
          </p:nvPr>
        </p:nvSpPr>
        <p:spPr/>
        <p:txBody>
          <a:bodyPr/>
          <a:lstStyle/>
          <a:p>
            <a:r>
              <a:rPr lang="en-US" dirty="0"/>
              <a:t>From Conventional to FF-SAR Altimeter processing</a:t>
            </a:r>
          </a:p>
        </p:txBody>
      </p:sp>
      <p:sp>
        <p:nvSpPr>
          <p:cNvPr id="17" name="ZoneTexte 16">
            <a:extLst>
              <a:ext uri="{FF2B5EF4-FFF2-40B4-BE49-F238E27FC236}">
                <a16:creationId xmlns:a16="http://schemas.microsoft.com/office/drawing/2014/main" id="{E108740E-DD07-4E84-9BD4-17FE11AE6E2E}"/>
              </a:ext>
            </a:extLst>
          </p:cNvPr>
          <p:cNvSpPr txBox="1"/>
          <p:nvPr/>
        </p:nvSpPr>
        <p:spPr>
          <a:xfrm>
            <a:off x="385387" y="6140220"/>
            <a:ext cx="2882649" cy="369332"/>
          </a:xfrm>
          <a:prstGeom prst="rect">
            <a:avLst/>
          </a:prstGeom>
          <a:noFill/>
        </p:spPr>
        <p:txBody>
          <a:bodyPr wrap="none" rtlCol="0">
            <a:spAutoFit/>
          </a:bodyPr>
          <a:lstStyle/>
          <a:p>
            <a:r>
              <a:rPr lang="fr-FR" dirty="0"/>
              <a:t>T/P, ERS, Jason, </a:t>
            </a:r>
            <a:r>
              <a:rPr lang="fr-FR" dirty="0" err="1"/>
              <a:t>Envisat</a:t>
            </a:r>
            <a:r>
              <a:rPr lang="fr-FR" dirty="0"/>
              <a:t>, </a:t>
            </a:r>
            <a:r>
              <a:rPr lang="fr-FR" dirty="0" err="1"/>
              <a:t>Saral</a:t>
            </a:r>
            <a:endParaRPr lang="fr-FR" dirty="0"/>
          </a:p>
        </p:txBody>
      </p:sp>
      <p:sp>
        <p:nvSpPr>
          <p:cNvPr id="2" name="ZoneTexte 1">
            <a:extLst>
              <a:ext uri="{FF2B5EF4-FFF2-40B4-BE49-F238E27FC236}">
                <a16:creationId xmlns:a16="http://schemas.microsoft.com/office/drawing/2014/main" id="{E6008C68-2C31-460C-AA74-350F12C71F4E}"/>
              </a:ext>
            </a:extLst>
          </p:cNvPr>
          <p:cNvSpPr txBox="1"/>
          <p:nvPr/>
        </p:nvSpPr>
        <p:spPr>
          <a:xfrm>
            <a:off x="4578169" y="6140220"/>
            <a:ext cx="2484013" cy="369332"/>
          </a:xfrm>
          <a:prstGeom prst="rect">
            <a:avLst/>
          </a:prstGeom>
          <a:noFill/>
        </p:spPr>
        <p:txBody>
          <a:bodyPr wrap="none" rtlCol="0">
            <a:spAutoFit/>
          </a:bodyPr>
          <a:lstStyle/>
          <a:p>
            <a:r>
              <a:rPr lang="fr-FR" dirty="0"/>
              <a:t>Cryosat-2 and Sentinel-3</a:t>
            </a:r>
          </a:p>
        </p:txBody>
      </p:sp>
      <p:sp>
        <p:nvSpPr>
          <p:cNvPr id="18" name="ZoneTexte 17">
            <a:extLst>
              <a:ext uri="{FF2B5EF4-FFF2-40B4-BE49-F238E27FC236}">
                <a16:creationId xmlns:a16="http://schemas.microsoft.com/office/drawing/2014/main" id="{DB6A16CB-A080-4595-BED5-052B461B8801}"/>
              </a:ext>
            </a:extLst>
          </p:cNvPr>
          <p:cNvSpPr txBox="1"/>
          <p:nvPr/>
        </p:nvSpPr>
        <p:spPr>
          <a:xfrm>
            <a:off x="8966899" y="6086921"/>
            <a:ext cx="2040430" cy="369332"/>
          </a:xfrm>
          <a:prstGeom prst="rect">
            <a:avLst/>
          </a:prstGeom>
          <a:noFill/>
        </p:spPr>
        <p:txBody>
          <a:bodyPr wrap="none" rtlCol="0">
            <a:spAutoFit/>
          </a:bodyPr>
          <a:lstStyle/>
          <a:p>
            <a:r>
              <a:rPr lang="fr-FR" dirty="0"/>
              <a:t>Jason-CS/Sentinel-6</a:t>
            </a:r>
          </a:p>
        </p:txBody>
      </p:sp>
    </p:spTree>
    <p:extLst>
      <p:ext uri="{BB962C8B-B14F-4D97-AF65-F5344CB8AC3E}">
        <p14:creationId xmlns:p14="http://schemas.microsoft.com/office/powerpoint/2010/main" val="2970065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tabLst>
                <a:tab pos="8877300" algn="l"/>
                <a:tab pos="11923713" algn="r"/>
              </a:tabLst>
            </a:pPr>
            <a:r>
              <a:rPr lang="en-US" dirty="0"/>
              <a:t>“Fully-focused” SAR altimetry (FF-SAR)		</a:t>
            </a:r>
          </a:p>
        </p:txBody>
      </p:sp>
      <p:sp>
        <p:nvSpPr>
          <p:cNvPr id="27" name="ZoneTexte 26">
            <a:extLst>
              <a:ext uri="{FF2B5EF4-FFF2-40B4-BE49-F238E27FC236}">
                <a16:creationId xmlns:a16="http://schemas.microsoft.com/office/drawing/2014/main" id="{C5A4CDEF-36AC-4342-AB65-9CB473EBCA18}"/>
              </a:ext>
            </a:extLst>
          </p:cNvPr>
          <p:cNvSpPr txBox="1"/>
          <p:nvPr/>
        </p:nvSpPr>
        <p:spPr>
          <a:xfrm>
            <a:off x="8328248" y="980728"/>
            <a:ext cx="3384376" cy="387798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Conventional Altimetry</a:t>
            </a:r>
          </a:p>
          <a:p>
            <a:r>
              <a:rPr lang="en-US" dirty="0">
                <a:latin typeface="Arial" panose="020B0604020202020204" pitchFamily="34" charset="0"/>
                <a:cs typeface="Arial" panose="020B0604020202020204" pitchFamily="34" charset="0"/>
              </a:rPr>
              <a:t>16 km of diameter</a:t>
            </a:r>
          </a:p>
          <a:p>
            <a:endParaRPr lang="en-US" sz="2400"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Unfocused SAR</a:t>
            </a:r>
          </a:p>
          <a:p>
            <a:r>
              <a:rPr lang="en-US" dirty="0">
                <a:latin typeface="Arial" panose="020B0604020202020204" pitchFamily="34" charset="0"/>
                <a:cs typeface="Arial" panose="020B0604020202020204" pitchFamily="34" charset="0"/>
              </a:rPr>
              <a:t>~300 m in along-track direction (450 m with Hamming window)</a:t>
            </a:r>
          </a:p>
          <a:p>
            <a:r>
              <a:rPr lang="en-US" dirty="0">
                <a:latin typeface="Arial" panose="020B0604020202020204" pitchFamily="34" charset="0"/>
                <a:cs typeface="Arial" panose="020B0604020202020204" pitchFamily="34" charset="0"/>
              </a:rPr>
              <a:t>16 km in across-track direction</a:t>
            </a:r>
          </a:p>
          <a:p>
            <a:endParaRPr lang="en-US" sz="24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FF-SAR</a:t>
            </a:r>
          </a:p>
          <a:p>
            <a:r>
              <a:rPr lang="en-US" dirty="0">
                <a:latin typeface="Arial" panose="020B0604020202020204" pitchFamily="34" charset="0"/>
                <a:cs typeface="Arial" panose="020B0604020202020204" pitchFamily="34" charset="0"/>
              </a:rPr>
              <a:t>~50 cm in along-track direction 16 km in across-track direction</a:t>
            </a:r>
          </a:p>
          <a:p>
            <a:endParaRPr lang="en-US" dirty="0">
              <a:latin typeface="Arial" panose="020B0604020202020204" pitchFamily="34" charset="0"/>
              <a:cs typeface="Arial" panose="020B0604020202020204" pitchFamily="34" charset="0"/>
            </a:endParaRPr>
          </a:p>
        </p:txBody>
      </p:sp>
      <p:grpSp>
        <p:nvGrpSpPr>
          <p:cNvPr id="5" name="Groupe 4">
            <a:extLst>
              <a:ext uri="{FF2B5EF4-FFF2-40B4-BE49-F238E27FC236}">
                <a16:creationId xmlns:a16="http://schemas.microsoft.com/office/drawing/2014/main" id="{E78356D9-F238-4DD9-AE60-7AED5071DD65}"/>
              </a:ext>
            </a:extLst>
          </p:cNvPr>
          <p:cNvGrpSpPr/>
          <p:nvPr/>
        </p:nvGrpSpPr>
        <p:grpSpPr>
          <a:xfrm>
            <a:off x="-8786564" y="771463"/>
            <a:ext cx="17843885" cy="5393841"/>
            <a:chOff x="-8786564" y="771463"/>
            <a:chExt cx="17843885" cy="5393841"/>
          </a:xfrm>
        </p:grpSpPr>
        <p:pic>
          <p:nvPicPr>
            <p:cNvPr id="23" name="Image 22">
              <a:extLst>
                <a:ext uri="{FF2B5EF4-FFF2-40B4-BE49-F238E27FC236}">
                  <a16:creationId xmlns:a16="http://schemas.microsoft.com/office/drawing/2014/main" id="{BBE91552-C1C8-4AA0-8963-4606F5461D9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266" y="3147490"/>
              <a:ext cx="5520993" cy="3017814"/>
            </a:xfrm>
            <a:prstGeom prst="rect">
              <a:avLst/>
            </a:prstGeom>
          </p:spPr>
        </p:pic>
        <p:grpSp>
          <p:nvGrpSpPr>
            <p:cNvPr id="4" name="Groupe 3">
              <a:extLst>
                <a:ext uri="{FF2B5EF4-FFF2-40B4-BE49-F238E27FC236}">
                  <a16:creationId xmlns:a16="http://schemas.microsoft.com/office/drawing/2014/main" id="{F34AD251-C1D4-4C1C-8133-449D8CD85D84}"/>
                </a:ext>
              </a:extLst>
            </p:cNvPr>
            <p:cNvGrpSpPr/>
            <p:nvPr/>
          </p:nvGrpSpPr>
          <p:grpSpPr>
            <a:xfrm>
              <a:off x="-8786564" y="771463"/>
              <a:ext cx="17843885" cy="5372685"/>
              <a:chOff x="-8786564" y="771463"/>
              <a:chExt cx="17843885" cy="5372685"/>
            </a:xfrm>
          </p:grpSpPr>
          <p:grpSp>
            <p:nvGrpSpPr>
              <p:cNvPr id="3" name="Groupe 2">
                <a:extLst>
                  <a:ext uri="{FF2B5EF4-FFF2-40B4-BE49-F238E27FC236}">
                    <a16:creationId xmlns:a16="http://schemas.microsoft.com/office/drawing/2014/main" id="{892B2C6E-42BE-4E53-A860-2E23692D2C65}"/>
                  </a:ext>
                </a:extLst>
              </p:cNvPr>
              <p:cNvGrpSpPr/>
              <p:nvPr/>
            </p:nvGrpSpPr>
            <p:grpSpPr>
              <a:xfrm>
                <a:off x="-8786564" y="771463"/>
                <a:ext cx="17843885" cy="5226387"/>
                <a:chOff x="-8786564" y="771463"/>
                <a:chExt cx="17843885" cy="5226387"/>
              </a:xfrm>
            </p:grpSpPr>
            <p:sp>
              <p:nvSpPr>
                <p:cNvPr id="20" name="Ellipse 19">
                  <a:extLst>
                    <a:ext uri="{FF2B5EF4-FFF2-40B4-BE49-F238E27FC236}">
                      <a16:creationId xmlns:a16="http://schemas.microsoft.com/office/drawing/2014/main" id="{A202169B-0B79-4680-BF1D-31B08A91DE46}"/>
                    </a:ext>
                  </a:extLst>
                </p:cNvPr>
                <p:cNvSpPr/>
                <p:nvPr/>
              </p:nvSpPr>
              <p:spPr>
                <a:xfrm rot="186522">
                  <a:off x="832385" y="3358716"/>
                  <a:ext cx="4904033" cy="2582936"/>
                </a:xfrm>
                <a:prstGeom prst="ellipse">
                  <a:avLst/>
                </a:prstGeom>
                <a:gradFill flip="none" rotWithShape="1">
                  <a:gsLst>
                    <a:gs pos="0">
                      <a:schemeClr val="accent1">
                        <a:alpha val="80000"/>
                      </a:schemeClr>
                    </a:gs>
                    <a:gs pos="100000">
                      <a:srgbClr val="F0F5FA">
                        <a:alpha val="80000"/>
                      </a:srgbClr>
                    </a:gs>
                  </a:gsLst>
                  <a:path path="circle">
                    <a:fillToRect l="50000" t="50000" r="50000" b="50000"/>
                  </a:path>
                  <a:tileRect/>
                </a:gra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Image 20">
                  <a:extLst>
                    <a:ext uri="{FF2B5EF4-FFF2-40B4-BE49-F238E27FC236}">
                      <a16:creationId xmlns:a16="http://schemas.microsoft.com/office/drawing/2014/main" id="{54BB427C-CD08-456B-A4AF-DF9B487530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23703" y="908720"/>
                  <a:ext cx="1544105" cy="493390"/>
                </a:xfrm>
                <a:prstGeom prst="rect">
                  <a:avLst/>
                </a:prstGeom>
              </p:spPr>
            </p:pic>
            <p:sp>
              <p:nvSpPr>
                <p:cNvPr id="26" name="Arc 25">
                  <a:extLst>
                    <a:ext uri="{FF2B5EF4-FFF2-40B4-BE49-F238E27FC236}">
                      <a16:creationId xmlns:a16="http://schemas.microsoft.com/office/drawing/2014/main" id="{92BDF56D-D1B8-49E1-A322-093C3B33ED3F}"/>
                    </a:ext>
                  </a:extLst>
                </p:cNvPr>
                <p:cNvSpPr/>
                <p:nvPr/>
              </p:nvSpPr>
              <p:spPr>
                <a:xfrm rot="177827">
                  <a:off x="-7237703" y="771463"/>
                  <a:ext cx="14257584" cy="2681375"/>
                </a:xfrm>
                <a:prstGeom prst="arc">
                  <a:avLst>
                    <a:gd name="adj1" fmla="val 17731064"/>
                    <a:gd name="adj2" fmla="val 21225516"/>
                  </a:avLst>
                </a:prstGeom>
                <a:ln w="19050">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Connecteur droit 15">
                  <a:extLst>
                    <a:ext uri="{FF2B5EF4-FFF2-40B4-BE49-F238E27FC236}">
                      <a16:creationId xmlns:a16="http://schemas.microsoft.com/office/drawing/2014/main" id="{82C6CDFA-2D2B-4897-864B-D8C9110ABC4A}"/>
                    </a:ext>
                  </a:extLst>
                </p:cNvPr>
                <p:cNvCxnSpPr>
                  <a:cxnSpLocks/>
                </p:cNvCxnSpPr>
                <p:nvPr/>
              </p:nvCxnSpPr>
              <p:spPr>
                <a:xfrm flipV="1">
                  <a:off x="911424" y="1168785"/>
                  <a:ext cx="2376264" cy="3039492"/>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7B0FE748-F47C-45C3-96D4-FD3335FC31C5}"/>
                    </a:ext>
                  </a:extLst>
                </p:cNvPr>
                <p:cNvCxnSpPr>
                  <a:cxnSpLocks/>
                </p:cNvCxnSpPr>
                <p:nvPr/>
              </p:nvCxnSpPr>
              <p:spPr>
                <a:xfrm flipH="1" flipV="1">
                  <a:off x="3287688" y="1168786"/>
                  <a:ext cx="2376264" cy="3772382"/>
                </a:xfrm>
                <a:prstGeom prst="line">
                  <a:avLst/>
                </a:prstGeom>
              </p:spPr>
              <p:style>
                <a:lnRef idx="1">
                  <a:schemeClr val="dk1"/>
                </a:lnRef>
                <a:fillRef idx="0">
                  <a:schemeClr val="dk1"/>
                </a:fillRef>
                <a:effectRef idx="0">
                  <a:schemeClr val="dk1"/>
                </a:effectRef>
                <a:fontRef idx="minor">
                  <a:schemeClr val="tx1"/>
                </a:fontRef>
              </p:style>
            </p:cxnSp>
            <p:sp>
              <p:nvSpPr>
                <p:cNvPr id="18" name="Arc 17">
                  <a:extLst>
                    <a:ext uri="{FF2B5EF4-FFF2-40B4-BE49-F238E27FC236}">
                      <a16:creationId xmlns:a16="http://schemas.microsoft.com/office/drawing/2014/main" id="{D8AB0B40-90CE-4432-B738-4476ECE697D7}"/>
                    </a:ext>
                  </a:extLst>
                </p:cNvPr>
                <p:cNvSpPr/>
                <p:nvPr/>
              </p:nvSpPr>
              <p:spPr>
                <a:xfrm rot="387333">
                  <a:off x="-8786564" y="4138525"/>
                  <a:ext cx="17843885" cy="1753327"/>
                </a:xfrm>
                <a:prstGeom prst="arc">
                  <a:avLst>
                    <a:gd name="adj1" fmla="val 17731064"/>
                    <a:gd name="adj2" fmla="val 21225516"/>
                  </a:avLst>
                </a:prstGeom>
                <a:ln w="19050">
                  <a:solidFill>
                    <a:schemeClr val="tx1"/>
                  </a:solidFill>
                  <a:prstDash val="solid"/>
                  <a:headEnd type="triangle" w="med"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ZoneTexte 23">
                  <a:extLst>
                    <a:ext uri="{FF2B5EF4-FFF2-40B4-BE49-F238E27FC236}">
                      <a16:creationId xmlns:a16="http://schemas.microsoft.com/office/drawing/2014/main" id="{E8A2C4B3-77F2-4C19-987E-C034DEACBD44}"/>
                    </a:ext>
                  </a:extLst>
                </p:cNvPr>
                <p:cNvSpPr txBox="1"/>
                <p:nvPr/>
              </p:nvSpPr>
              <p:spPr>
                <a:xfrm rot="442527">
                  <a:off x="852754" y="4223576"/>
                  <a:ext cx="1073782" cy="276999"/>
                </a:xfrm>
                <a:prstGeom prst="rect">
                  <a:avLst/>
                </a:prstGeom>
                <a:noFill/>
              </p:spPr>
              <p:txBody>
                <a:bodyPr wrap="square" rtlCol="0">
                  <a:spAutoFit/>
                </a:bodyPr>
                <a:lstStyle/>
                <a:p>
                  <a:r>
                    <a:rPr lang="en-US" sz="1200" b="1" dirty="0"/>
                    <a:t>Ground track</a:t>
                  </a:r>
                </a:p>
              </p:txBody>
            </p:sp>
            <p:sp>
              <p:nvSpPr>
                <p:cNvPr id="25" name="Ellipse 24">
                  <a:extLst>
                    <a:ext uri="{FF2B5EF4-FFF2-40B4-BE49-F238E27FC236}">
                      <a16:creationId xmlns:a16="http://schemas.microsoft.com/office/drawing/2014/main" id="{61CC9FCF-A1C0-4EF3-A5B8-C127C2B98862}"/>
                    </a:ext>
                  </a:extLst>
                </p:cNvPr>
                <p:cNvSpPr/>
                <p:nvPr/>
              </p:nvSpPr>
              <p:spPr>
                <a:xfrm>
                  <a:off x="7079666" y="1053322"/>
                  <a:ext cx="960430" cy="792088"/>
                </a:xfrm>
                <a:prstGeom prst="ellipse">
                  <a:avLst/>
                </a:prstGeom>
                <a:solidFill>
                  <a:srgbClr val="B9CDE5">
                    <a:alpha val="70980"/>
                  </a:srgbClr>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30050A4-1B7E-41FC-AF50-332B3DB4838D}"/>
                    </a:ext>
                  </a:extLst>
                </p:cNvPr>
                <p:cNvSpPr/>
                <p:nvPr/>
              </p:nvSpPr>
              <p:spPr>
                <a:xfrm rot="851703">
                  <a:off x="7491901" y="2282179"/>
                  <a:ext cx="135961" cy="782644"/>
                </a:xfrm>
                <a:prstGeom prst="rect">
                  <a:avLst/>
                </a:prstGeom>
                <a:solidFill>
                  <a:srgbClr val="26E260">
                    <a:alpha val="38824"/>
                  </a:srgbClr>
                </a:solidFill>
                <a:ln w="2857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5F06B0-B747-456A-A6CB-35753E3BDF09}"/>
                    </a:ext>
                  </a:extLst>
                </p:cNvPr>
                <p:cNvSpPr/>
                <p:nvPr/>
              </p:nvSpPr>
              <p:spPr>
                <a:xfrm rot="851703">
                  <a:off x="7484067" y="3739010"/>
                  <a:ext cx="0" cy="78264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84">
                  <a:extLst>
                    <a:ext uri="{FF2B5EF4-FFF2-40B4-BE49-F238E27FC236}">
                      <a16:creationId xmlns:a16="http://schemas.microsoft.com/office/drawing/2014/main" id="{9DB890D5-C906-4ADB-BF10-1197FF84D445}"/>
                    </a:ext>
                  </a:extLst>
                </p:cNvPr>
                <p:cNvSpPr/>
                <p:nvPr/>
              </p:nvSpPr>
              <p:spPr>
                <a:xfrm rot="1393675">
                  <a:off x="3167146" y="3299464"/>
                  <a:ext cx="222881" cy="2698386"/>
                </a:xfrm>
                <a:custGeom>
                  <a:avLst/>
                  <a:gdLst>
                    <a:gd name="connsiteX0" fmla="*/ 0 w 216000"/>
                    <a:gd name="connsiteY0" fmla="*/ 0 h 2628000"/>
                    <a:gd name="connsiteX1" fmla="*/ 216000 w 216000"/>
                    <a:gd name="connsiteY1" fmla="*/ 0 h 2628000"/>
                    <a:gd name="connsiteX2" fmla="*/ 216000 w 216000"/>
                    <a:gd name="connsiteY2" fmla="*/ 2628000 h 2628000"/>
                    <a:gd name="connsiteX3" fmla="*/ 0 w 216000"/>
                    <a:gd name="connsiteY3" fmla="*/ 2628000 h 2628000"/>
                    <a:gd name="connsiteX4" fmla="*/ 0 w 216000"/>
                    <a:gd name="connsiteY4" fmla="*/ 0 h 2628000"/>
                    <a:gd name="connsiteX0" fmla="*/ 0 w 216000"/>
                    <a:gd name="connsiteY0" fmla="*/ 33120 h 2661120"/>
                    <a:gd name="connsiteX1" fmla="*/ 213223 w 216000"/>
                    <a:gd name="connsiteY1" fmla="*/ 0 h 2661120"/>
                    <a:gd name="connsiteX2" fmla="*/ 216000 w 216000"/>
                    <a:gd name="connsiteY2" fmla="*/ 2661120 h 2661120"/>
                    <a:gd name="connsiteX3" fmla="*/ 0 w 216000"/>
                    <a:gd name="connsiteY3" fmla="*/ 2661120 h 2661120"/>
                    <a:gd name="connsiteX4" fmla="*/ 0 w 216000"/>
                    <a:gd name="connsiteY4" fmla="*/ 33120 h 2661120"/>
                    <a:gd name="connsiteX0" fmla="*/ 6881 w 222881"/>
                    <a:gd name="connsiteY0" fmla="*/ 33120 h 2698386"/>
                    <a:gd name="connsiteX1" fmla="*/ 220104 w 222881"/>
                    <a:gd name="connsiteY1" fmla="*/ 0 h 2698386"/>
                    <a:gd name="connsiteX2" fmla="*/ 222881 w 222881"/>
                    <a:gd name="connsiteY2" fmla="*/ 2661120 h 2698386"/>
                    <a:gd name="connsiteX3" fmla="*/ 0 w 222881"/>
                    <a:gd name="connsiteY3" fmla="*/ 2698386 h 2698386"/>
                    <a:gd name="connsiteX4" fmla="*/ 6881 w 222881"/>
                    <a:gd name="connsiteY4" fmla="*/ 33120 h 2698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1" h="2698386">
                      <a:moveTo>
                        <a:pt x="6881" y="33120"/>
                      </a:moveTo>
                      <a:lnTo>
                        <a:pt x="220104" y="0"/>
                      </a:lnTo>
                      <a:cubicBezTo>
                        <a:pt x="221030" y="887040"/>
                        <a:pt x="221955" y="1774080"/>
                        <a:pt x="222881" y="2661120"/>
                      </a:cubicBezTo>
                      <a:lnTo>
                        <a:pt x="0" y="2698386"/>
                      </a:lnTo>
                      <a:cubicBezTo>
                        <a:pt x="2294" y="1809964"/>
                        <a:pt x="4587" y="921542"/>
                        <a:pt x="6881" y="33120"/>
                      </a:cubicBezTo>
                      <a:close/>
                    </a:path>
                  </a:pathLst>
                </a:custGeom>
                <a:solidFill>
                  <a:srgbClr val="26E260">
                    <a:alpha val="38824"/>
                  </a:srgbClr>
                </a:solidFill>
                <a:ln w="2857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Connecteur droit 86">
                  <a:extLst>
                    <a:ext uri="{FF2B5EF4-FFF2-40B4-BE49-F238E27FC236}">
                      <a16:creationId xmlns:a16="http://schemas.microsoft.com/office/drawing/2014/main" id="{02137A08-F5E5-4BDA-A14E-8BD6F6245A72}"/>
                    </a:ext>
                  </a:extLst>
                </p:cNvPr>
                <p:cNvCxnSpPr>
                  <a:cxnSpLocks/>
                </p:cNvCxnSpPr>
                <p:nvPr/>
              </p:nvCxnSpPr>
              <p:spPr>
                <a:xfrm flipH="1">
                  <a:off x="2760772" y="3421201"/>
                  <a:ext cx="1046966" cy="2446513"/>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sp>
            <p:nvSpPr>
              <p:cNvPr id="22" name="ZoneTexte 21">
                <a:extLst>
                  <a:ext uri="{FF2B5EF4-FFF2-40B4-BE49-F238E27FC236}">
                    <a16:creationId xmlns:a16="http://schemas.microsoft.com/office/drawing/2014/main" id="{70933376-28C0-4F9A-952A-485CDF997D40}"/>
                  </a:ext>
                </a:extLst>
              </p:cNvPr>
              <p:cNvSpPr txBox="1"/>
              <p:nvPr/>
            </p:nvSpPr>
            <p:spPr>
              <a:xfrm>
                <a:off x="596795" y="5882538"/>
                <a:ext cx="532518" cy="261610"/>
              </a:xfrm>
              <a:prstGeom prst="rect">
                <a:avLst/>
              </a:prstGeom>
              <a:noFill/>
            </p:spPr>
            <p:txBody>
              <a:bodyPr wrap="none" rtlCol="0">
                <a:spAutoFit/>
              </a:bodyPr>
              <a:lstStyle/>
              <a:p>
                <a:r>
                  <a:rPr lang="fr-FR" sz="1100" dirty="0">
                    <a:solidFill>
                      <a:schemeClr val="bg1"/>
                    </a:solidFill>
                  </a:rPr>
                  <a:t>© CLS</a:t>
                </a:r>
              </a:p>
            </p:txBody>
          </p:sp>
        </p:grpSp>
      </p:grpSp>
    </p:spTree>
    <p:extLst>
      <p:ext uri="{BB962C8B-B14F-4D97-AF65-F5344CB8AC3E}">
        <p14:creationId xmlns:p14="http://schemas.microsoft.com/office/powerpoint/2010/main" val="846476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82E1C8A-A8FF-4226-B588-735ABC153D45}"/>
              </a:ext>
            </a:extLst>
          </p:cNvPr>
          <p:cNvSpPr txBox="1"/>
          <p:nvPr/>
        </p:nvSpPr>
        <p:spPr>
          <a:xfrm>
            <a:off x="206821" y="4058205"/>
            <a:ext cx="5760640" cy="1815882"/>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On Jason-CS / Sentinel-6 (to be launched in 2020) the altimeter will emit pulses continuously, which will remove this problem.</a:t>
            </a:r>
          </a:p>
        </p:txBody>
      </p:sp>
      <p:sp>
        <p:nvSpPr>
          <p:cNvPr id="2" name="Titre 1">
            <a:extLst>
              <a:ext uri="{FF2B5EF4-FFF2-40B4-BE49-F238E27FC236}">
                <a16:creationId xmlns:a16="http://schemas.microsoft.com/office/drawing/2014/main" id="{205480B3-C1BD-464B-8806-11034391136F}"/>
              </a:ext>
            </a:extLst>
          </p:cNvPr>
          <p:cNvSpPr>
            <a:spLocks noGrp="1"/>
          </p:cNvSpPr>
          <p:nvPr>
            <p:ph type="title"/>
          </p:nvPr>
        </p:nvSpPr>
        <p:spPr/>
        <p:txBody>
          <a:bodyPr/>
          <a:lstStyle/>
          <a:p>
            <a:pPr>
              <a:tabLst>
                <a:tab pos="11569700" algn="l"/>
                <a:tab pos="11836400" algn="l"/>
              </a:tabLst>
            </a:pPr>
            <a:r>
              <a:rPr lang="en-US" dirty="0"/>
              <a:t>“Fully-focused” SAR altimetry (FF-SAR)	</a:t>
            </a:r>
            <a:endParaRPr lang="fr-FR" dirty="0"/>
          </a:p>
        </p:txBody>
      </p:sp>
      <p:sp>
        <p:nvSpPr>
          <p:cNvPr id="3" name="Espace réservé du contenu 2">
            <a:extLst>
              <a:ext uri="{FF2B5EF4-FFF2-40B4-BE49-F238E27FC236}">
                <a16:creationId xmlns:a16="http://schemas.microsoft.com/office/drawing/2014/main" id="{B3A3A4FF-73F8-42F9-A573-F5995A6966F8}"/>
              </a:ext>
            </a:extLst>
          </p:cNvPr>
          <p:cNvSpPr>
            <a:spLocks noGrp="1"/>
          </p:cNvSpPr>
          <p:nvPr>
            <p:ph idx="1"/>
          </p:nvPr>
        </p:nvSpPr>
        <p:spPr>
          <a:xfrm>
            <a:off x="0" y="764704"/>
            <a:ext cx="12192000" cy="1728192"/>
          </a:xfrm>
        </p:spPr>
        <p:txBody>
          <a:bodyPr>
            <a:normAutofit/>
          </a:bodyPr>
          <a:lstStyle/>
          <a:p>
            <a:r>
              <a:rPr lang="en-US" sz="3200" dirty="0"/>
              <a:t>The current SAR altimeters (CryoSat-2, Sentinel-3) are emitting the radar beam by bursts of 64 pulses. This induces ghost replicas in FF-SAR in the received echoes</a:t>
            </a:r>
          </a:p>
        </p:txBody>
      </p:sp>
      <p:grpSp>
        <p:nvGrpSpPr>
          <p:cNvPr id="4" name="Groupe 3">
            <a:extLst>
              <a:ext uri="{FF2B5EF4-FFF2-40B4-BE49-F238E27FC236}">
                <a16:creationId xmlns:a16="http://schemas.microsoft.com/office/drawing/2014/main" id="{93FB1D77-8233-49BF-B4D3-81B8424F55E9}"/>
              </a:ext>
            </a:extLst>
          </p:cNvPr>
          <p:cNvGrpSpPr/>
          <p:nvPr/>
        </p:nvGrpSpPr>
        <p:grpSpPr>
          <a:xfrm>
            <a:off x="4704523" y="1700809"/>
            <a:ext cx="8304244" cy="4671137"/>
            <a:chOff x="4704523" y="1700809"/>
            <a:chExt cx="8304244" cy="4671137"/>
          </a:xfrm>
        </p:grpSpPr>
        <p:pic>
          <p:nvPicPr>
            <p:cNvPr id="6" name="Image 5">
              <a:extLst>
                <a:ext uri="{FF2B5EF4-FFF2-40B4-BE49-F238E27FC236}">
                  <a16:creationId xmlns:a16="http://schemas.microsoft.com/office/drawing/2014/main" id="{D1CC0876-46BE-441B-B52D-774FFC1176E0}"/>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04523" y="1700809"/>
              <a:ext cx="8304244" cy="4671137"/>
            </a:xfrm>
            <a:prstGeom prst="rect">
              <a:avLst/>
            </a:prstGeom>
          </p:spPr>
        </p:pic>
        <p:sp>
          <p:nvSpPr>
            <p:cNvPr id="7" name="ZoneTexte 6">
              <a:extLst>
                <a:ext uri="{FF2B5EF4-FFF2-40B4-BE49-F238E27FC236}">
                  <a16:creationId xmlns:a16="http://schemas.microsoft.com/office/drawing/2014/main" id="{7A9E4F23-12BE-4A69-B354-098A9451DA1A}"/>
                </a:ext>
              </a:extLst>
            </p:cNvPr>
            <p:cNvSpPr txBox="1"/>
            <p:nvPr/>
          </p:nvSpPr>
          <p:spPr>
            <a:xfrm>
              <a:off x="6312024" y="5373216"/>
              <a:ext cx="532518" cy="261610"/>
            </a:xfrm>
            <a:prstGeom prst="rect">
              <a:avLst/>
            </a:prstGeom>
            <a:noFill/>
          </p:spPr>
          <p:txBody>
            <a:bodyPr wrap="none" rtlCol="0">
              <a:spAutoFit/>
            </a:bodyPr>
            <a:lstStyle/>
            <a:p>
              <a:r>
                <a:rPr lang="fr-FR" sz="1050" dirty="0">
                  <a:solidFill>
                    <a:schemeClr val="bg2">
                      <a:lumMod val="75000"/>
                    </a:schemeClr>
                  </a:solidFill>
                </a:rPr>
                <a:t>© CLS</a:t>
              </a:r>
            </a:p>
          </p:txBody>
        </p:sp>
      </p:grpSp>
    </p:spTree>
    <p:extLst>
      <p:ext uri="{BB962C8B-B14F-4D97-AF65-F5344CB8AC3E}">
        <p14:creationId xmlns:p14="http://schemas.microsoft.com/office/powerpoint/2010/main" val="3366699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1C7C4-E714-4DD0-97AB-C0378C44F943}"/>
              </a:ext>
            </a:extLst>
          </p:cNvPr>
          <p:cNvSpPr>
            <a:spLocks noGrp="1"/>
          </p:cNvSpPr>
          <p:nvPr>
            <p:ph type="title"/>
          </p:nvPr>
        </p:nvSpPr>
        <p:spPr/>
        <p:txBody>
          <a:bodyPr/>
          <a:lstStyle/>
          <a:p>
            <a:pPr>
              <a:tabLst>
                <a:tab pos="8877300" algn="l"/>
                <a:tab pos="11836400" algn="r"/>
              </a:tabLst>
            </a:pPr>
            <a:r>
              <a:rPr lang="en-US" dirty="0"/>
              <a:t>Radar echo over ocean / large lakes (classical </a:t>
            </a:r>
            <a:r>
              <a:rPr lang="en-US" dirty="0" err="1"/>
              <a:t>alti</a:t>
            </a:r>
            <a:r>
              <a:rPr lang="en-US" dirty="0"/>
              <a:t>)	</a:t>
            </a:r>
            <a:endParaRPr lang="fr-FR" dirty="0"/>
          </a:p>
        </p:txBody>
      </p:sp>
      <p:pic>
        <p:nvPicPr>
          <p:cNvPr id="9" name="Espace réservé du contenu 8">
            <a:extLst>
              <a:ext uri="{FF2B5EF4-FFF2-40B4-BE49-F238E27FC236}">
                <a16:creationId xmlns:a16="http://schemas.microsoft.com/office/drawing/2014/main" id="{21262F33-01D3-4CF2-8A3C-0EC6656F9D38}"/>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91344" y="761631"/>
            <a:ext cx="4392488" cy="5691705"/>
          </a:xfrm>
        </p:spPr>
      </p:pic>
      <p:sp>
        <p:nvSpPr>
          <p:cNvPr id="11" name="Espace réservé du contenu 10">
            <a:extLst>
              <a:ext uri="{FF2B5EF4-FFF2-40B4-BE49-F238E27FC236}">
                <a16:creationId xmlns:a16="http://schemas.microsoft.com/office/drawing/2014/main" id="{0E6E0660-A1CD-46D2-9043-9D75343D82FE}"/>
              </a:ext>
            </a:extLst>
          </p:cNvPr>
          <p:cNvSpPr>
            <a:spLocks noGrp="1"/>
          </p:cNvSpPr>
          <p:nvPr>
            <p:ph sz="half" idx="2"/>
          </p:nvPr>
        </p:nvSpPr>
        <p:spPr>
          <a:xfrm>
            <a:off x="7850952" y="761631"/>
            <a:ext cx="4392488" cy="5364533"/>
          </a:xfrm>
        </p:spPr>
        <p:txBody>
          <a:bodyPr/>
          <a:lstStyle/>
          <a:p>
            <a:pPr marL="177800" indent="0">
              <a:buNone/>
            </a:pPr>
            <a:r>
              <a:rPr lang="en-US" dirty="0"/>
              <a:t>The averaged radar echoes, also called waveforms, are the basic measurements analyzed to compute the range. </a:t>
            </a:r>
          </a:p>
          <a:p>
            <a:pPr marL="177800" indent="0">
              <a:buNone/>
            </a:pPr>
            <a:r>
              <a:rPr lang="en-US" dirty="0"/>
              <a:t>Their shape is analyzed and fitted with analytical models (ocean) or empirical ones to retrieve all the measurements.</a:t>
            </a:r>
          </a:p>
        </p:txBody>
      </p:sp>
      <p:sp>
        <p:nvSpPr>
          <p:cNvPr id="7" name="ZoneTexte 6">
            <a:extLst>
              <a:ext uri="{FF2B5EF4-FFF2-40B4-BE49-F238E27FC236}">
                <a16:creationId xmlns:a16="http://schemas.microsoft.com/office/drawing/2014/main" id="{C9E40E95-AA8D-4C03-9360-5F68FD64C816}"/>
              </a:ext>
            </a:extLst>
          </p:cNvPr>
          <p:cNvSpPr txBox="1"/>
          <p:nvPr/>
        </p:nvSpPr>
        <p:spPr>
          <a:xfrm>
            <a:off x="4497916" y="4250441"/>
            <a:ext cx="3645653" cy="1477328"/>
          </a:xfrm>
          <a:prstGeom prst="rect">
            <a:avLst/>
          </a:prstGeom>
          <a:noFill/>
        </p:spPr>
        <p:txBody>
          <a:bodyPr wrap="square" rtlCol="0">
            <a:spAutoFit/>
          </a:bodyPr>
          <a:lstStyle/>
          <a:p>
            <a:r>
              <a:rPr lang="en-US" i="1" dirty="0"/>
              <a:t>Water surface from above, red</a:t>
            </a:r>
            <a:br>
              <a:rPr lang="en-US" i="1" dirty="0"/>
            </a:br>
            <a:r>
              <a:rPr lang="en-US" i="1" dirty="0"/>
              <a:t>is the radar beam interaction with it</a:t>
            </a:r>
          </a:p>
          <a:p>
            <a:r>
              <a:rPr lang="en-US" i="1" dirty="0"/>
              <a:t>NB. The surfaces of the red disk</a:t>
            </a:r>
            <a:br>
              <a:rPr lang="en-US" i="1" dirty="0"/>
            </a:br>
            <a:r>
              <a:rPr lang="en-US" i="1" dirty="0"/>
              <a:t>and of the red ring are equal in idealized case.</a:t>
            </a:r>
          </a:p>
        </p:txBody>
      </p:sp>
      <p:sp>
        <p:nvSpPr>
          <p:cNvPr id="12" name="ZoneTexte 11">
            <a:extLst>
              <a:ext uri="{FF2B5EF4-FFF2-40B4-BE49-F238E27FC236}">
                <a16:creationId xmlns:a16="http://schemas.microsoft.com/office/drawing/2014/main" id="{879C7E11-3595-46FC-BCF0-48F830A45871}"/>
              </a:ext>
            </a:extLst>
          </p:cNvPr>
          <p:cNvSpPr txBox="1"/>
          <p:nvPr/>
        </p:nvSpPr>
        <p:spPr>
          <a:xfrm>
            <a:off x="4583832" y="1002236"/>
            <a:ext cx="937372" cy="369332"/>
          </a:xfrm>
          <a:prstGeom prst="rect">
            <a:avLst/>
          </a:prstGeom>
          <a:noFill/>
        </p:spPr>
        <p:txBody>
          <a:bodyPr wrap="none" rtlCol="0">
            <a:spAutoFit/>
          </a:bodyPr>
          <a:lstStyle/>
          <a:p>
            <a:r>
              <a:rPr lang="en-US" i="1" dirty="0"/>
              <a:t>Satellite</a:t>
            </a:r>
          </a:p>
        </p:txBody>
      </p:sp>
      <p:sp>
        <p:nvSpPr>
          <p:cNvPr id="13" name="ZoneTexte 12">
            <a:extLst>
              <a:ext uri="{FF2B5EF4-FFF2-40B4-BE49-F238E27FC236}">
                <a16:creationId xmlns:a16="http://schemas.microsoft.com/office/drawing/2014/main" id="{64695248-8AA0-4FEE-9EA5-FE57E909A449}"/>
              </a:ext>
            </a:extLst>
          </p:cNvPr>
          <p:cNvSpPr txBox="1"/>
          <p:nvPr/>
        </p:nvSpPr>
        <p:spPr>
          <a:xfrm>
            <a:off x="4583832" y="2380238"/>
            <a:ext cx="1317990" cy="369332"/>
          </a:xfrm>
          <a:prstGeom prst="rect">
            <a:avLst/>
          </a:prstGeom>
          <a:noFill/>
        </p:spPr>
        <p:txBody>
          <a:bodyPr wrap="none" rtlCol="0">
            <a:spAutoFit/>
          </a:bodyPr>
          <a:lstStyle/>
          <a:p>
            <a:r>
              <a:rPr lang="en-US" i="1" dirty="0"/>
              <a:t>Radar beam</a:t>
            </a:r>
          </a:p>
        </p:txBody>
      </p:sp>
      <p:sp>
        <p:nvSpPr>
          <p:cNvPr id="15" name="ZoneTexte 14">
            <a:extLst>
              <a:ext uri="{FF2B5EF4-FFF2-40B4-BE49-F238E27FC236}">
                <a16:creationId xmlns:a16="http://schemas.microsoft.com/office/drawing/2014/main" id="{0525A097-5530-4717-89E0-25EC180EF258}"/>
              </a:ext>
            </a:extLst>
          </p:cNvPr>
          <p:cNvSpPr txBox="1"/>
          <p:nvPr/>
        </p:nvSpPr>
        <p:spPr>
          <a:xfrm>
            <a:off x="4538977" y="3717032"/>
            <a:ext cx="3311976" cy="369332"/>
          </a:xfrm>
          <a:prstGeom prst="rect">
            <a:avLst/>
          </a:prstGeom>
          <a:noFill/>
        </p:spPr>
        <p:txBody>
          <a:bodyPr wrap="square" rtlCol="0">
            <a:spAutoFit/>
          </a:bodyPr>
          <a:lstStyle/>
          <a:p>
            <a:r>
              <a:rPr lang="fr-FR" i="1" dirty="0"/>
              <a:t>Beam front and water surface</a:t>
            </a:r>
          </a:p>
        </p:txBody>
      </p:sp>
      <p:sp>
        <p:nvSpPr>
          <p:cNvPr id="16" name="ZoneTexte 15">
            <a:extLst>
              <a:ext uri="{FF2B5EF4-FFF2-40B4-BE49-F238E27FC236}">
                <a16:creationId xmlns:a16="http://schemas.microsoft.com/office/drawing/2014/main" id="{22D1E510-CC11-46CE-A344-EF711525FB54}"/>
              </a:ext>
            </a:extLst>
          </p:cNvPr>
          <p:cNvSpPr txBox="1"/>
          <p:nvPr/>
        </p:nvSpPr>
        <p:spPr>
          <a:xfrm>
            <a:off x="4497917" y="5683037"/>
            <a:ext cx="6220505" cy="646331"/>
          </a:xfrm>
          <a:prstGeom prst="rect">
            <a:avLst/>
          </a:prstGeom>
          <a:noFill/>
        </p:spPr>
        <p:txBody>
          <a:bodyPr wrap="square" rtlCol="0">
            <a:spAutoFit/>
          </a:bodyPr>
          <a:lstStyle/>
          <a:p>
            <a:r>
              <a:rPr lang="en-US" i="1" dirty="0"/>
              <a:t>Averaged radar echo (‘waveform’)</a:t>
            </a:r>
            <a:br>
              <a:rPr lang="en-US" i="1" dirty="0"/>
            </a:br>
            <a:r>
              <a:rPr lang="en-US" i="1" dirty="0"/>
              <a:t>power reflected and received back by the satellite vs time</a:t>
            </a:r>
          </a:p>
        </p:txBody>
      </p:sp>
      <p:sp>
        <p:nvSpPr>
          <p:cNvPr id="10" name="ZoneTexte 9">
            <a:extLst>
              <a:ext uri="{FF2B5EF4-FFF2-40B4-BE49-F238E27FC236}">
                <a16:creationId xmlns:a16="http://schemas.microsoft.com/office/drawing/2014/main" id="{465625E2-184C-4EFF-872F-3BC85E5700E9}"/>
              </a:ext>
            </a:extLst>
          </p:cNvPr>
          <p:cNvSpPr txBox="1"/>
          <p:nvPr/>
        </p:nvSpPr>
        <p:spPr>
          <a:xfrm>
            <a:off x="14040" y="6211883"/>
            <a:ext cx="1467068" cy="246221"/>
          </a:xfrm>
          <a:prstGeom prst="rect">
            <a:avLst/>
          </a:prstGeom>
          <a:noFill/>
        </p:spPr>
        <p:txBody>
          <a:bodyPr wrap="none" rtlCol="0">
            <a:spAutoFit/>
          </a:bodyPr>
          <a:lstStyle/>
          <a:p>
            <a:r>
              <a:rPr lang="fr-FR" sz="1000" dirty="0">
                <a:solidFill>
                  <a:schemeClr val="bg2">
                    <a:lumMod val="75000"/>
                  </a:schemeClr>
                </a:solidFill>
              </a:rPr>
              <a:t>© </a:t>
            </a:r>
            <a:r>
              <a:rPr lang="fr-FR" sz="1000" dirty="0" err="1">
                <a:solidFill>
                  <a:schemeClr val="bg2">
                    <a:lumMod val="75000"/>
                  </a:schemeClr>
                </a:solidFill>
              </a:rPr>
              <a:t>Cnes</a:t>
            </a:r>
            <a:r>
              <a:rPr lang="fr-FR" sz="1000" dirty="0">
                <a:solidFill>
                  <a:schemeClr val="bg2">
                    <a:lumMod val="75000"/>
                  </a:schemeClr>
                </a:solidFill>
              </a:rPr>
              <a:t>/Mira Production</a:t>
            </a:r>
          </a:p>
        </p:txBody>
      </p:sp>
    </p:spTree>
    <p:extLst>
      <p:ext uri="{BB962C8B-B14F-4D97-AF65-F5344CB8AC3E}">
        <p14:creationId xmlns:p14="http://schemas.microsoft.com/office/powerpoint/2010/main" val="4161937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1C7C4-E714-4DD0-97AB-C0378C44F943}"/>
              </a:ext>
            </a:extLst>
          </p:cNvPr>
          <p:cNvSpPr>
            <a:spLocks noGrp="1"/>
          </p:cNvSpPr>
          <p:nvPr>
            <p:ph type="title"/>
          </p:nvPr>
        </p:nvSpPr>
        <p:spPr/>
        <p:txBody>
          <a:bodyPr/>
          <a:lstStyle/>
          <a:p>
            <a:pPr>
              <a:tabLst>
                <a:tab pos="8877300" algn="l"/>
                <a:tab pos="11836400" algn="r"/>
              </a:tabLst>
            </a:pPr>
            <a:r>
              <a:rPr lang="en-US" dirty="0"/>
              <a:t>Radar echo over ocean / large lakes (SAR </a:t>
            </a:r>
            <a:r>
              <a:rPr lang="en-US" dirty="0" err="1"/>
              <a:t>alti</a:t>
            </a:r>
            <a:r>
              <a:rPr lang="en-US" dirty="0"/>
              <a:t>)	</a:t>
            </a:r>
            <a:endParaRPr lang="fr-FR" dirty="0"/>
          </a:p>
        </p:txBody>
      </p:sp>
      <p:sp>
        <p:nvSpPr>
          <p:cNvPr id="4" name="Espace réservé du numéro de diapositive 3">
            <a:extLst>
              <a:ext uri="{FF2B5EF4-FFF2-40B4-BE49-F238E27FC236}">
                <a16:creationId xmlns:a16="http://schemas.microsoft.com/office/drawing/2014/main" id="{44A98601-27FF-4424-810F-CD2D269E5841}"/>
              </a:ext>
            </a:extLst>
          </p:cNvPr>
          <p:cNvSpPr>
            <a:spLocks noGrp="1"/>
          </p:cNvSpPr>
          <p:nvPr>
            <p:ph type="sldNum" sz="quarter" idx="12"/>
          </p:nvPr>
        </p:nvSpPr>
        <p:spPr/>
        <p:txBody>
          <a:bodyPr/>
          <a:lstStyle/>
          <a:p>
            <a:fld id="{ABCDB02C-A755-40F6-8AF5-42A83F72D144}" type="slidenum">
              <a:rPr lang="fr-FR" smtClean="0"/>
              <a:pPr/>
              <a:t>17</a:t>
            </a:fld>
            <a:endParaRPr lang="fr-FR"/>
          </a:p>
        </p:txBody>
      </p:sp>
      <p:sp>
        <p:nvSpPr>
          <p:cNvPr id="12" name="ZoneTexte 11">
            <a:extLst>
              <a:ext uri="{FF2B5EF4-FFF2-40B4-BE49-F238E27FC236}">
                <a16:creationId xmlns:a16="http://schemas.microsoft.com/office/drawing/2014/main" id="{1C2C8AD6-9D25-4585-9352-DB565278FE1D}"/>
              </a:ext>
            </a:extLst>
          </p:cNvPr>
          <p:cNvSpPr txBox="1"/>
          <p:nvPr/>
        </p:nvSpPr>
        <p:spPr>
          <a:xfrm>
            <a:off x="5572143" y="4586918"/>
            <a:ext cx="6207836" cy="1200329"/>
          </a:xfrm>
          <a:prstGeom prst="rect">
            <a:avLst/>
          </a:prstGeom>
          <a:noFill/>
        </p:spPr>
        <p:txBody>
          <a:bodyPr wrap="square" rtlCol="0">
            <a:spAutoFit/>
          </a:bodyPr>
          <a:lstStyle/>
          <a:p>
            <a:r>
              <a:rPr lang="en-US" i="1" dirty="0"/>
              <a:t>Water surface from above, red is the radar beam interaction with it; green the part analyzed using the Doppler shift</a:t>
            </a:r>
          </a:p>
          <a:p>
            <a:r>
              <a:rPr lang="en-US" i="1" dirty="0"/>
              <a:t>NB. The surfaces of the red disk</a:t>
            </a:r>
            <a:br>
              <a:rPr lang="en-US" i="1" dirty="0"/>
            </a:br>
            <a:r>
              <a:rPr lang="en-US" i="1" dirty="0"/>
              <a:t>and of the red ring are equal in idealized case.</a:t>
            </a:r>
          </a:p>
        </p:txBody>
      </p:sp>
      <p:sp>
        <p:nvSpPr>
          <p:cNvPr id="13" name="ZoneTexte 12">
            <a:extLst>
              <a:ext uri="{FF2B5EF4-FFF2-40B4-BE49-F238E27FC236}">
                <a16:creationId xmlns:a16="http://schemas.microsoft.com/office/drawing/2014/main" id="{EAFBE7E1-D2B1-4356-B46C-4DABA18062F1}"/>
              </a:ext>
            </a:extLst>
          </p:cNvPr>
          <p:cNvSpPr txBox="1"/>
          <p:nvPr/>
        </p:nvSpPr>
        <p:spPr>
          <a:xfrm>
            <a:off x="5572143" y="1207325"/>
            <a:ext cx="937372" cy="369332"/>
          </a:xfrm>
          <a:prstGeom prst="rect">
            <a:avLst/>
          </a:prstGeom>
          <a:noFill/>
        </p:spPr>
        <p:txBody>
          <a:bodyPr wrap="none" rtlCol="0">
            <a:spAutoFit/>
          </a:bodyPr>
          <a:lstStyle/>
          <a:p>
            <a:r>
              <a:rPr lang="en-US" i="1" dirty="0"/>
              <a:t>Satellite</a:t>
            </a:r>
          </a:p>
        </p:txBody>
      </p:sp>
      <p:sp>
        <p:nvSpPr>
          <p:cNvPr id="14" name="ZoneTexte 13">
            <a:extLst>
              <a:ext uri="{FF2B5EF4-FFF2-40B4-BE49-F238E27FC236}">
                <a16:creationId xmlns:a16="http://schemas.microsoft.com/office/drawing/2014/main" id="{AC25C996-4639-4854-9E5F-AFD3067B8C6E}"/>
              </a:ext>
            </a:extLst>
          </p:cNvPr>
          <p:cNvSpPr txBox="1"/>
          <p:nvPr/>
        </p:nvSpPr>
        <p:spPr>
          <a:xfrm>
            <a:off x="5572143" y="2757943"/>
            <a:ext cx="1317990" cy="369332"/>
          </a:xfrm>
          <a:prstGeom prst="rect">
            <a:avLst/>
          </a:prstGeom>
          <a:noFill/>
        </p:spPr>
        <p:txBody>
          <a:bodyPr wrap="none" rtlCol="0">
            <a:spAutoFit/>
          </a:bodyPr>
          <a:lstStyle/>
          <a:p>
            <a:r>
              <a:rPr lang="en-US" i="1" dirty="0"/>
              <a:t>Radar beam</a:t>
            </a:r>
          </a:p>
        </p:txBody>
      </p:sp>
      <p:sp>
        <p:nvSpPr>
          <p:cNvPr id="15" name="ZoneTexte 14">
            <a:extLst>
              <a:ext uri="{FF2B5EF4-FFF2-40B4-BE49-F238E27FC236}">
                <a16:creationId xmlns:a16="http://schemas.microsoft.com/office/drawing/2014/main" id="{C316CBCF-67A6-47AC-BD8F-E4A5B5F224A9}"/>
              </a:ext>
            </a:extLst>
          </p:cNvPr>
          <p:cNvSpPr txBox="1"/>
          <p:nvPr/>
        </p:nvSpPr>
        <p:spPr>
          <a:xfrm>
            <a:off x="5572143" y="4100057"/>
            <a:ext cx="2974019" cy="369332"/>
          </a:xfrm>
          <a:prstGeom prst="rect">
            <a:avLst/>
          </a:prstGeom>
          <a:noFill/>
        </p:spPr>
        <p:txBody>
          <a:bodyPr wrap="none" rtlCol="0">
            <a:spAutoFit/>
          </a:bodyPr>
          <a:lstStyle/>
          <a:p>
            <a:r>
              <a:rPr lang="fr-FR" i="1" dirty="0"/>
              <a:t>Beam front and water surface</a:t>
            </a:r>
          </a:p>
        </p:txBody>
      </p:sp>
      <p:sp>
        <p:nvSpPr>
          <p:cNvPr id="16" name="ZoneTexte 15">
            <a:extLst>
              <a:ext uri="{FF2B5EF4-FFF2-40B4-BE49-F238E27FC236}">
                <a16:creationId xmlns:a16="http://schemas.microsoft.com/office/drawing/2014/main" id="{6EB7AD4D-2A76-48B5-B51E-6C2F6C94B4D4}"/>
              </a:ext>
            </a:extLst>
          </p:cNvPr>
          <p:cNvSpPr txBox="1"/>
          <p:nvPr/>
        </p:nvSpPr>
        <p:spPr>
          <a:xfrm>
            <a:off x="5572143" y="5896605"/>
            <a:ext cx="5585760" cy="646331"/>
          </a:xfrm>
          <a:prstGeom prst="rect">
            <a:avLst/>
          </a:prstGeom>
          <a:noFill/>
        </p:spPr>
        <p:txBody>
          <a:bodyPr wrap="none" rtlCol="0">
            <a:spAutoFit/>
          </a:bodyPr>
          <a:lstStyle/>
          <a:p>
            <a:r>
              <a:rPr lang="en-US" i="1" dirty="0"/>
              <a:t>Averaged radar echo (‘waveform’)</a:t>
            </a:r>
            <a:br>
              <a:rPr lang="en-US" i="1" dirty="0"/>
            </a:br>
            <a:r>
              <a:rPr lang="en-US" i="1" dirty="0"/>
              <a:t>power reflected and received back by the satellite vs time</a:t>
            </a:r>
          </a:p>
        </p:txBody>
      </p:sp>
      <p:sp>
        <p:nvSpPr>
          <p:cNvPr id="10" name="Espace réservé du contenu 10">
            <a:extLst>
              <a:ext uri="{FF2B5EF4-FFF2-40B4-BE49-F238E27FC236}">
                <a16:creationId xmlns:a16="http://schemas.microsoft.com/office/drawing/2014/main" id="{96BA471A-B1CE-45D9-B265-713ADF6D1B05}"/>
              </a:ext>
            </a:extLst>
          </p:cNvPr>
          <p:cNvSpPr txBox="1">
            <a:spLocks/>
          </p:cNvSpPr>
          <p:nvPr/>
        </p:nvSpPr>
        <p:spPr>
          <a:xfrm>
            <a:off x="7752184" y="761631"/>
            <a:ext cx="4248472" cy="5364533"/>
          </a:xfrm>
          <a:prstGeom prst="rect">
            <a:avLst/>
          </a:prstGeom>
        </p:spPr>
        <p:txBody>
          <a:bodyPr vert="horz" lIns="91440" tIns="45720" rIns="91440" bIns="45720" rtlCol="0">
            <a:normAutofit/>
          </a:bodyPr>
          <a:lstStyle>
            <a:lvl1pPr marL="444500" indent="-266700" algn="l" defTabSz="914400" rtl="0" eaLnBrk="1" latinLnBrk="0" hangingPunct="1">
              <a:spcBef>
                <a:spcPct val="20000"/>
              </a:spcBef>
              <a:buFont typeface="Arial" pitchFamily="34" charset="0"/>
              <a:buChar char="•"/>
              <a:defRPr sz="2800"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177800" indent="0">
              <a:buFont typeface="Arial" pitchFamily="34" charset="0"/>
              <a:buNone/>
            </a:pPr>
            <a:r>
              <a:rPr lang="en-US" dirty="0"/>
              <a:t>The 	averaged radar echoes, also called waveforms, are the basic measurements analyzed to compute the range. </a:t>
            </a:r>
          </a:p>
        </p:txBody>
      </p:sp>
      <p:pic>
        <p:nvPicPr>
          <p:cNvPr id="11" name="Image 10">
            <a:extLst>
              <a:ext uri="{FF2B5EF4-FFF2-40B4-BE49-F238E27FC236}">
                <a16:creationId xmlns:a16="http://schemas.microsoft.com/office/drawing/2014/main" id="{182AB5BD-7EF8-41D5-B2AD-52ADED1EFA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644" y="1099782"/>
            <a:ext cx="5419499" cy="5758218"/>
          </a:xfrm>
          <a:prstGeom prst="rect">
            <a:avLst/>
          </a:prstGeom>
        </p:spPr>
      </p:pic>
      <p:sp>
        <p:nvSpPr>
          <p:cNvPr id="17" name="ZoneTexte 16">
            <a:extLst>
              <a:ext uri="{FF2B5EF4-FFF2-40B4-BE49-F238E27FC236}">
                <a16:creationId xmlns:a16="http://schemas.microsoft.com/office/drawing/2014/main" id="{BC686D07-190B-4633-A270-9B200D9D53D0}"/>
              </a:ext>
            </a:extLst>
          </p:cNvPr>
          <p:cNvSpPr txBox="1"/>
          <p:nvPr/>
        </p:nvSpPr>
        <p:spPr>
          <a:xfrm>
            <a:off x="18108" y="6611779"/>
            <a:ext cx="1467068" cy="246221"/>
          </a:xfrm>
          <a:prstGeom prst="rect">
            <a:avLst/>
          </a:prstGeom>
          <a:noFill/>
        </p:spPr>
        <p:txBody>
          <a:bodyPr wrap="none" rtlCol="0">
            <a:spAutoFit/>
          </a:bodyPr>
          <a:lstStyle/>
          <a:p>
            <a:r>
              <a:rPr lang="fr-FR" sz="1000" dirty="0">
                <a:solidFill>
                  <a:schemeClr val="bg2">
                    <a:lumMod val="75000"/>
                  </a:schemeClr>
                </a:solidFill>
              </a:rPr>
              <a:t>© </a:t>
            </a:r>
            <a:r>
              <a:rPr lang="fr-FR" sz="1000" dirty="0" err="1">
                <a:solidFill>
                  <a:schemeClr val="bg2">
                    <a:lumMod val="75000"/>
                  </a:schemeClr>
                </a:solidFill>
              </a:rPr>
              <a:t>Cnes</a:t>
            </a:r>
            <a:r>
              <a:rPr lang="fr-FR" sz="1000" dirty="0">
                <a:solidFill>
                  <a:schemeClr val="bg2">
                    <a:lumMod val="75000"/>
                  </a:schemeClr>
                </a:solidFill>
              </a:rPr>
              <a:t>/Mira Production</a:t>
            </a:r>
          </a:p>
        </p:txBody>
      </p:sp>
    </p:spTree>
    <p:extLst>
      <p:ext uri="{BB962C8B-B14F-4D97-AF65-F5344CB8AC3E}">
        <p14:creationId xmlns:p14="http://schemas.microsoft.com/office/powerpoint/2010/main" val="1139166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A156D2C-2754-455F-92B0-D416A1F6B1B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431642" y="681038"/>
            <a:ext cx="4388479" cy="6060815"/>
          </a:xfrm>
          <a:prstGeom prst="rect">
            <a:avLst/>
          </a:prstGeom>
        </p:spPr>
      </p:pic>
      <p:sp>
        <p:nvSpPr>
          <p:cNvPr id="2" name="Titre 1">
            <a:extLst>
              <a:ext uri="{FF2B5EF4-FFF2-40B4-BE49-F238E27FC236}">
                <a16:creationId xmlns:a16="http://schemas.microsoft.com/office/drawing/2014/main" id="{9941C7C4-E714-4DD0-97AB-C0378C44F943}"/>
              </a:ext>
            </a:extLst>
          </p:cNvPr>
          <p:cNvSpPr>
            <a:spLocks noGrp="1"/>
          </p:cNvSpPr>
          <p:nvPr>
            <p:ph type="title"/>
          </p:nvPr>
        </p:nvSpPr>
        <p:spPr/>
        <p:txBody>
          <a:bodyPr/>
          <a:lstStyle/>
          <a:p>
            <a:pPr>
              <a:tabLst>
                <a:tab pos="8877300" algn="l"/>
                <a:tab pos="11747500" algn="r"/>
              </a:tabLst>
            </a:pPr>
            <a:r>
              <a:rPr lang="en-US" dirty="0"/>
              <a:t>Radar echo over rivers / small water bodies	</a:t>
            </a:r>
            <a:endParaRPr lang="fr-FR" dirty="0"/>
          </a:p>
        </p:txBody>
      </p:sp>
      <p:sp>
        <p:nvSpPr>
          <p:cNvPr id="3" name="Espace réservé du contenu 2">
            <a:extLst>
              <a:ext uri="{FF2B5EF4-FFF2-40B4-BE49-F238E27FC236}">
                <a16:creationId xmlns:a16="http://schemas.microsoft.com/office/drawing/2014/main" id="{62F11E3F-ABFD-44C2-AAE6-E676B7040158}"/>
              </a:ext>
            </a:extLst>
          </p:cNvPr>
          <p:cNvSpPr>
            <a:spLocks noGrp="1"/>
          </p:cNvSpPr>
          <p:nvPr>
            <p:ph idx="1"/>
          </p:nvPr>
        </p:nvSpPr>
        <p:spPr>
          <a:xfrm>
            <a:off x="0" y="908720"/>
            <a:ext cx="7264457" cy="5400600"/>
          </a:xfrm>
        </p:spPr>
        <p:txBody>
          <a:bodyPr/>
          <a:lstStyle/>
          <a:p>
            <a:r>
              <a:rPr lang="en-US" dirty="0"/>
              <a:t>Riverbanks have an impact on the reflection (also the coasts): </a:t>
            </a:r>
            <a:br>
              <a:rPr lang="en-US" dirty="0"/>
            </a:br>
            <a:r>
              <a:rPr lang="en-US" dirty="0"/>
              <a:t>reflections are not usually the same on the two types of surfaces (can be similar if the land is reflecting well – light-colored or wet sand, rocks…)</a:t>
            </a:r>
          </a:p>
        </p:txBody>
      </p:sp>
      <p:sp>
        <p:nvSpPr>
          <p:cNvPr id="9" name="object 4">
            <a:extLst>
              <a:ext uri="{FF2B5EF4-FFF2-40B4-BE49-F238E27FC236}">
                <a16:creationId xmlns:a16="http://schemas.microsoft.com/office/drawing/2014/main" id="{FA97F96F-2ECF-4266-ABD4-E9E5A76C15D0}"/>
              </a:ext>
            </a:extLst>
          </p:cNvPr>
          <p:cNvSpPr txBox="1"/>
          <p:nvPr/>
        </p:nvSpPr>
        <p:spPr>
          <a:xfrm>
            <a:off x="7425552" y="6649520"/>
            <a:ext cx="4502719" cy="169277"/>
          </a:xfrm>
          <a:prstGeom prst="rect">
            <a:avLst/>
          </a:prstGeom>
        </p:spPr>
        <p:txBody>
          <a:bodyPr wrap="square" lIns="0" tIns="0" rIns="0" bIns="0">
            <a:spAutoFit/>
          </a:bodyPr>
          <a:lstStyle/>
          <a:p>
            <a:pPr marL="11135" defTabSz="914311">
              <a:defRPr/>
            </a:pPr>
            <a:r>
              <a:rPr lang="fr-FR" sz="1100" i="1" spc="-9" dirty="0">
                <a:solidFill>
                  <a:srgbClr val="7E7E7E"/>
                </a:solidFill>
                <a:latin typeface="Arial"/>
                <a:cs typeface="Arial"/>
              </a:rPr>
              <a:t>Cnes/Mira Production, </a:t>
            </a:r>
            <a:r>
              <a:rPr lang="fr-FR" sz="1100" i="1" spc="-9" dirty="0" err="1">
                <a:solidFill>
                  <a:srgbClr val="7E7E7E"/>
                </a:solidFill>
                <a:latin typeface="Arial"/>
                <a:cs typeface="Arial"/>
              </a:rPr>
              <a:t>From</a:t>
            </a:r>
            <a:r>
              <a:rPr sz="1100" i="1" dirty="0">
                <a:solidFill>
                  <a:srgbClr val="7E7E7E"/>
                </a:solidFill>
                <a:latin typeface="Arial"/>
                <a:cs typeface="Arial"/>
              </a:rPr>
              <a:t> </a:t>
            </a:r>
            <a:r>
              <a:rPr lang="fr-FR" sz="1100" i="1" dirty="0">
                <a:solidFill>
                  <a:srgbClr val="7E7E7E"/>
                </a:solidFill>
                <a:latin typeface="Arial"/>
                <a:cs typeface="Arial"/>
              </a:rPr>
              <a:t>P. Thibaut, in </a:t>
            </a:r>
            <a:r>
              <a:rPr sz="1100" i="1" spc="-4" dirty="0">
                <a:solidFill>
                  <a:srgbClr val="7E7E7E"/>
                </a:solidFill>
                <a:latin typeface="Arial"/>
                <a:cs typeface="Arial"/>
              </a:rPr>
              <a:t>Go</a:t>
            </a:r>
            <a:r>
              <a:rPr sz="1100" i="1" spc="-9" dirty="0">
                <a:solidFill>
                  <a:srgbClr val="7E7E7E"/>
                </a:solidFill>
                <a:latin typeface="Arial"/>
                <a:cs typeface="Arial"/>
              </a:rPr>
              <a:t>mm</a:t>
            </a:r>
            <a:r>
              <a:rPr sz="1100" i="1" spc="-4" dirty="0">
                <a:solidFill>
                  <a:srgbClr val="7E7E7E"/>
                </a:solidFill>
                <a:latin typeface="Arial"/>
                <a:cs typeface="Arial"/>
              </a:rPr>
              <a:t>eng</a:t>
            </a:r>
            <a:r>
              <a:rPr sz="1100" i="1" dirty="0">
                <a:solidFill>
                  <a:srgbClr val="7E7E7E"/>
                </a:solidFill>
                <a:latin typeface="Arial"/>
                <a:cs typeface="Arial"/>
              </a:rPr>
              <a:t>i</a:t>
            </a:r>
            <a:r>
              <a:rPr sz="1100" i="1" spc="-4" dirty="0">
                <a:solidFill>
                  <a:srgbClr val="7E7E7E"/>
                </a:solidFill>
                <a:latin typeface="Arial"/>
                <a:cs typeface="Arial"/>
              </a:rPr>
              <a:t>nge</a:t>
            </a:r>
            <a:r>
              <a:rPr sz="1100" i="1" dirty="0">
                <a:solidFill>
                  <a:srgbClr val="7E7E7E"/>
                </a:solidFill>
                <a:latin typeface="Arial"/>
                <a:cs typeface="Arial"/>
              </a:rPr>
              <a:t>r</a:t>
            </a:r>
            <a:r>
              <a:rPr sz="1100" i="1" spc="-39" dirty="0">
                <a:solidFill>
                  <a:srgbClr val="7E7E7E"/>
                </a:solidFill>
                <a:latin typeface="Arial"/>
                <a:cs typeface="Arial"/>
              </a:rPr>
              <a:t> </a:t>
            </a:r>
            <a:r>
              <a:rPr sz="1100" i="1" spc="-4" dirty="0">
                <a:solidFill>
                  <a:srgbClr val="7E7E7E"/>
                </a:solidFill>
                <a:latin typeface="Arial"/>
                <a:cs typeface="Arial"/>
              </a:rPr>
              <a:t>e</a:t>
            </a:r>
            <a:r>
              <a:rPr sz="1100" i="1" dirty="0">
                <a:solidFill>
                  <a:srgbClr val="7E7E7E"/>
                </a:solidFill>
                <a:latin typeface="Arial"/>
                <a:cs typeface="Arial"/>
              </a:rPr>
              <a:t>t</a:t>
            </a:r>
            <a:r>
              <a:rPr sz="1100" i="1" spc="-13" dirty="0">
                <a:solidFill>
                  <a:srgbClr val="7E7E7E"/>
                </a:solidFill>
                <a:latin typeface="Arial"/>
                <a:cs typeface="Arial"/>
              </a:rPr>
              <a:t> </a:t>
            </a:r>
            <a:r>
              <a:rPr sz="1100" i="1" spc="-4" dirty="0">
                <a:solidFill>
                  <a:srgbClr val="7E7E7E"/>
                </a:solidFill>
                <a:latin typeface="Arial"/>
                <a:cs typeface="Arial"/>
              </a:rPr>
              <a:t>a</a:t>
            </a:r>
            <a:r>
              <a:rPr sz="1100" i="1" dirty="0">
                <a:solidFill>
                  <a:srgbClr val="7E7E7E"/>
                </a:solidFill>
                <a:latin typeface="Arial"/>
                <a:cs typeface="Arial"/>
              </a:rPr>
              <a:t>l</a:t>
            </a:r>
            <a:r>
              <a:rPr sz="1100" i="1" spc="4" dirty="0">
                <a:solidFill>
                  <a:srgbClr val="7E7E7E"/>
                </a:solidFill>
                <a:latin typeface="Arial"/>
                <a:cs typeface="Arial"/>
              </a:rPr>
              <a:t>.</a:t>
            </a:r>
            <a:r>
              <a:rPr sz="1100" i="1" dirty="0">
                <a:solidFill>
                  <a:srgbClr val="7E7E7E"/>
                </a:solidFill>
                <a:latin typeface="Arial"/>
                <a:cs typeface="Arial"/>
              </a:rPr>
              <a:t>,</a:t>
            </a:r>
            <a:r>
              <a:rPr sz="1100" i="1" spc="-22" dirty="0">
                <a:solidFill>
                  <a:srgbClr val="7E7E7E"/>
                </a:solidFill>
                <a:latin typeface="Arial"/>
                <a:cs typeface="Arial"/>
              </a:rPr>
              <a:t> </a:t>
            </a:r>
            <a:r>
              <a:rPr sz="1100" i="1" spc="-4" dirty="0">
                <a:solidFill>
                  <a:srgbClr val="7E7E7E"/>
                </a:solidFill>
                <a:latin typeface="Arial"/>
                <a:cs typeface="Arial"/>
              </a:rPr>
              <a:t>20</a:t>
            </a:r>
            <a:r>
              <a:rPr sz="1100" i="1" spc="-96" dirty="0">
                <a:solidFill>
                  <a:srgbClr val="7E7E7E"/>
                </a:solidFill>
                <a:latin typeface="Arial"/>
                <a:cs typeface="Arial"/>
              </a:rPr>
              <a:t>1</a:t>
            </a:r>
            <a:r>
              <a:rPr sz="1100" i="1" dirty="0">
                <a:solidFill>
                  <a:srgbClr val="7E7E7E"/>
                </a:solidFill>
                <a:latin typeface="Arial"/>
                <a:cs typeface="Arial"/>
              </a:rPr>
              <a:t>1</a:t>
            </a:r>
            <a:endParaRPr sz="1100" dirty="0">
              <a:latin typeface="Arial"/>
              <a:cs typeface="Arial"/>
            </a:endParaRPr>
          </a:p>
        </p:txBody>
      </p:sp>
    </p:spTree>
    <p:extLst>
      <p:ext uri="{BB962C8B-B14F-4D97-AF65-F5344CB8AC3E}">
        <p14:creationId xmlns:p14="http://schemas.microsoft.com/office/powerpoint/2010/main" val="3861080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E46A11-15AF-4194-9931-6C498487A353}"/>
              </a:ext>
            </a:extLst>
          </p:cNvPr>
          <p:cNvSpPr>
            <a:spLocks noGrp="1"/>
          </p:cNvSpPr>
          <p:nvPr>
            <p:ph type="title"/>
          </p:nvPr>
        </p:nvSpPr>
        <p:spPr/>
        <p:txBody>
          <a:bodyPr>
            <a:noAutofit/>
          </a:bodyPr>
          <a:lstStyle/>
          <a:p>
            <a:pPr>
              <a:tabLst>
                <a:tab pos="8877300" algn="l"/>
                <a:tab pos="11747500" algn="r"/>
              </a:tabLst>
            </a:pPr>
            <a:r>
              <a:rPr lang="en-US" sz="4000" dirty="0"/>
              <a:t>Over rivers (classical </a:t>
            </a:r>
            <a:r>
              <a:rPr lang="en-US" sz="4000" dirty="0" err="1"/>
              <a:t>alti</a:t>
            </a:r>
            <a:r>
              <a:rPr lang="en-US" sz="4000" dirty="0"/>
              <a:t>) (non-reflecting banks)	</a:t>
            </a:r>
          </a:p>
        </p:txBody>
      </p:sp>
      <p:grpSp>
        <p:nvGrpSpPr>
          <p:cNvPr id="4" name="Groupe 3">
            <a:extLst>
              <a:ext uri="{FF2B5EF4-FFF2-40B4-BE49-F238E27FC236}">
                <a16:creationId xmlns:a16="http://schemas.microsoft.com/office/drawing/2014/main" id="{E10A6DB1-7F2A-41E9-A90F-FB2E515F35C7}"/>
              </a:ext>
            </a:extLst>
          </p:cNvPr>
          <p:cNvGrpSpPr/>
          <p:nvPr/>
        </p:nvGrpSpPr>
        <p:grpSpPr>
          <a:xfrm>
            <a:off x="29326" y="736485"/>
            <a:ext cx="11622173" cy="6076892"/>
            <a:chOff x="29326" y="736485"/>
            <a:chExt cx="11622173" cy="6076892"/>
          </a:xfrm>
        </p:grpSpPr>
        <p:sp>
          <p:nvSpPr>
            <p:cNvPr id="100" name="Ellipse 99">
              <a:extLst>
                <a:ext uri="{FF2B5EF4-FFF2-40B4-BE49-F238E27FC236}">
                  <a16:creationId xmlns:a16="http://schemas.microsoft.com/office/drawing/2014/main" id="{E2F72D81-5CE8-4309-8EBE-1823E545CA96}"/>
                </a:ext>
              </a:extLst>
            </p:cNvPr>
            <p:cNvSpPr/>
            <p:nvPr/>
          </p:nvSpPr>
          <p:spPr>
            <a:xfrm>
              <a:off x="9827011" y="4341812"/>
              <a:ext cx="1497219" cy="14960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Ellipse 100">
              <a:extLst>
                <a:ext uri="{FF2B5EF4-FFF2-40B4-BE49-F238E27FC236}">
                  <a16:creationId xmlns:a16="http://schemas.microsoft.com/office/drawing/2014/main" id="{9C89748E-0949-4AA4-B41D-E25F3A6329CE}"/>
                </a:ext>
              </a:extLst>
            </p:cNvPr>
            <p:cNvSpPr/>
            <p:nvPr/>
          </p:nvSpPr>
          <p:spPr>
            <a:xfrm>
              <a:off x="9953840" y="4443617"/>
              <a:ext cx="1263706" cy="12769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364CF28A-0EC9-4CFB-89D7-24C0C2E256FA}"/>
                </a:ext>
              </a:extLst>
            </p:cNvPr>
            <p:cNvSpPr/>
            <p:nvPr/>
          </p:nvSpPr>
          <p:spPr>
            <a:xfrm>
              <a:off x="552484" y="4443779"/>
              <a:ext cx="1551740" cy="13080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 name="Connecteur droit 43">
              <a:extLst>
                <a:ext uri="{FF2B5EF4-FFF2-40B4-BE49-F238E27FC236}">
                  <a16:creationId xmlns:a16="http://schemas.microsoft.com/office/drawing/2014/main" id="{6647CC12-8983-4509-B36C-40B73EF4EDCE}"/>
                </a:ext>
              </a:extLst>
            </p:cNvPr>
            <p:cNvCxnSpPr/>
            <p:nvPr/>
          </p:nvCxnSpPr>
          <p:spPr>
            <a:xfrm>
              <a:off x="380173" y="5877272"/>
              <a:ext cx="0" cy="936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BC078343-6264-4C76-88B2-A0F42DD92EDE}"/>
                </a:ext>
              </a:extLst>
            </p:cNvPr>
            <p:cNvCxnSpPr/>
            <p:nvPr/>
          </p:nvCxnSpPr>
          <p:spPr>
            <a:xfrm>
              <a:off x="380173" y="6813377"/>
              <a:ext cx="168337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1ACF7E77-1984-428A-9F1D-F32D7048E7A9}"/>
                </a:ext>
              </a:extLst>
            </p:cNvPr>
            <p:cNvGrpSpPr/>
            <p:nvPr/>
          </p:nvGrpSpPr>
          <p:grpSpPr>
            <a:xfrm>
              <a:off x="311532" y="767492"/>
              <a:ext cx="2088236" cy="504056"/>
              <a:chOff x="4151782" y="2132856"/>
              <a:chExt cx="2088236" cy="504056"/>
            </a:xfrm>
          </p:grpSpPr>
          <p:sp>
            <p:nvSpPr>
              <p:cNvPr id="10" name="Ellipse 9">
                <a:extLst>
                  <a:ext uri="{FF2B5EF4-FFF2-40B4-BE49-F238E27FC236}">
                    <a16:creationId xmlns:a16="http://schemas.microsoft.com/office/drawing/2014/main" id="{565E187E-237A-4613-86CA-0C6407B5B354}"/>
                  </a:ext>
                </a:extLst>
              </p:cNvPr>
              <p:cNvSpPr/>
              <p:nvPr/>
            </p:nvSpPr>
            <p:spPr>
              <a:xfrm>
                <a:off x="4943872" y="213285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3556DA5B-A6A0-47BD-ACD3-454BBA034475}"/>
                  </a:ext>
                </a:extLst>
              </p:cNvPr>
              <p:cNvSpPr/>
              <p:nvPr/>
            </p:nvSpPr>
            <p:spPr>
              <a:xfrm>
                <a:off x="5519936" y="2191688"/>
                <a:ext cx="72008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EB4665DE-F18A-48F3-A9C8-47815DD285CF}"/>
                  </a:ext>
                </a:extLst>
              </p:cNvPr>
              <p:cNvSpPr/>
              <p:nvPr/>
            </p:nvSpPr>
            <p:spPr>
              <a:xfrm>
                <a:off x="4151782" y="2216029"/>
                <a:ext cx="72008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e 8">
              <a:extLst>
                <a:ext uri="{FF2B5EF4-FFF2-40B4-BE49-F238E27FC236}">
                  <a16:creationId xmlns:a16="http://schemas.microsoft.com/office/drawing/2014/main" id="{58D04D07-6D8B-44B9-B756-4EE419D505DF}"/>
                </a:ext>
              </a:extLst>
            </p:cNvPr>
            <p:cNvGrpSpPr/>
            <p:nvPr/>
          </p:nvGrpSpPr>
          <p:grpSpPr>
            <a:xfrm>
              <a:off x="29326" y="3595829"/>
              <a:ext cx="2253433" cy="769275"/>
              <a:chOff x="29326" y="3739845"/>
              <a:chExt cx="2253433" cy="769275"/>
            </a:xfrm>
          </p:grpSpPr>
          <p:sp>
            <p:nvSpPr>
              <p:cNvPr id="25" name="Trapèze 24">
                <a:extLst>
                  <a:ext uri="{FF2B5EF4-FFF2-40B4-BE49-F238E27FC236}">
                    <a16:creationId xmlns:a16="http://schemas.microsoft.com/office/drawing/2014/main" id="{B67CB7C3-4078-487D-9B15-E081B1F7B205}"/>
                  </a:ext>
                </a:extLst>
              </p:cNvPr>
              <p:cNvSpPr/>
              <p:nvPr/>
            </p:nvSpPr>
            <p:spPr>
              <a:xfrm rot="10800000">
                <a:off x="767408" y="3933056"/>
                <a:ext cx="1169746" cy="576064"/>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 name="Connecteur droit 28">
                <a:extLst>
                  <a:ext uri="{FF2B5EF4-FFF2-40B4-BE49-F238E27FC236}">
                    <a16:creationId xmlns:a16="http://schemas.microsoft.com/office/drawing/2014/main" id="{3EDEB940-62CF-4215-B915-83FAFD81F8BA}"/>
                  </a:ext>
                </a:extLst>
              </p:cNvPr>
              <p:cNvCxnSpPr>
                <a:cxnSpLocks/>
              </p:cNvCxnSpPr>
              <p:nvPr/>
            </p:nvCxnSpPr>
            <p:spPr>
              <a:xfrm>
                <a:off x="29326" y="3754228"/>
                <a:ext cx="701694"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D311ABA0-DBF5-4F05-BEC1-1C67F06B0BC7}"/>
                  </a:ext>
                </a:extLst>
              </p:cNvPr>
              <p:cNvCxnSpPr>
                <a:cxnSpLocks/>
              </p:cNvCxnSpPr>
              <p:nvPr/>
            </p:nvCxnSpPr>
            <p:spPr>
              <a:xfrm flipV="1">
                <a:off x="1994727" y="3739845"/>
                <a:ext cx="288032" cy="12536"/>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40ACBA17-D2DC-4672-8551-E2329A6ABE22}"/>
                  </a:ext>
                </a:extLst>
              </p:cNvPr>
              <p:cNvCxnSpPr>
                <a:cxnSpLocks/>
              </p:cNvCxnSpPr>
              <p:nvPr/>
            </p:nvCxnSpPr>
            <p:spPr>
              <a:xfrm flipH="1">
                <a:off x="1796706" y="3739845"/>
                <a:ext cx="198021" cy="75489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CDFC2808-7AE1-4C82-8327-26C5992D7B26}"/>
                  </a:ext>
                </a:extLst>
              </p:cNvPr>
              <p:cNvCxnSpPr>
                <a:cxnSpLocks/>
              </p:cNvCxnSpPr>
              <p:nvPr/>
            </p:nvCxnSpPr>
            <p:spPr>
              <a:xfrm>
                <a:off x="731020" y="3739845"/>
                <a:ext cx="173726" cy="76927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1" name="Connecteur droit 20">
              <a:extLst>
                <a:ext uri="{FF2B5EF4-FFF2-40B4-BE49-F238E27FC236}">
                  <a16:creationId xmlns:a16="http://schemas.microsoft.com/office/drawing/2014/main" id="{FBAF1897-63B0-4FBD-8162-1E8646EE4EA8}"/>
                </a:ext>
              </a:extLst>
            </p:cNvPr>
            <p:cNvCxnSpPr>
              <a:cxnSpLocks/>
            </p:cNvCxnSpPr>
            <p:nvPr/>
          </p:nvCxnSpPr>
          <p:spPr>
            <a:xfrm>
              <a:off x="380173" y="6669360"/>
              <a:ext cx="3508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20D3F4E-7499-4890-A2DA-D11DE812E216}"/>
                </a:ext>
              </a:extLst>
            </p:cNvPr>
            <p:cNvSpPr/>
            <p:nvPr/>
          </p:nvSpPr>
          <p:spPr>
            <a:xfrm>
              <a:off x="3552073" y="4443779"/>
              <a:ext cx="1551740" cy="13080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Connecteur droit 31">
              <a:extLst>
                <a:ext uri="{FF2B5EF4-FFF2-40B4-BE49-F238E27FC236}">
                  <a16:creationId xmlns:a16="http://schemas.microsoft.com/office/drawing/2014/main" id="{285759C0-A577-48BE-BD7F-4CD43351E26E}"/>
                </a:ext>
              </a:extLst>
            </p:cNvPr>
            <p:cNvCxnSpPr/>
            <p:nvPr/>
          </p:nvCxnSpPr>
          <p:spPr>
            <a:xfrm>
              <a:off x="3379762" y="5877272"/>
              <a:ext cx="0" cy="936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37C6C43A-6690-4D70-936D-2D7D62A6A01D}"/>
                </a:ext>
              </a:extLst>
            </p:cNvPr>
            <p:cNvCxnSpPr/>
            <p:nvPr/>
          </p:nvCxnSpPr>
          <p:spPr>
            <a:xfrm>
              <a:off x="3379762" y="6813377"/>
              <a:ext cx="168337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0" name="Groupe 39">
              <a:extLst>
                <a:ext uri="{FF2B5EF4-FFF2-40B4-BE49-F238E27FC236}">
                  <a16:creationId xmlns:a16="http://schemas.microsoft.com/office/drawing/2014/main" id="{D158C34E-0613-4125-B24C-D1F1C6647D00}"/>
                </a:ext>
              </a:extLst>
            </p:cNvPr>
            <p:cNvGrpSpPr/>
            <p:nvPr/>
          </p:nvGrpSpPr>
          <p:grpSpPr>
            <a:xfrm>
              <a:off x="3320376" y="749274"/>
              <a:ext cx="2088236" cy="504056"/>
              <a:chOff x="4151782" y="2132856"/>
              <a:chExt cx="2088236" cy="504056"/>
            </a:xfrm>
          </p:grpSpPr>
          <p:sp>
            <p:nvSpPr>
              <p:cNvPr id="41" name="Ellipse 40">
                <a:extLst>
                  <a:ext uri="{FF2B5EF4-FFF2-40B4-BE49-F238E27FC236}">
                    <a16:creationId xmlns:a16="http://schemas.microsoft.com/office/drawing/2014/main" id="{4455FDF8-DD9C-4895-84AF-84E375315C66}"/>
                  </a:ext>
                </a:extLst>
              </p:cNvPr>
              <p:cNvSpPr/>
              <p:nvPr/>
            </p:nvSpPr>
            <p:spPr>
              <a:xfrm>
                <a:off x="4943872" y="213285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0638109C-DAEA-403D-8937-2AFFB5BB8D18}"/>
                  </a:ext>
                </a:extLst>
              </p:cNvPr>
              <p:cNvSpPr/>
              <p:nvPr/>
            </p:nvSpPr>
            <p:spPr>
              <a:xfrm>
                <a:off x="5519936" y="2191688"/>
                <a:ext cx="72008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E4442B70-E1F2-4616-9F8C-C11B9CF81040}"/>
                  </a:ext>
                </a:extLst>
              </p:cNvPr>
              <p:cNvSpPr/>
              <p:nvPr/>
            </p:nvSpPr>
            <p:spPr>
              <a:xfrm>
                <a:off x="4151782" y="2216029"/>
                <a:ext cx="72008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7" name="Groupe 46">
              <a:extLst>
                <a:ext uri="{FF2B5EF4-FFF2-40B4-BE49-F238E27FC236}">
                  <a16:creationId xmlns:a16="http://schemas.microsoft.com/office/drawing/2014/main" id="{DE75973A-DF1B-4A08-B660-F963D2A828B0}"/>
                </a:ext>
              </a:extLst>
            </p:cNvPr>
            <p:cNvGrpSpPr/>
            <p:nvPr/>
          </p:nvGrpSpPr>
          <p:grpSpPr>
            <a:xfrm>
              <a:off x="3028915" y="3595829"/>
              <a:ext cx="2253433" cy="769275"/>
              <a:chOff x="29326" y="3739845"/>
              <a:chExt cx="2253433" cy="769275"/>
            </a:xfrm>
          </p:grpSpPr>
          <p:sp>
            <p:nvSpPr>
              <p:cNvPr id="49" name="Trapèze 48">
                <a:extLst>
                  <a:ext uri="{FF2B5EF4-FFF2-40B4-BE49-F238E27FC236}">
                    <a16:creationId xmlns:a16="http://schemas.microsoft.com/office/drawing/2014/main" id="{1F409575-66D8-47F9-BF9B-C3AC1FF3AB3A}"/>
                  </a:ext>
                </a:extLst>
              </p:cNvPr>
              <p:cNvSpPr/>
              <p:nvPr/>
            </p:nvSpPr>
            <p:spPr>
              <a:xfrm rot="10800000">
                <a:off x="767408" y="3933056"/>
                <a:ext cx="1169746" cy="576064"/>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0" name="Connecteur droit 49">
                <a:extLst>
                  <a:ext uri="{FF2B5EF4-FFF2-40B4-BE49-F238E27FC236}">
                    <a16:creationId xmlns:a16="http://schemas.microsoft.com/office/drawing/2014/main" id="{7A31FDBD-5762-478D-BD60-81102AE40E15}"/>
                  </a:ext>
                </a:extLst>
              </p:cNvPr>
              <p:cNvCxnSpPr>
                <a:cxnSpLocks/>
              </p:cNvCxnSpPr>
              <p:nvPr/>
            </p:nvCxnSpPr>
            <p:spPr>
              <a:xfrm>
                <a:off x="29326" y="3754228"/>
                <a:ext cx="701694"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65A265F7-F9E0-4C7A-BC62-ABB094BE6BFC}"/>
                  </a:ext>
                </a:extLst>
              </p:cNvPr>
              <p:cNvCxnSpPr>
                <a:cxnSpLocks/>
              </p:cNvCxnSpPr>
              <p:nvPr/>
            </p:nvCxnSpPr>
            <p:spPr>
              <a:xfrm flipV="1">
                <a:off x="1994727" y="3739845"/>
                <a:ext cx="288032" cy="12536"/>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0EADA963-B52E-443C-83CE-79D018CC9453}"/>
                  </a:ext>
                </a:extLst>
              </p:cNvPr>
              <p:cNvCxnSpPr>
                <a:cxnSpLocks/>
              </p:cNvCxnSpPr>
              <p:nvPr/>
            </p:nvCxnSpPr>
            <p:spPr>
              <a:xfrm flipH="1">
                <a:off x="1796706" y="3739845"/>
                <a:ext cx="198021" cy="75489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F84340E7-030F-4AB8-A3F0-EF514E370E1D}"/>
                  </a:ext>
                </a:extLst>
              </p:cNvPr>
              <p:cNvCxnSpPr>
                <a:cxnSpLocks/>
              </p:cNvCxnSpPr>
              <p:nvPr/>
            </p:nvCxnSpPr>
            <p:spPr>
              <a:xfrm>
                <a:off x="731020" y="3739845"/>
                <a:ext cx="173726" cy="76927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54" name="Connecteur droit 53">
              <a:extLst>
                <a:ext uri="{FF2B5EF4-FFF2-40B4-BE49-F238E27FC236}">
                  <a16:creationId xmlns:a16="http://schemas.microsoft.com/office/drawing/2014/main" id="{1144E474-0AAB-4C43-A3B3-747459788801}"/>
                </a:ext>
              </a:extLst>
            </p:cNvPr>
            <p:cNvCxnSpPr>
              <a:cxnSpLocks/>
            </p:cNvCxnSpPr>
            <p:nvPr/>
          </p:nvCxnSpPr>
          <p:spPr>
            <a:xfrm>
              <a:off x="3379762" y="6669360"/>
              <a:ext cx="48399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50EFF02A-6C25-4C99-B012-0692D128CE95}"/>
                </a:ext>
              </a:extLst>
            </p:cNvPr>
            <p:cNvSpPr/>
            <p:nvPr/>
          </p:nvSpPr>
          <p:spPr>
            <a:xfrm>
              <a:off x="6640689" y="4407146"/>
              <a:ext cx="1551740" cy="13080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6" name="Connecteur droit 55">
              <a:extLst>
                <a:ext uri="{FF2B5EF4-FFF2-40B4-BE49-F238E27FC236}">
                  <a16:creationId xmlns:a16="http://schemas.microsoft.com/office/drawing/2014/main" id="{0D3D0FA1-637C-4BCA-9454-4F1A483390D8}"/>
                </a:ext>
              </a:extLst>
            </p:cNvPr>
            <p:cNvCxnSpPr/>
            <p:nvPr/>
          </p:nvCxnSpPr>
          <p:spPr>
            <a:xfrm>
              <a:off x="6468378" y="5840639"/>
              <a:ext cx="0" cy="936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79133817-A9AA-4A8E-A248-12405A0569AA}"/>
                </a:ext>
              </a:extLst>
            </p:cNvPr>
            <p:cNvCxnSpPr/>
            <p:nvPr/>
          </p:nvCxnSpPr>
          <p:spPr>
            <a:xfrm>
              <a:off x="6468378" y="6776744"/>
              <a:ext cx="168337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1" name="Groupe 60">
              <a:extLst>
                <a:ext uri="{FF2B5EF4-FFF2-40B4-BE49-F238E27FC236}">
                  <a16:creationId xmlns:a16="http://schemas.microsoft.com/office/drawing/2014/main" id="{7889BE51-CF9B-4FBE-A7E3-9DB852A33BDC}"/>
                </a:ext>
              </a:extLst>
            </p:cNvPr>
            <p:cNvGrpSpPr/>
            <p:nvPr/>
          </p:nvGrpSpPr>
          <p:grpSpPr>
            <a:xfrm>
              <a:off x="6405046" y="806873"/>
              <a:ext cx="2088236" cy="556364"/>
              <a:chOff x="4151782" y="2132856"/>
              <a:chExt cx="2088236" cy="504056"/>
            </a:xfrm>
          </p:grpSpPr>
          <p:sp>
            <p:nvSpPr>
              <p:cNvPr id="62" name="Ellipse 61">
                <a:extLst>
                  <a:ext uri="{FF2B5EF4-FFF2-40B4-BE49-F238E27FC236}">
                    <a16:creationId xmlns:a16="http://schemas.microsoft.com/office/drawing/2014/main" id="{1B642633-5C6F-41DC-92FC-F413560097F8}"/>
                  </a:ext>
                </a:extLst>
              </p:cNvPr>
              <p:cNvSpPr/>
              <p:nvPr/>
            </p:nvSpPr>
            <p:spPr>
              <a:xfrm>
                <a:off x="4943872" y="213285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08C7E263-CE26-43DC-BC03-86D0D61626FD}"/>
                  </a:ext>
                </a:extLst>
              </p:cNvPr>
              <p:cNvSpPr/>
              <p:nvPr/>
            </p:nvSpPr>
            <p:spPr>
              <a:xfrm>
                <a:off x="5519936" y="2191688"/>
                <a:ext cx="72008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a:extLst>
                  <a:ext uri="{FF2B5EF4-FFF2-40B4-BE49-F238E27FC236}">
                    <a16:creationId xmlns:a16="http://schemas.microsoft.com/office/drawing/2014/main" id="{04F23C63-6A8B-4E3E-AE97-9610F71E96F8}"/>
                  </a:ext>
                </a:extLst>
              </p:cNvPr>
              <p:cNvSpPr/>
              <p:nvPr/>
            </p:nvSpPr>
            <p:spPr>
              <a:xfrm>
                <a:off x="4151782" y="2216029"/>
                <a:ext cx="72008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69" name="Connecteur droit 68">
              <a:extLst>
                <a:ext uri="{FF2B5EF4-FFF2-40B4-BE49-F238E27FC236}">
                  <a16:creationId xmlns:a16="http://schemas.microsoft.com/office/drawing/2014/main" id="{19AAF76B-9DF2-4147-B68F-BEA3BE4D99B7}"/>
                </a:ext>
              </a:extLst>
            </p:cNvPr>
            <p:cNvCxnSpPr>
              <a:cxnSpLocks/>
            </p:cNvCxnSpPr>
            <p:nvPr/>
          </p:nvCxnSpPr>
          <p:spPr>
            <a:xfrm>
              <a:off x="6117531" y="3573579"/>
              <a:ext cx="701694"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2BA6BD87-A1EF-4379-A729-3F1FA6C148F8}"/>
                </a:ext>
              </a:extLst>
            </p:cNvPr>
            <p:cNvCxnSpPr>
              <a:cxnSpLocks/>
            </p:cNvCxnSpPr>
            <p:nvPr/>
          </p:nvCxnSpPr>
          <p:spPr>
            <a:xfrm flipV="1">
              <a:off x="8082932" y="3559196"/>
              <a:ext cx="288032" cy="12536"/>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0B6219CF-4EB1-4D9C-A526-0DFAD248DF80}"/>
                </a:ext>
              </a:extLst>
            </p:cNvPr>
            <p:cNvCxnSpPr>
              <a:cxnSpLocks/>
            </p:cNvCxnSpPr>
            <p:nvPr/>
          </p:nvCxnSpPr>
          <p:spPr>
            <a:xfrm flipH="1">
              <a:off x="7884911" y="3559196"/>
              <a:ext cx="198021" cy="75489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9167EE8C-18F9-4A19-B27C-53A07B74F8A9}"/>
                </a:ext>
              </a:extLst>
            </p:cNvPr>
            <p:cNvCxnSpPr>
              <a:cxnSpLocks/>
            </p:cNvCxnSpPr>
            <p:nvPr/>
          </p:nvCxnSpPr>
          <p:spPr>
            <a:xfrm>
              <a:off x="6819225" y="3559196"/>
              <a:ext cx="173726" cy="76927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5664B51A-7702-428C-A6EF-687579D1C2C9}"/>
                </a:ext>
              </a:extLst>
            </p:cNvPr>
            <p:cNvCxnSpPr/>
            <p:nvPr/>
          </p:nvCxnSpPr>
          <p:spPr>
            <a:xfrm>
              <a:off x="6468378" y="6632727"/>
              <a:ext cx="6032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9CE4B799-81A0-4BB0-9A1E-27430F4C5EE5}"/>
                </a:ext>
              </a:extLst>
            </p:cNvPr>
            <p:cNvSpPr/>
            <p:nvPr/>
          </p:nvSpPr>
          <p:spPr>
            <a:xfrm>
              <a:off x="9785896" y="4404399"/>
              <a:ext cx="1551740" cy="13080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5" name="Connecteur droit 74">
              <a:extLst>
                <a:ext uri="{FF2B5EF4-FFF2-40B4-BE49-F238E27FC236}">
                  <a16:creationId xmlns:a16="http://schemas.microsoft.com/office/drawing/2014/main" id="{4EC4D98A-3A96-4876-83EF-59370DC50847}"/>
                </a:ext>
              </a:extLst>
            </p:cNvPr>
            <p:cNvCxnSpPr/>
            <p:nvPr/>
          </p:nvCxnSpPr>
          <p:spPr>
            <a:xfrm>
              <a:off x="9613585" y="5837892"/>
              <a:ext cx="0" cy="936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33DAA35E-6AB0-4400-8621-0F0400D9851D}"/>
                </a:ext>
              </a:extLst>
            </p:cNvPr>
            <p:cNvCxnSpPr/>
            <p:nvPr/>
          </p:nvCxnSpPr>
          <p:spPr>
            <a:xfrm>
              <a:off x="9613585" y="6773997"/>
              <a:ext cx="168337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0" name="Groupe 79">
              <a:extLst>
                <a:ext uri="{FF2B5EF4-FFF2-40B4-BE49-F238E27FC236}">
                  <a16:creationId xmlns:a16="http://schemas.microsoft.com/office/drawing/2014/main" id="{77951292-6768-4D24-930B-7FA28D58799D}"/>
                </a:ext>
              </a:extLst>
            </p:cNvPr>
            <p:cNvGrpSpPr/>
            <p:nvPr/>
          </p:nvGrpSpPr>
          <p:grpSpPr>
            <a:xfrm>
              <a:off x="9563263" y="736485"/>
              <a:ext cx="2088236" cy="504056"/>
              <a:chOff x="4151782" y="2132856"/>
              <a:chExt cx="2088236" cy="504056"/>
            </a:xfrm>
          </p:grpSpPr>
          <p:sp>
            <p:nvSpPr>
              <p:cNvPr id="81" name="Ellipse 80">
                <a:extLst>
                  <a:ext uri="{FF2B5EF4-FFF2-40B4-BE49-F238E27FC236}">
                    <a16:creationId xmlns:a16="http://schemas.microsoft.com/office/drawing/2014/main" id="{BE7C2FC9-2FEE-476E-87ED-E46126E1C31F}"/>
                  </a:ext>
                </a:extLst>
              </p:cNvPr>
              <p:cNvSpPr/>
              <p:nvPr/>
            </p:nvSpPr>
            <p:spPr>
              <a:xfrm>
                <a:off x="4943872" y="213285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81">
                <a:extLst>
                  <a:ext uri="{FF2B5EF4-FFF2-40B4-BE49-F238E27FC236}">
                    <a16:creationId xmlns:a16="http://schemas.microsoft.com/office/drawing/2014/main" id="{91FB9DF1-4DA1-4D24-B5B9-61178F82900E}"/>
                  </a:ext>
                </a:extLst>
              </p:cNvPr>
              <p:cNvSpPr/>
              <p:nvPr/>
            </p:nvSpPr>
            <p:spPr>
              <a:xfrm>
                <a:off x="5519936" y="2191688"/>
                <a:ext cx="72008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a:extLst>
                  <a:ext uri="{FF2B5EF4-FFF2-40B4-BE49-F238E27FC236}">
                    <a16:creationId xmlns:a16="http://schemas.microsoft.com/office/drawing/2014/main" id="{4F7554E9-0483-467E-8F13-8EC329B2C8B2}"/>
                  </a:ext>
                </a:extLst>
              </p:cNvPr>
              <p:cNvSpPr/>
              <p:nvPr/>
            </p:nvSpPr>
            <p:spPr>
              <a:xfrm>
                <a:off x="4151782" y="2216029"/>
                <a:ext cx="72008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92" name="Connecteur droit 91">
              <a:extLst>
                <a:ext uri="{FF2B5EF4-FFF2-40B4-BE49-F238E27FC236}">
                  <a16:creationId xmlns:a16="http://schemas.microsoft.com/office/drawing/2014/main" id="{23F24BF1-23E8-47F1-B977-8F45A747397F}"/>
                </a:ext>
              </a:extLst>
            </p:cNvPr>
            <p:cNvCxnSpPr/>
            <p:nvPr/>
          </p:nvCxnSpPr>
          <p:spPr>
            <a:xfrm>
              <a:off x="9613585" y="6629980"/>
              <a:ext cx="6032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1C9A8D91-1B1E-4556-BA46-4B3649F0B9D0}"/>
                </a:ext>
              </a:extLst>
            </p:cNvPr>
            <p:cNvSpPr/>
            <p:nvPr/>
          </p:nvSpPr>
          <p:spPr>
            <a:xfrm>
              <a:off x="3766997" y="4511364"/>
              <a:ext cx="1121892" cy="11303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5" name="Connecteur droit 94">
              <a:extLst>
                <a:ext uri="{FF2B5EF4-FFF2-40B4-BE49-F238E27FC236}">
                  <a16:creationId xmlns:a16="http://schemas.microsoft.com/office/drawing/2014/main" id="{D3A1AF1B-647D-40C8-9ED6-3050D7A55F12}"/>
                </a:ext>
              </a:extLst>
            </p:cNvPr>
            <p:cNvCxnSpPr>
              <a:cxnSpLocks/>
            </p:cNvCxnSpPr>
            <p:nvPr/>
          </p:nvCxnSpPr>
          <p:spPr>
            <a:xfrm flipV="1">
              <a:off x="3863752" y="6305944"/>
              <a:ext cx="223504" cy="3634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cteur droit 98">
              <a:extLst>
                <a:ext uri="{FF2B5EF4-FFF2-40B4-BE49-F238E27FC236}">
                  <a16:creationId xmlns:a16="http://schemas.microsoft.com/office/drawing/2014/main" id="{803EEF90-CE50-4491-BAD2-9BA7DE4CAAD6}"/>
                </a:ext>
              </a:extLst>
            </p:cNvPr>
            <p:cNvCxnSpPr>
              <a:cxnSpLocks/>
            </p:cNvCxnSpPr>
            <p:nvPr/>
          </p:nvCxnSpPr>
          <p:spPr>
            <a:xfrm flipV="1">
              <a:off x="7057595" y="6062367"/>
              <a:ext cx="349733" cy="5683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Connecteur droit 101">
              <a:extLst>
                <a:ext uri="{FF2B5EF4-FFF2-40B4-BE49-F238E27FC236}">
                  <a16:creationId xmlns:a16="http://schemas.microsoft.com/office/drawing/2014/main" id="{72920FE2-0EF1-4C0E-9B97-9E1355AD3410}"/>
                </a:ext>
              </a:extLst>
            </p:cNvPr>
            <p:cNvCxnSpPr>
              <a:cxnSpLocks/>
            </p:cNvCxnSpPr>
            <p:nvPr/>
          </p:nvCxnSpPr>
          <p:spPr>
            <a:xfrm>
              <a:off x="7393293" y="6068667"/>
              <a:ext cx="70859" cy="782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79493C84-7318-403C-BE63-8B9AC3C7B211}"/>
                </a:ext>
              </a:extLst>
            </p:cNvPr>
            <p:cNvCxnSpPr/>
            <p:nvPr/>
          </p:nvCxnSpPr>
          <p:spPr>
            <a:xfrm>
              <a:off x="9613584" y="6632007"/>
              <a:ext cx="6032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Connecteur droit 104">
              <a:extLst>
                <a:ext uri="{FF2B5EF4-FFF2-40B4-BE49-F238E27FC236}">
                  <a16:creationId xmlns:a16="http://schemas.microsoft.com/office/drawing/2014/main" id="{7B38AD96-EE14-450C-AA64-4C31B00A08FC}"/>
                </a:ext>
              </a:extLst>
            </p:cNvPr>
            <p:cNvCxnSpPr>
              <a:cxnSpLocks/>
            </p:cNvCxnSpPr>
            <p:nvPr/>
          </p:nvCxnSpPr>
          <p:spPr>
            <a:xfrm flipV="1">
              <a:off x="10202801" y="6061647"/>
              <a:ext cx="349733" cy="5683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Connecteur droit 105">
              <a:extLst>
                <a:ext uri="{FF2B5EF4-FFF2-40B4-BE49-F238E27FC236}">
                  <a16:creationId xmlns:a16="http://schemas.microsoft.com/office/drawing/2014/main" id="{38EE6F8C-F9AF-49C6-89C4-AE6B58C65590}"/>
                </a:ext>
              </a:extLst>
            </p:cNvPr>
            <p:cNvCxnSpPr>
              <a:cxnSpLocks/>
            </p:cNvCxnSpPr>
            <p:nvPr/>
          </p:nvCxnSpPr>
          <p:spPr>
            <a:xfrm>
              <a:off x="10538499" y="6067947"/>
              <a:ext cx="382037" cy="5620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e 6">
              <a:extLst>
                <a:ext uri="{FF2B5EF4-FFF2-40B4-BE49-F238E27FC236}">
                  <a16:creationId xmlns:a16="http://schemas.microsoft.com/office/drawing/2014/main" id="{753CD9DC-4DC2-4340-8232-800535FDB5D4}"/>
                </a:ext>
              </a:extLst>
            </p:cNvPr>
            <p:cNvGrpSpPr/>
            <p:nvPr/>
          </p:nvGrpSpPr>
          <p:grpSpPr>
            <a:xfrm>
              <a:off x="848029" y="1200195"/>
              <a:ext cx="1008112" cy="2309076"/>
              <a:chOff x="848029" y="1200195"/>
              <a:chExt cx="1008112" cy="2309076"/>
            </a:xfrm>
          </p:grpSpPr>
          <p:sp>
            <p:nvSpPr>
              <p:cNvPr id="3" name="Ellipse 2">
                <a:extLst>
                  <a:ext uri="{FF2B5EF4-FFF2-40B4-BE49-F238E27FC236}">
                    <a16:creationId xmlns:a16="http://schemas.microsoft.com/office/drawing/2014/main" id="{E92CA74C-C5A3-40B8-8376-FBB12428179C}"/>
                  </a:ext>
                </a:extLst>
              </p:cNvPr>
              <p:cNvSpPr/>
              <p:nvPr/>
            </p:nvSpPr>
            <p:spPr>
              <a:xfrm>
                <a:off x="848029" y="3358466"/>
                <a:ext cx="1008112" cy="150805"/>
              </a:xfrm>
              <a:prstGeom prst="ellipse">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isocèle 4">
                <a:extLst>
                  <a:ext uri="{FF2B5EF4-FFF2-40B4-BE49-F238E27FC236}">
                    <a16:creationId xmlns:a16="http://schemas.microsoft.com/office/drawing/2014/main" id="{A050F8A7-D27E-4A7A-BE88-BC0D1A0E147C}"/>
                  </a:ext>
                </a:extLst>
              </p:cNvPr>
              <p:cNvSpPr/>
              <p:nvPr/>
            </p:nvSpPr>
            <p:spPr>
              <a:xfrm>
                <a:off x="848029" y="1200195"/>
                <a:ext cx="1008112" cy="2232248"/>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5" name="Groupe 14">
              <a:extLst>
                <a:ext uri="{FF2B5EF4-FFF2-40B4-BE49-F238E27FC236}">
                  <a16:creationId xmlns:a16="http://schemas.microsoft.com/office/drawing/2014/main" id="{5FADE981-B6DE-4854-B184-1942D69A949D}"/>
                </a:ext>
              </a:extLst>
            </p:cNvPr>
            <p:cNvGrpSpPr/>
            <p:nvPr/>
          </p:nvGrpSpPr>
          <p:grpSpPr>
            <a:xfrm>
              <a:off x="3718212" y="1181976"/>
              <a:ext cx="1318680" cy="2616765"/>
              <a:chOff x="3718212" y="1181976"/>
              <a:chExt cx="1318680" cy="2616765"/>
            </a:xfrm>
          </p:grpSpPr>
          <p:sp>
            <p:nvSpPr>
              <p:cNvPr id="38" name="Ellipse 37">
                <a:extLst>
                  <a:ext uri="{FF2B5EF4-FFF2-40B4-BE49-F238E27FC236}">
                    <a16:creationId xmlns:a16="http://schemas.microsoft.com/office/drawing/2014/main" id="{3675D9CE-1D4D-4213-9CBB-FE6A8ABDC40F}"/>
                  </a:ext>
                </a:extLst>
              </p:cNvPr>
              <p:cNvSpPr/>
              <p:nvPr/>
            </p:nvSpPr>
            <p:spPr>
              <a:xfrm>
                <a:off x="3718212" y="3627841"/>
                <a:ext cx="1318680" cy="170900"/>
              </a:xfrm>
              <a:prstGeom prst="ellipse">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Triangle isocèle 36">
                <a:extLst>
                  <a:ext uri="{FF2B5EF4-FFF2-40B4-BE49-F238E27FC236}">
                    <a16:creationId xmlns:a16="http://schemas.microsoft.com/office/drawing/2014/main" id="{01EFBA66-1EEB-41E4-B20A-3543C3084CA1}"/>
                  </a:ext>
                </a:extLst>
              </p:cNvPr>
              <p:cNvSpPr/>
              <p:nvPr/>
            </p:nvSpPr>
            <p:spPr>
              <a:xfrm>
                <a:off x="3718212" y="1181976"/>
                <a:ext cx="1318680" cy="252970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2FBDA2EF-6DE4-45F5-A6C8-E3D463C9A180}"/>
                </a:ext>
              </a:extLst>
            </p:cNvPr>
            <p:cNvGrpSpPr/>
            <p:nvPr/>
          </p:nvGrpSpPr>
          <p:grpSpPr>
            <a:xfrm>
              <a:off x="6782840" y="1252739"/>
              <a:ext cx="1300091" cy="2533465"/>
              <a:chOff x="6782840" y="1252739"/>
              <a:chExt cx="1300091" cy="2630774"/>
            </a:xfrm>
          </p:grpSpPr>
          <p:sp>
            <p:nvSpPr>
              <p:cNvPr id="60" name="Ellipse 59">
                <a:extLst>
                  <a:ext uri="{FF2B5EF4-FFF2-40B4-BE49-F238E27FC236}">
                    <a16:creationId xmlns:a16="http://schemas.microsoft.com/office/drawing/2014/main" id="{F712CC35-B60A-48FC-A7E2-DFF7A5EDF6BE}"/>
                  </a:ext>
                </a:extLst>
              </p:cNvPr>
              <p:cNvSpPr/>
              <p:nvPr/>
            </p:nvSpPr>
            <p:spPr>
              <a:xfrm>
                <a:off x="6782840" y="3711698"/>
                <a:ext cx="1300091" cy="171815"/>
              </a:xfrm>
              <a:prstGeom prst="ellipse">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Triangle isocèle 58">
                <a:extLst>
                  <a:ext uri="{FF2B5EF4-FFF2-40B4-BE49-F238E27FC236}">
                    <a16:creationId xmlns:a16="http://schemas.microsoft.com/office/drawing/2014/main" id="{9ADC568F-4A61-4AED-A36F-32B999CD677D}"/>
                  </a:ext>
                </a:extLst>
              </p:cNvPr>
              <p:cNvSpPr/>
              <p:nvPr/>
            </p:nvSpPr>
            <p:spPr>
              <a:xfrm>
                <a:off x="6782840" y="1252739"/>
                <a:ext cx="1300091" cy="2543242"/>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 name="Groupe 7">
              <a:extLst>
                <a:ext uri="{FF2B5EF4-FFF2-40B4-BE49-F238E27FC236}">
                  <a16:creationId xmlns:a16="http://schemas.microsoft.com/office/drawing/2014/main" id="{C4B6B371-FC0E-4687-BB5B-8FD138B6F1BF}"/>
                </a:ext>
              </a:extLst>
            </p:cNvPr>
            <p:cNvGrpSpPr/>
            <p:nvPr/>
          </p:nvGrpSpPr>
          <p:grpSpPr>
            <a:xfrm>
              <a:off x="9785896" y="1169188"/>
              <a:ext cx="1638696" cy="2751332"/>
              <a:chOff x="9785896" y="1169188"/>
              <a:chExt cx="1638696" cy="2751332"/>
            </a:xfrm>
          </p:grpSpPr>
          <p:sp>
            <p:nvSpPr>
              <p:cNvPr id="79" name="Ellipse 78">
                <a:extLst>
                  <a:ext uri="{FF2B5EF4-FFF2-40B4-BE49-F238E27FC236}">
                    <a16:creationId xmlns:a16="http://schemas.microsoft.com/office/drawing/2014/main" id="{1FDFAC76-6A98-4E55-9CFB-65EAA1E4A2FC}"/>
                  </a:ext>
                </a:extLst>
              </p:cNvPr>
              <p:cNvSpPr/>
              <p:nvPr/>
            </p:nvSpPr>
            <p:spPr>
              <a:xfrm>
                <a:off x="9785896" y="3740831"/>
                <a:ext cx="1638696" cy="179689"/>
              </a:xfrm>
              <a:prstGeom prst="ellipse">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Triangle isocèle 77">
                <a:extLst>
                  <a:ext uri="{FF2B5EF4-FFF2-40B4-BE49-F238E27FC236}">
                    <a16:creationId xmlns:a16="http://schemas.microsoft.com/office/drawing/2014/main" id="{E0D030F3-5F93-4CA6-A5A8-D9CEA1BD8FFB}"/>
                  </a:ext>
                </a:extLst>
              </p:cNvPr>
              <p:cNvSpPr/>
              <p:nvPr/>
            </p:nvSpPr>
            <p:spPr>
              <a:xfrm>
                <a:off x="9785896" y="1169188"/>
                <a:ext cx="1638696" cy="2659789"/>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3" name="Ellipse 92">
              <a:extLst>
                <a:ext uri="{FF2B5EF4-FFF2-40B4-BE49-F238E27FC236}">
                  <a16:creationId xmlns:a16="http://schemas.microsoft.com/office/drawing/2014/main" id="{AAB088B1-E6B8-46AD-8C37-7DE51A77A6AC}"/>
                </a:ext>
              </a:extLst>
            </p:cNvPr>
            <p:cNvSpPr/>
            <p:nvPr/>
          </p:nvSpPr>
          <p:spPr>
            <a:xfrm>
              <a:off x="778771" y="4493982"/>
              <a:ext cx="1121892" cy="11303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Ellipse 93">
              <a:extLst>
                <a:ext uri="{FF2B5EF4-FFF2-40B4-BE49-F238E27FC236}">
                  <a16:creationId xmlns:a16="http://schemas.microsoft.com/office/drawing/2014/main" id="{B51BE9AA-FA30-4D08-A694-E83F216F55E7}"/>
                </a:ext>
              </a:extLst>
            </p:cNvPr>
            <p:cNvSpPr/>
            <p:nvPr/>
          </p:nvSpPr>
          <p:spPr>
            <a:xfrm>
              <a:off x="6869432" y="4466589"/>
              <a:ext cx="1121892" cy="11303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Ellipse 95">
              <a:extLst>
                <a:ext uri="{FF2B5EF4-FFF2-40B4-BE49-F238E27FC236}">
                  <a16:creationId xmlns:a16="http://schemas.microsoft.com/office/drawing/2014/main" id="{16064430-770E-4507-BD7B-9858C5AFF326}"/>
                </a:ext>
              </a:extLst>
            </p:cNvPr>
            <p:cNvSpPr/>
            <p:nvPr/>
          </p:nvSpPr>
          <p:spPr>
            <a:xfrm>
              <a:off x="10024747" y="4511364"/>
              <a:ext cx="1121892" cy="11303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FAC1A54A-956C-450D-A4E8-4D7EED7546F1}"/>
                </a:ext>
              </a:extLst>
            </p:cNvPr>
            <p:cNvSpPr/>
            <p:nvPr/>
          </p:nvSpPr>
          <p:spPr>
            <a:xfrm>
              <a:off x="4048790" y="4815336"/>
              <a:ext cx="558305" cy="5578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Ellipse 96">
              <a:extLst>
                <a:ext uri="{FF2B5EF4-FFF2-40B4-BE49-F238E27FC236}">
                  <a16:creationId xmlns:a16="http://schemas.microsoft.com/office/drawing/2014/main" id="{62117B6D-A983-4184-B640-14C40F7EC3D4}"/>
                </a:ext>
              </a:extLst>
            </p:cNvPr>
            <p:cNvSpPr/>
            <p:nvPr/>
          </p:nvSpPr>
          <p:spPr>
            <a:xfrm>
              <a:off x="6831950" y="4456131"/>
              <a:ext cx="1181688" cy="11807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Trapèze 67">
              <a:extLst>
                <a:ext uri="{FF2B5EF4-FFF2-40B4-BE49-F238E27FC236}">
                  <a16:creationId xmlns:a16="http://schemas.microsoft.com/office/drawing/2014/main" id="{FA770183-040F-4882-B8E5-ACE0FB0CF87A}"/>
                </a:ext>
              </a:extLst>
            </p:cNvPr>
            <p:cNvSpPr/>
            <p:nvPr/>
          </p:nvSpPr>
          <p:spPr>
            <a:xfrm rot="10800000">
              <a:off x="6855613" y="3752407"/>
              <a:ext cx="1169746" cy="576064"/>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Ellipse 97">
              <a:extLst>
                <a:ext uri="{FF2B5EF4-FFF2-40B4-BE49-F238E27FC236}">
                  <a16:creationId xmlns:a16="http://schemas.microsoft.com/office/drawing/2014/main" id="{93D77BF7-4FF5-41D0-99A3-F6557131B100}"/>
                </a:ext>
              </a:extLst>
            </p:cNvPr>
            <p:cNvSpPr/>
            <p:nvPr/>
          </p:nvSpPr>
          <p:spPr>
            <a:xfrm>
              <a:off x="6879698" y="4495818"/>
              <a:ext cx="1096583" cy="10957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5" name="Groupe 84">
              <a:extLst>
                <a:ext uri="{FF2B5EF4-FFF2-40B4-BE49-F238E27FC236}">
                  <a16:creationId xmlns:a16="http://schemas.microsoft.com/office/drawing/2014/main" id="{C3ABD2A2-DAA0-41CA-9D95-38825A4E8429}"/>
                </a:ext>
              </a:extLst>
            </p:cNvPr>
            <p:cNvGrpSpPr/>
            <p:nvPr/>
          </p:nvGrpSpPr>
          <p:grpSpPr>
            <a:xfrm>
              <a:off x="9262738" y="3556449"/>
              <a:ext cx="2253433" cy="769275"/>
              <a:chOff x="29326" y="3739845"/>
              <a:chExt cx="2253433" cy="769275"/>
            </a:xfrm>
          </p:grpSpPr>
          <p:sp>
            <p:nvSpPr>
              <p:cNvPr id="87" name="Trapèze 86">
                <a:extLst>
                  <a:ext uri="{FF2B5EF4-FFF2-40B4-BE49-F238E27FC236}">
                    <a16:creationId xmlns:a16="http://schemas.microsoft.com/office/drawing/2014/main" id="{E92CC684-A8CA-4D59-A6CB-0B5E6F9AFC64}"/>
                  </a:ext>
                </a:extLst>
              </p:cNvPr>
              <p:cNvSpPr/>
              <p:nvPr/>
            </p:nvSpPr>
            <p:spPr>
              <a:xfrm rot="10800000">
                <a:off x="767408" y="3933056"/>
                <a:ext cx="1169746" cy="576064"/>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8" name="Connecteur droit 87">
                <a:extLst>
                  <a:ext uri="{FF2B5EF4-FFF2-40B4-BE49-F238E27FC236}">
                    <a16:creationId xmlns:a16="http://schemas.microsoft.com/office/drawing/2014/main" id="{921B0DBF-0C52-4AEC-A6AE-5C8A682492F3}"/>
                  </a:ext>
                </a:extLst>
              </p:cNvPr>
              <p:cNvCxnSpPr>
                <a:cxnSpLocks/>
              </p:cNvCxnSpPr>
              <p:nvPr/>
            </p:nvCxnSpPr>
            <p:spPr>
              <a:xfrm>
                <a:off x="29326" y="3754228"/>
                <a:ext cx="701694"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37BE7DF9-4010-4E81-A37B-2F98569C7268}"/>
                  </a:ext>
                </a:extLst>
              </p:cNvPr>
              <p:cNvCxnSpPr>
                <a:cxnSpLocks/>
              </p:cNvCxnSpPr>
              <p:nvPr/>
            </p:nvCxnSpPr>
            <p:spPr>
              <a:xfrm flipV="1">
                <a:off x="1994727" y="3739845"/>
                <a:ext cx="288032" cy="12536"/>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8F56A3E5-78F8-4E97-A4EF-B1B1880E053D}"/>
                  </a:ext>
                </a:extLst>
              </p:cNvPr>
              <p:cNvCxnSpPr>
                <a:cxnSpLocks/>
              </p:cNvCxnSpPr>
              <p:nvPr/>
            </p:nvCxnSpPr>
            <p:spPr>
              <a:xfrm flipH="1">
                <a:off x="1796706" y="3739845"/>
                <a:ext cx="198021" cy="75489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Connecteur droit 90">
                <a:extLst>
                  <a:ext uri="{FF2B5EF4-FFF2-40B4-BE49-F238E27FC236}">
                    <a16:creationId xmlns:a16="http://schemas.microsoft.com/office/drawing/2014/main" id="{AEC6AD37-0875-433F-8FF2-0E0CC08EEA47}"/>
                  </a:ext>
                </a:extLst>
              </p:cNvPr>
              <p:cNvCxnSpPr>
                <a:cxnSpLocks/>
              </p:cNvCxnSpPr>
              <p:nvPr/>
            </p:nvCxnSpPr>
            <p:spPr>
              <a:xfrm>
                <a:off x="731020" y="3739845"/>
                <a:ext cx="173726" cy="76927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4" name="Connecteur droit 13">
              <a:extLst>
                <a:ext uri="{FF2B5EF4-FFF2-40B4-BE49-F238E27FC236}">
                  <a16:creationId xmlns:a16="http://schemas.microsoft.com/office/drawing/2014/main" id="{8D5FC436-84AD-4CCF-98E5-A1CB5869EF1D}"/>
                </a:ext>
              </a:extLst>
            </p:cNvPr>
            <p:cNvCxnSpPr/>
            <p:nvPr/>
          </p:nvCxnSpPr>
          <p:spPr>
            <a:xfrm>
              <a:off x="619662" y="6669360"/>
              <a:ext cx="10077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5FC02D31-B3C0-46B8-8DAE-83C52DAFD4A6}"/>
                </a:ext>
              </a:extLst>
            </p:cNvPr>
            <p:cNvCxnSpPr>
              <a:cxnSpLocks/>
            </p:cNvCxnSpPr>
            <p:nvPr/>
          </p:nvCxnSpPr>
          <p:spPr>
            <a:xfrm flipV="1">
              <a:off x="4064906" y="6301692"/>
              <a:ext cx="22350" cy="363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Connecteur droit 106">
              <a:extLst>
                <a:ext uri="{FF2B5EF4-FFF2-40B4-BE49-F238E27FC236}">
                  <a16:creationId xmlns:a16="http://schemas.microsoft.com/office/drawing/2014/main" id="{9E9CA91A-1228-4411-B08D-80C72B017FCB}"/>
                </a:ext>
              </a:extLst>
            </p:cNvPr>
            <p:cNvCxnSpPr>
              <a:cxnSpLocks/>
            </p:cNvCxnSpPr>
            <p:nvPr/>
          </p:nvCxnSpPr>
          <p:spPr>
            <a:xfrm>
              <a:off x="7464152" y="6146913"/>
              <a:ext cx="35978" cy="37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Connecteur droit 108">
              <a:extLst>
                <a:ext uri="{FF2B5EF4-FFF2-40B4-BE49-F238E27FC236}">
                  <a16:creationId xmlns:a16="http://schemas.microsoft.com/office/drawing/2014/main" id="{2DBB408B-F249-4F55-BD08-A7854E636F2E}"/>
                </a:ext>
              </a:extLst>
            </p:cNvPr>
            <p:cNvCxnSpPr>
              <a:cxnSpLocks/>
            </p:cNvCxnSpPr>
            <p:nvPr/>
          </p:nvCxnSpPr>
          <p:spPr>
            <a:xfrm>
              <a:off x="10879117" y="6572846"/>
              <a:ext cx="41419" cy="5713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7431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How </a:t>
            </a:r>
            <a:r>
              <a:rPr lang="fr-FR" dirty="0" err="1"/>
              <a:t>does</a:t>
            </a:r>
            <a:r>
              <a:rPr lang="fr-FR" dirty="0"/>
              <a:t> </a:t>
            </a:r>
            <a:r>
              <a:rPr lang="fr-FR" dirty="0" err="1"/>
              <a:t>it</a:t>
            </a:r>
            <a:r>
              <a:rPr lang="fr-FR" dirty="0"/>
              <a:t> </a:t>
            </a:r>
            <a:r>
              <a:rPr lang="fr-FR" dirty="0" err="1"/>
              <a:t>work</a:t>
            </a:r>
            <a:r>
              <a:rPr lang="fr-FR" dirty="0"/>
              <a:t>?	</a:t>
            </a:r>
          </a:p>
        </p:txBody>
      </p:sp>
      <p:sp>
        <p:nvSpPr>
          <p:cNvPr id="3" name="Espace réservé du texte 2"/>
          <p:cNvSpPr>
            <a:spLocks noGrp="1"/>
          </p:cNvSpPr>
          <p:nvPr>
            <p:ph type="body"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BCDB02C-A755-40F6-8AF5-42A83F72D144}" type="slidenum">
              <a:rPr lang="fr-FR" smtClean="0"/>
              <a:pPr/>
              <a:t>2</a:t>
            </a:fld>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554ECE-84CE-4DDA-90EC-A81F6E21C149}"/>
              </a:ext>
            </a:extLst>
          </p:cNvPr>
          <p:cNvSpPr>
            <a:spLocks noGrp="1"/>
          </p:cNvSpPr>
          <p:nvPr>
            <p:ph type="title"/>
          </p:nvPr>
        </p:nvSpPr>
        <p:spPr/>
        <p:txBody>
          <a:bodyPr/>
          <a:lstStyle/>
          <a:p>
            <a:pPr>
              <a:tabLst>
                <a:tab pos="11747500" algn="r"/>
              </a:tabLst>
            </a:pPr>
            <a:r>
              <a:rPr lang="en-US" dirty="0"/>
              <a:t>Observation </a:t>
            </a:r>
            <a:r>
              <a:rPr lang="en-US" dirty="0" err="1"/>
              <a:t>wrt</a:t>
            </a:r>
            <a:r>
              <a:rPr lang="en-US" dirty="0"/>
              <a:t> river-crossing geometry	</a:t>
            </a:r>
          </a:p>
        </p:txBody>
      </p:sp>
      <p:sp>
        <p:nvSpPr>
          <p:cNvPr id="3" name="Espace réservé du contenu 2">
            <a:extLst>
              <a:ext uri="{FF2B5EF4-FFF2-40B4-BE49-F238E27FC236}">
                <a16:creationId xmlns:a16="http://schemas.microsoft.com/office/drawing/2014/main" id="{C01B0238-9FBD-41EF-83B8-DED3DBEBD38F}"/>
              </a:ext>
            </a:extLst>
          </p:cNvPr>
          <p:cNvSpPr>
            <a:spLocks noGrp="1"/>
          </p:cNvSpPr>
          <p:nvPr>
            <p:ph idx="1"/>
          </p:nvPr>
        </p:nvSpPr>
        <p:spPr>
          <a:xfrm>
            <a:off x="6816080" y="908720"/>
            <a:ext cx="5375920" cy="5400600"/>
          </a:xfrm>
        </p:spPr>
        <p:txBody>
          <a:bodyPr/>
          <a:lstStyle/>
          <a:p>
            <a:r>
              <a:rPr lang="en-US" dirty="0"/>
              <a:t>For SAR altimetry, the orientation of the measurements with respect to the river contours matters</a:t>
            </a:r>
          </a:p>
          <a:p>
            <a:r>
              <a:rPr lang="en-US" dirty="0"/>
              <a:t>Depending if it is a perpendicular crossing (top), side-way (middle) or along-track (bottom), the waveform will be different.</a:t>
            </a:r>
          </a:p>
        </p:txBody>
      </p:sp>
      <p:pic>
        <p:nvPicPr>
          <p:cNvPr id="5" name="Image 4">
            <a:extLst>
              <a:ext uri="{FF2B5EF4-FFF2-40B4-BE49-F238E27FC236}">
                <a16:creationId xmlns:a16="http://schemas.microsoft.com/office/drawing/2014/main" id="{BEDB2995-AC09-456A-9205-6FAD67D8F7EE}"/>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28" y="908720"/>
            <a:ext cx="6596380" cy="1838325"/>
          </a:xfrm>
          <a:prstGeom prst="rect">
            <a:avLst/>
          </a:prstGeom>
          <a:noFill/>
        </p:spPr>
      </p:pic>
      <p:pic>
        <p:nvPicPr>
          <p:cNvPr id="6" name="Image 5">
            <a:extLst>
              <a:ext uri="{FF2B5EF4-FFF2-40B4-BE49-F238E27FC236}">
                <a16:creationId xmlns:a16="http://schemas.microsoft.com/office/drawing/2014/main" id="{3409ADE8-BBDB-4227-B248-F052A9D8EC7F}"/>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40343" y="2747045"/>
            <a:ext cx="6610350" cy="1841500"/>
          </a:xfrm>
          <a:prstGeom prst="rect">
            <a:avLst/>
          </a:prstGeom>
          <a:noFill/>
        </p:spPr>
      </p:pic>
      <p:pic>
        <p:nvPicPr>
          <p:cNvPr id="7" name="Image 6">
            <a:extLst>
              <a:ext uri="{FF2B5EF4-FFF2-40B4-BE49-F238E27FC236}">
                <a16:creationId xmlns:a16="http://schemas.microsoft.com/office/drawing/2014/main" id="{BD332E28-2135-4B42-BAD7-6B6DC9DF9422}"/>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4628853"/>
            <a:ext cx="6610350" cy="1841500"/>
          </a:xfrm>
          <a:prstGeom prst="rect">
            <a:avLst/>
          </a:prstGeom>
          <a:noFill/>
        </p:spPr>
      </p:pic>
      <p:sp>
        <p:nvSpPr>
          <p:cNvPr id="8" name="ZoneTexte 7">
            <a:extLst>
              <a:ext uri="{FF2B5EF4-FFF2-40B4-BE49-F238E27FC236}">
                <a16:creationId xmlns:a16="http://schemas.microsoft.com/office/drawing/2014/main" id="{DCA8D638-5F7C-43B3-86B5-62AD296F6D0F}"/>
              </a:ext>
            </a:extLst>
          </p:cNvPr>
          <p:cNvSpPr txBox="1"/>
          <p:nvPr/>
        </p:nvSpPr>
        <p:spPr>
          <a:xfrm>
            <a:off x="80492" y="896986"/>
            <a:ext cx="1077539" cy="246221"/>
          </a:xfrm>
          <a:prstGeom prst="rect">
            <a:avLst/>
          </a:prstGeom>
          <a:noFill/>
        </p:spPr>
        <p:txBody>
          <a:bodyPr wrap="none" rtlCol="0">
            <a:spAutoFit/>
          </a:bodyPr>
          <a:lstStyle/>
          <a:p>
            <a:r>
              <a:rPr lang="fr-FR" sz="1000" dirty="0">
                <a:solidFill>
                  <a:schemeClr val="bg2">
                    <a:lumMod val="75000"/>
                  </a:schemeClr>
                </a:solidFill>
              </a:rPr>
              <a:t>© CLS/P. Thibaut</a:t>
            </a:r>
          </a:p>
        </p:txBody>
      </p:sp>
    </p:spTree>
    <p:extLst>
      <p:ext uri="{BB962C8B-B14F-4D97-AF65-F5344CB8AC3E}">
        <p14:creationId xmlns:p14="http://schemas.microsoft.com/office/powerpoint/2010/main" val="4047431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E46A11-15AF-4194-9931-6C498487A353}"/>
              </a:ext>
            </a:extLst>
          </p:cNvPr>
          <p:cNvSpPr>
            <a:spLocks noGrp="1"/>
          </p:cNvSpPr>
          <p:nvPr>
            <p:ph type="title"/>
          </p:nvPr>
        </p:nvSpPr>
        <p:spPr/>
        <p:txBody>
          <a:bodyPr/>
          <a:lstStyle/>
          <a:p>
            <a:pPr>
              <a:tabLst>
                <a:tab pos="11658600" algn="l"/>
                <a:tab pos="11923713" algn="l"/>
              </a:tabLst>
            </a:pPr>
            <a:r>
              <a:rPr lang="en-US" dirty="0"/>
              <a:t>Reflections on the surrounding	</a:t>
            </a:r>
          </a:p>
        </p:txBody>
      </p:sp>
      <p:sp>
        <p:nvSpPr>
          <p:cNvPr id="4" name="Espace réservé du contenu 3">
            <a:extLst>
              <a:ext uri="{FF2B5EF4-FFF2-40B4-BE49-F238E27FC236}">
                <a16:creationId xmlns:a16="http://schemas.microsoft.com/office/drawing/2014/main" id="{66BD2A8D-AF1C-4BF2-9C28-11769C8D24E8}"/>
              </a:ext>
            </a:extLst>
          </p:cNvPr>
          <p:cNvSpPr>
            <a:spLocks noGrp="1"/>
          </p:cNvSpPr>
          <p:nvPr>
            <p:ph sz="half" idx="1"/>
          </p:nvPr>
        </p:nvSpPr>
        <p:spPr>
          <a:xfrm>
            <a:off x="335360" y="908721"/>
            <a:ext cx="6264696" cy="4975178"/>
          </a:xfrm>
        </p:spPr>
        <p:txBody>
          <a:bodyPr/>
          <a:lstStyle/>
          <a:p>
            <a:r>
              <a:rPr lang="en-GB" dirty="0"/>
              <a:t>when the altimeter continues to measure a reflective surface it has just flown over, despite no longer being above it, this results in a longer round-trip time for the wave, leading to an underestimation of the surface height measured by the altimeter (overestimation of the satellite-to-surface distance) (</a:t>
            </a:r>
            <a:r>
              <a:rPr lang="en-GB" i="1" dirty="0"/>
              <a:t>hooking</a:t>
            </a:r>
            <a:r>
              <a:rPr lang="en-GB" dirty="0"/>
              <a:t>)</a:t>
            </a:r>
          </a:p>
          <a:p>
            <a:r>
              <a:rPr lang="en-US" dirty="0"/>
              <a:t>Riverbanks &amp; other surfaces in the footprint can be good reflectors, leading to several peaks in the waveform (also braided rivers)</a:t>
            </a:r>
          </a:p>
        </p:txBody>
      </p:sp>
      <p:pic>
        <p:nvPicPr>
          <p:cNvPr id="7" name="Image 6">
            <a:extLst>
              <a:ext uri="{FF2B5EF4-FFF2-40B4-BE49-F238E27FC236}">
                <a16:creationId xmlns:a16="http://schemas.microsoft.com/office/drawing/2014/main" id="{4FBFB2EE-A669-4FB9-A92E-0784D99CCFBD}"/>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00056" y="908721"/>
            <a:ext cx="5392420" cy="5424805"/>
          </a:xfrm>
          <a:prstGeom prst="rect">
            <a:avLst/>
          </a:prstGeom>
          <a:noFill/>
          <a:ln>
            <a:noFill/>
          </a:ln>
        </p:spPr>
      </p:pic>
      <p:sp>
        <p:nvSpPr>
          <p:cNvPr id="5" name="ZoneTexte 4">
            <a:extLst>
              <a:ext uri="{FF2B5EF4-FFF2-40B4-BE49-F238E27FC236}">
                <a16:creationId xmlns:a16="http://schemas.microsoft.com/office/drawing/2014/main" id="{1A61E8B4-82B0-4BD3-A442-62D4B1EE13FD}"/>
              </a:ext>
            </a:extLst>
          </p:cNvPr>
          <p:cNvSpPr txBox="1"/>
          <p:nvPr/>
        </p:nvSpPr>
        <p:spPr>
          <a:xfrm>
            <a:off x="6528048" y="4365104"/>
            <a:ext cx="1467068" cy="246221"/>
          </a:xfrm>
          <a:prstGeom prst="rect">
            <a:avLst/>
          </a:prstGeom>
          <a:noFill/>
        </p:spPr>
        <p:txBody>
          <a:bodyPr wrap="none" rtlCol="0">
            <a:spAutoFit/>
          </a:bodyPr>
          <a:lstStyle/>
          <a:p>
            <a:r>
              <a:rPr lang="fr-FR" sz="1000" dirty="0">
                <a:solidFill>
                  <a:schemeClr val="bg2">
                    <a:lumMod val="75000"/>
                  </a:schemeClr>
                </a:solidFill>
              </a:rPr>
              <a:t>© </a:t>
            </a:r>
            <a:r>
              <a:rPr lang="fr-FR" sz="1000" dirty="0" err="1">
                <a:solidFill>
                  <a:schemeClr val="bg2">
                    <a:lumMod val="75000"/>
                  </a:schemeClr>
                </a:solidFill>
              </a:rPr>
              <a:t>Cnes</a:t>
            </a:r>
            <a:r>
              <a:rPr lang="fr-FR" sz="1000" dirty="0">
                <a:solidFill>
                  <a:schemeClr val="bg2">
                    <a:lumMod val="75000"/>
                  </a:schemeClr>
                </a:solidFill>
              </a:rPr>
              <a:t>/Mira Production</a:t>
            </a:r>
          </a:p>
        </p:txBody>
      </p:sp>
    </p:spTree>
    <p:extLst>
      <p:ext uri="{BB962C8B-B14F-4D97-AF65-F5344CB8AC3E}">
        <p14:creationId xmlns:p14="http://schemas.microsoft.com/office/powerpoint/2010/main" val="4092489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What</a:t>
            </a:r>
            <a:r>
              <a:rPr lang="fr-FR" dirty="0"/>
              <a:t> are </a:t>
            </a:r>
            <a:r>
              <a:rPr lang="fr-FR" dirty="0" err="1"/>
              <a:t>we</a:t>
            </a:r>
            <a:r>
              <a:rPr lang="fr-FR" dirty="0"/>
              <a:t> </a:t>
            </a:r>
            <a:r>
              <a:rPr lang="fr-FR" dirty="0" err="1"/>
              <a:t>observing</a:t>
            </a:r>
            <a:r>
              <a:rPr lang="fr-FR" dirty="0"/>
              <a:t>?</a:t>
            </a:r>
          </a:p>
        </p:txBody>
      </p:sp>
      <p:sp>
        <p:nvSpPr>
          <p:cNvPr id="7" name="Espace réservé du texte 6">
            <a:extLst>
              <a:ext uri="{FF2B5EF4-FFF2-40B4-BE49-F238E27FC236}">
                <a16:creationId xmlns:a16="http://schemas.microsoft.com/office/drawing/2014/main" id="{3938898B-C694-4D27-86F5-7278496FED6A}"/>
              </a:ext>
            </a:extLst>
          </p:cNvPr>
          <p:cNvSpPr>
            <a:spLocks noGrp="1"/>
          </p:cNvSpPr>
          <p:nvPr>
            <p:ph type="body"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BCDB02C-A755-40F6-8AF5-42A83F72D144}" type="slidenum">
              <a:rPr lang="fr-FR" smtClean="0"/>
              <a:pPr/>
              <a:t>22</a:t>
            </a:fld>
            <a:endParaRPr lang="fr-FR" dirty="0"/>
          </a:p>
        </p:txBody>
      </p:sp>
    </p:spTree>
    <p:extLst>
      <p:ext uri="{BB962C8B-B14F-4D97-AF65-F5344CB8AC3E}">
        <p14:creationId xmlns:p14="http://schemas.microsoft.com/office/powerpoint/2010/main" val="580957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tabLst>
                <a:tab pos="11569700" algn="r"/>
              </a:tabLst>
            </a:pPr>
            <a:r>
              <a:rPr lang="en-GB" dirty="0"/>
              <a:t>Spatial scales	</a:t>
            </a:r>
            <a:endParaRPr lang="en-GB" sz="1400" dirty="0"/>
          </a:p>
        </p:txBody>
      </p:sp>
      <p:sp>
        <p:nvSpPr>
          <p:cNvPr id="2" name="Espace réservé du contenu 1">
            <a:extLst>
              <a:ext uri="{FF2B5EF4-FFF2-40B4-BE49-F238E27FC236}">
                <a16:creationId xmlns:a16="http://schemas.microsoft.com/office/drawing/2014/main" id="{77E9832D-E496-4C1A-BC91-B748386824AC}"/>
              </a:ext>
            </a:extLst>
          </p:cNvPr>
          <p:cNvSpPr>
            <a:spLocks noGrp="1"/>
          </p:cNvSpPr>
          <p:nvPr>
            <p:ph idx="1"/>
          </p:nvPr>
        </p:nvSpPr>
        <p:spPr/>
        <p:txBody>
          <a:bodyPr/>
          <a:lstStyle/>
          <a:p>
            <a:r>
              <a:rPr lang="en-US" dirty="0"/>
              <a:t>Not all the points on Earth are measured.  </a:t>
            </a:r>
          </a:p>
          <a:p>
            <a:r>
              <a:rPr lang="en-US" dirty="0"/>
              <a:t>Depending on the satellite, the measurement mesh is more or less tight. Using several satellites densifies the mesh.</a:t>
            </a:r>
          </a:p>
          <a:p>
            <a:r>
              <a:rPr lang="en-US" dirty="0"/>
              <a:t>Some rivers or lakes may never be measured</a:t>
            </a:r>
          </a:p>
        </p:txBody>
      </p:sp>
      <p:sp>
        <p:nvSpPr>
          <p:cNvPr id="8" name="ZoneTexte 7">
            <a:extLst>
              <a:ext uri="{FF2B5EF4-FFF2-40B4-BE49-F238E27FC236}">
                <a16:creationId xmlns:a16="http://schemas.microsoft.com/office/drawing/2014/main" id="{CC96811B-C192-4FBC-A7C7-50E87AF41600}"/>
              </a:ext>
            </a:extLst>
          </p:cNvPr>
          <p:cNvSpPr txBox="1"/>
          <p:nvPr/>
        </p:nvSpPr>
        <p:spPr>
          <a:xfrm>
            <a:off x="6580099" y="6011996"/>
            <a:ext cx="5277150" cy="369332"/>
          </a:xfrm>
          <a:prstGeom prst="rect">
            <a:avLst/>
          </a:prstGeom>
          <a:noFill/>
        </p:spPr>
        <p:txBody>
          <a:bodyPr wrap="none" rtlCol="0">
            <a:spAutoFit/>
          </a:bodyPr>
          <a:lstStyle/>
          <a:p>
            <a:r>
              <a:rPr lang="en-US" i="1" dirty="0"/>
              <a:t>Potential measurements over inland waters by Jason-3</a:t>
            </a:r>
          </a:p>
        </p:txBody>
      </p:sp>
      <p:sp>
        <p:nvSpPr>
          <p:cNvPr id="9" name="ZoneTexte 8">
            <a:extLst>
              <a:ext uri="{FF2B5EF4-FFF2-40B4-BE49-F238E27FC236}">
                <a16:creationId xmlns:a16="http://schemas.microsoft.com/office/drawing/2014/main" id="{F4EED46D-F4CE-4676-A946-5F0E16D1AA9F}"/>
              </a:ext>
            </a:extLst>
          </p:cNvPr>
          <p:cNvSpPr txBox="1"/>
          <p:nvPr/>
        </p:nvSpPr>
        <p:spPr>
          <a:xfrm>
            <a:off x="4273972" y="3126547"/>
            <a:ext cx="1786649" cy="2862322"/>
          </a:xfrm>
          <a:prstGeom prst="rect">
            <a:avLst/>
          </a:prstGeom>
          <a:noFill/>
        </p:spPr>
        <p:txBody>
          <a:bodyPr wrap="square" rtlCol="0">
            <a:spAutoFit/>
          </a:bodyPr>
          <a:lstStyle/>
          <a:p>
            <a:r>
              <a:rPr lang="en-US" i="1" dirty="0"/>
              <a:t>Dead Sea “coverage” by Jason, </a:t>
            </a:r>
            <a:r>
              <a:rPr lang="en-US" i="1" dirty="0" err="1"/>
              <a:t>Saral</a:t>
            </a:r>
            <a:r>
              <a:rPr lang="en-US" i="1" dirty="0"/>
              <a:t>, Sentinel-3 A &amp; B right: this rather large water body is almost not seen by any repetitive altimeters </a:t>
            </a:r>
          </a:p>
        </p:txBody>
      </p:sp>
      <p:pic>
        <p:nvPicPr>
          <p:cNvPr id="10" name="Image 9">
            <a:extLst>
              <a:ext uri="{FF2B5EF4-FFF2-40B4-BE49-F238E27FC236}">
                <a16:creationId xmlns:a16="http://schemas.microsoft.com/office/drawing/2014/main" id="{4904AA6F-85CA-4B43-9C24-C3562797F1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76" y="2924944"/>
            <a:ext cx="3816424" cy="3437489"/>
          </a:xfrm>
          <a:prstGeom prst="rect">
            <a:avLst/>
          </a:prstGeom>
        </p:spPr>
      </p:pic>
      <p:grpSp>
        <p:nvGrpSpPr>
          <p:cNvPr id="3" name="Groupe 2">
            <a:extLst>
              <a:ext uri="{FF2B5EF4-FFF2-40B4-BE49-F238E27FC236}">
                <a16:creationId xmlns:a16="http://schemas.microsoft.com/office/drawing/2014/main" id="{C66B9089-804A-47BD-972E-0DC12DA47EDF}"/>
              </a:ext>
            </a:extLst>
          </p:cNvPr>
          <p:cNvGrpSpPr/>
          <p:nvPr/>
        </p:nvGrpSpPr>
        <p:grpSpPr>
          <a:xfrm>
            <a:off x="6235673" y="3100317"/>
            <a:ext cx="5803103" cy="2952329"/>
            <a:chOff x="6235673" y="3100317"/>
            <a:chExt cx="5803103" cy="2952329"/>
          </a:xfrm>
        </p:grpSpPr>
        <p:pic>
          <p:nvPicPr>
            <p:cNvPr id="7" name="Image 6" descr="Une image contenant arbre&#10;&#10;Description générée automatiquement">
              <a:extLst>
                <a:ext uri="{FF2B5EF4-FFF2-40B4-BE49-F238E27FC236}">
                  <a16:creationId xmlns:a16="http://schemas.microsoft.com/office/drawing/2014/main" id="{E47B781D-F1EF-4ABC-A895-8C69A88D9D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5673" y="3100317"/>
              <a:ext cx="5803103" cy="2952329"/>
            </a:xfrm>
            <a:prstGeom prst="rect">
              <a:avLst/>
            </a:prstGeom>
          </p:spPr>
        </p:pic>
        <p:sp>
          <p:nvSpPr>
            <p:cNvPr id="11" name="ZoneTexte 10">
              <a:extLst>
                <a:ext uri="{FF2B5EF4-FFF2-40B4-BE49-F238E27FC236}">
                  <a16:creationId xmlns:a16="http://schemas.microsoft.com/office/drawing/2014/main" id="{F950E46E-004C-46F5-B1B4-24B4E47FDB15}"/>
                </a:ext>
              </a:extLst>
            </p:cNvPr>
            <p:cNvSpPr txBox="1"/>
            <p:nvPr/>
          </p:nvSpPr>
          <p:spPr>
            <a:xfrm>
              <a:off x="11141634" y="5691956"/>
              <a:ext cx="570990" cy="246221"/>
            </a:xfrm>
            <a:prstGeom prst="rect">
              <a:avLst/>
            </a:prstGeom>
            <a:noFill/>
          </p:spPr>
          <p:txBody>
            <a:bodyPr wrap="none" rtlCol="0">
              <a:spAutoFit/>
            </a:bodyPr>
            <a:lstStyle/>
            <a:p>
              <a:r>
                <a:rPr lang="fr-FR" sz="1000" dirty="0">
                  <a:solidFill>
                    <a:srgbClr val="12230F"/>
                  </a:solidFill>
                </a:rPr>
                <a:t>© Cnes</a:t>
              </a:r>
            </a:p>
          </p:txBody>
        </p:sp>
      </p:grpSp>
    </p:spTree>
    <p:extLst>
      <p:ext uri="{BB962C8B-B14F-4D97-AF65-F5344CB8AC3E}">
        <p14:creationId xmlns:p14="http://schemas.microsoft.com/office/powerpoint/2010/main" val="2815389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tabLst>
                <a:tab pos="11569700" algn="l"/>
                <a:tab pos="11837988" algn="l"/>
              </a:tabLst>
            </a:pPr>
            <a:r>
              <a:rPr lang="en-US" dirty="0"/>
              <a:t>Why? </a:t>
            </a:r>
            <a:r>
              <a:rPr lang="en-US"/>
              <a:t>Because classical altimetry </a:t>
            </a:r>
            <a:r>
              <a:rPr lang="en-US" dirty="0"/>
              <a:t>is </a:t>
            </a:r>
            <a:r>
              <a:rPr lang="en-US" b="1" dirty="0"/>
              <a:t>not</a:t>
            </a:r>
            <a:r>
              <a:rPr lang="en-US" dirty="0"/>
              <a:t> imagery…	</a:t>
            </a:r>
          </a:p>
        </p:txBody>
      </p:sp>
      <p:sp>
        <p:nvSpPr>
          <p:cNvPr id="3" name="Espace réservé du contenu 2"/>
          <p:cNvSpPr>
            <a:spLocks noGrp="1"/>
          </p:cNvSpPr>
          <p:nvPr>
            <p:ph idx="1"/>
          </p:nvPr>
        </p:nvSpPr>
        <p:spPr>
          <a:xfrm>
            <a:off x="0" y="908721"/>
            <a:ext cx="6096000" cy="5217443"/>
          </a:xfrm>
        </p:spPr>
        <p:txBody>
          <a:bodyPr>
            <a:normAutofit/>
          </a:bodyPr>
          <a:lstStyle/>
          <a:p>
            <a:pPr marL="180975" indent="-3175">
              <a:buNone/>
            </a:pPr>
            <a:r>
              <a:rPr lang="en-US" sz="2800" dirty="0"/>
              <a:t>basically altimetry data are “along-track”, i.e. a narrow thread of measurements just beneath the satellite.</a:t>
            </a:r>
          </a:p>
        </p:txBody>
      </p:sp>
      <p:sp>
        <p:nvSpPr>
          <p:cNvPr id="5" name="object 3"/>
          <p:cNvSpPr>
            <a:spLocks noChangeArrowheads="1"/>
          </p:cNvSpPr>
          <p:nvPr/>
        </p:nvSpPr>
        <p:spPr bwMode="auto">
          <a:xfrm>
            <a:off x="1847528" y="2368596"/>
            <a:ext cx="3960440" cy="401273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9525">
            <a:noFill/>
            <a:miter lim="800000"/>
            <a:headEnd/>
            <a:tailEnd/>
          </a:ln>
        </p:spPr>
        <p:txBody>
          <a:bodyPr lIns="0" tIns="0" rIns="0" bIns="0"/>
          <a:lstStyle/>
          <a:p>
            <a:pPr eaLnBrk="1" hangingPunct="1"/>
            <a:endParaRPr lang="fr-FR">
              <a:latin typeface="Calibri" pitchFamily="34" charset="0"/>
            </a:endParaRPr>
          </a:p>
        </p:txBody>
      </p:sp>
      <p:pic>
        <p:nvPicPr>
          <p:cNvPr id="67586" name="Picture 2" descr="C:\Documents and Settings\vrosmorduc\Galerie\Images\Missions\orbit.gif"/>
          <p:cNvPicPr>
            <a:picLocks noChangeAspect="1" noChangeArrowheads="1"/>
          </p:cNvPicPr>
          <p:nvPr/>
        </p:nvPicPr>
        <p:blipFill>
          <a:blip r:embed="rId4" cstate="print"/>
          <a:srcRect/>
          <a:stretch>
            <a:fillRect/>
          </a:stretch>
        </p:blipFill>
        <p:spPr bwMode="auto">
          <a:xfrm>
            <a:off x="6960096" y="971129"/>
            <a:ext cx="4476750" cy="5410200"/>
          </a:xfrm>
          <a:prstGeom prst="rect">
            <a:avLst/>
          </a:prstGeom>
          <a:noFill/>
        </p:spPr>
      </p:pic>
      <p:sp>
        <p:nvSpPr>
          <p:cNvPr id="8" name="Rectangle 7"/>
          <p:cNvSpPr/>
          <p:nvPr/>
        </p:nvSpPr>
        <p:spPr>
          <a:xfrm>
            <a:off x="6931076" y="6126164"/>
            <a:ext cx="1307859" cy="307777"/>
          </a:xfrm>
          <a:prstGeom prst="rect">
            <a:avLst/>
          </a:prstGeom>
        </p:spPr>
        <p:txBody>
          <a:bodyPr wrap="none">
            <a:spAutoFit/>
          </a:bodyPr>
          <a:lstStyle/>
          <a:p>
            <a:pPr lvl="0"/>
            <a:r>
              <a:rPr lang="fr-FR" sz="1400" dirty="0" err="1">
                <a:solidFill>
                  <a:schemeClr val="bg1"/>
                </a:solidFill>
                <a:latin typeface="Calibri" panose="020F0502020204030204" pitchFamily="34" charset="0"/>
                <a:cs typeface="Calibri" panose="020F0502020204030204" pitchFamily="34" charset="0"/>
              </a:rPr>
              <a:t>Courtesy</a:t>
            </a:r>
            <a:r>
              <a:rPr lang="fr-FR" sz="1400" dirty="0">
                <a:solidFill>
                  <a:schemeClr val="bg1"/>
                </a:solidFill>
                <a:latin typeface="Calibri" panose="020F0502020204030204" pitchFamily="34" charset="0"/>
                <a:cs typeface="Calibri" panose="020F0502020204030204" pitchFamily="34" charset="0"/>
              </a:rPr>
              <a:t> CSIRO</a:t>
            </a:r>
          </a:p>
        </p:txBody>
      </p:sp>
    </p:spTree>
    <p:extLst>
      <p:ext uri="{BB962C8B-B14F-4D97-AF65-F5344CB8AC3E}">
        <p14:creationId xmlns:p14="http://schemas.microsoft.com/office/powerpoint/2010/main" val="4016717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6"/>
          <p:cNvSpPr>
            <a:spLocks noGrp="1" noChangeArrowheads="1"/>
          </p:cNvSpPr>
          <p:nvPr>
            <p:ph type="title"/>
          </p:nvPr>
        </p:nvSpPr>
        <p:spPr>
          <a:noFill/>
        </p:spPr>
        <p:txBody>
          <a:bodyPr/>
          <a:lstStyle/>
          <a:p>
            <a:pPr eaLnBrk="1" hangingPunct="1">
              <a:tabLst>
                <a:tab pos="11658600" algn="r"/>
              </a:tabLst>
            </a:pPr>
            <a:r>
              <a:rPr lang="en-GB" dirty="0"/>
              <a:t>Time scales	</a:t>
            </a:r>
          </a:p>
        </p:txBody>
      </p:sp>
      <p:sp>
        <p:nvSpPr>
          <p:cNvPr id="2" name="Espace réservé du contenu 1">
            <a:extLst>
              <a:ext uri="{FF2B5EF4-FFF2-40B4-BE49-F238E27FC236}">
                <a16:creationId xmlns:a16="http://schemas.microsoft.com/office/drawing/2014/main" id="{E8C30C43-6B10-4407-BC5D-D85EDED8876C}"/>
              </a:ext>
            </a:extLst>
          </p:cNvPr>
          <p:cNvSpPr>
            <a:spLocks noGrp="1"/>
          </p:cNvSpPr>
          <p:nvPr>
            <p:ph idx="1"/>
          </p:nvPr>
        </p:nvSpPr>
        <p:spPr/>
        <p:txBody>
          <a:bodyPr/>
          <a:lstStyle/>
          <a:p>
            <a:r>
              <a:rPr lang="en-US" dirty="0"/>
              <a:t>Measurements made every few days (depending on the satellite and the location on Earth)</a:t>
            </a:r>
          </a:p>
          <a:p>
            <a:r>
              <a:rPr lang="en-US" dirty="0"/>
              <a:t>Continuously since 1991-92</a:t>
            </a:r>
          </a:p>
          <a:p>
            <a:endParaRPr lang="en-US" dirty="0"/>
          </a:p>
          <a:p>
            <a:r>
              <a:rPr lang="en-US" dirty="0"/>
              <a:t>Thus we observe:</a:t>
            </a:r>
          </a:p>
          <a:p>
            <a:pPr lvl="1"/>
            <a:r>
              <a:rPr lang="en-US" dirty="0"/>
              <a:t>Transient phenomena only haphazardly</a:t>
            </a:r>
          </a:p>
          <a:p>
            <a:pPr lvl="1"/>
            <a:r>
              <a:rPr lang="en-US" b="1" dirty="0"/>
              <a:t>One week to one month’s variations </a:t>
            </a:r>
            <a:r>
              <a:rPr lang="en-US" dirty="0"/>
              <a:t>(depending on the satellite)</a:t>
            </a:r>
          </a:p>
          <a:p>
            <a:pPr lvl="1"/>
            <a:r>
              <a:rPr lang="en-US" b="1" u="sng" dirty="0"/>
              <a:t>Seasonal variations</a:t>
            </a:r>
          </a:p>
          <a:p>
            <a:pPr lvl="1"/>
            <a:r>
              <a:rPr lang="en-US" b="1" u="sng" dirty="0"/>
              <a:t>Interannual variations</a:t>
            </a:r>
          </a:p>
          <a:p>
            <a:pPr lvl="1"/>
            <a:r>
              <a:rPr lang="en-US" b="1" dirty="0"/>
              <a:t>Climatological variations</a:t>
            </a:r>
            <a:r>
              <a:rPr lang="en-US" dirty="0"/>
              <a:t>: soon (30 </a:t>
            </a:r>
            <a:r>
              <a:rPr lang="en-US" dirty="0" err="1"/>
              <a:t>yrs</a:t>
            </a:r>
            <a:r>
              <a:rPr lang="en-US" dirty="0"/>
              <a:t>; i.e. in 2022)</a:t>
            </a:r>
          </a:p>
          <a:p>
            <a:endParaRPr lang="en-US" dirty="0"/>
          </a:p>
        </p:txBody>
      </p:sp>
    </p:spTree>
    <p:extLst>
      <p:ext uri="{BB962C8B-B14F-4D97-AF65-F5344CB8AC3E}">
        <p14:creationId xmlns:p14="http://schemas.microsoft.com/office/powerpoint/2010/main" val="2494296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5"/>
          <p:cNvSpPr>
            <a:spLocks noGrp="1"/>
          </p:cNvSpPr>
          <p:nvPr>
            <p:ph type="title"/>
          </p:nvPr>
        </p:nvSpPr>
        <p:spPr/>
        <p:txBody>
          <a:bodyPr>
            <a:noAutofit/>
          </a:bodyPr>
          <a:lstStyle/>
          <a:p>
            <a:pPr>
              <a:tabLst>
                <a:tab pos="11569700" algn="l"/>
                <a:tab pos="11839575" algn="l"/>
              </a:tabLst>
            </a:pPr>
            <a:r>
              <a:rPr lang="en-US" sz="4000" dirty="0"/>
              <a:t>Higher-level data available	</a:t>
            </a:r>
          </a:p>
        </p:txBody>
      </p:sp>
      <p:sp>
        <p:nvSpPr>
          <p:cNvPr id="2" name="Espace réservé du contenu 1">
            <a:extLst>
              <a:ext uri="{FF2B5EF4-FFF2-40B4-BE49-F238E27FC236}">
                <a16:creationId xmlns:a16="http://schemas.microsoft.com/office/drawing/2014/main" id="{BB6480CD-2B8E-4475-8AEC-DA9E3962C8EB}"/>
              </a:ext>
            </a:extLst>
          </p:cNvPr>
          <p:cNvSpPr>
            <a:spLocks noGrp="1"/>
          </p:cNvSpPr>
          <p:nvPr>
            <p:ph idx="1"/>
          </p:nvPr>
        </p:nvSpPr>
        <p:spPr/>
        <p:txBody>
          <a:bodyPr>
            <a:noAutofit/>
          </a:bodyPr>
          <a:lstStyle/>
          <a:p>
            <a:pPr marL="177800" indent="0">
              <a:buNone/>
            </a:pPr>
            <a:r>
              <a:rPr lang="en-US" sz="3000" dirty="0"/>
              <a:t>Raw data can be used. However, different high-level processing provide with easier-to-use data, pre-computed for a given use:</a:t>
            </a:r>
          </a:p>
          <a:p>
            <a:pPr marL="177800" indent="0">
              <a:buNone/>
            </a:pPr>
            <a:endParaRPr lang="en-US" sz="3000" dirty="0"/>
          </a:p>
          <a:p>
            <a:r>
              <a:rPr lang="en-US" sz="3000" dirty="0"/>
              <a:t>Rivers: “virtual station”</a:t>
            </a:r>
            <a:br>
              <a:rPr lang="en-US" sz="3000" dirty="0"/>
            </a:br>
            <a:endParaRPr lang="en-US" sz="3000" dirty="0"/>
          </a:p>
          <a:p>
            <a:r>
              <a:rPr lang="en-US" sz="3000" dirty="0"/>
              <a:t>Lakes: integrated surface height</a:t>
            </a:r>
          </a:p>
        </p:txBody>
      </p:sp>
    </p:spTree>
    <p:extLst>
      <p:ext uri="{BB962C8B-B14F-4D97-AF65-F5344CB8AC3E}">
        <p14:creationId xmlns:p14="http://schemas.microsoft.com/office/powerpoint/2010/main" val="1471819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42FD2079-B3BD-46C7-A734-689EDA0DE0FE}"/>
              </a:ext>
            </a:extLst>
          </p:cNvPr>
          <p:cNvGrpSpPr/>
          <p:nvPr/>
        </p:nvGrpSpPr>
        <p:grpSpPr>
          <a:xfrm>
            <a:off x="-9269600" y="738169"/>
            <a:ext cx="17843885" cy="5393841"/>
            <a:chOff x="-9269600" y="738169"/>
            <a:chExt cx="17843885" cy="5393841"/>
          </a:xfrm>
        </p:grpSpPr>
        <p:pic>
          <p:nvPicPr>
            <p:cNvPr id="25" name="Image 24">
              <a:extLst>
                <a:ext uri="{FF2B5EF4-FFF2-40B4-BE49-F238E27FC236}">
                  <a16:creationId xmlns:a16="http://schemas.microsoft.com/office/drawing/2014/main" id="{75B4605A-5444-4E97-AF25-89B07768B8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3738" y="3114196"/>
              <a:ext cx="5520993" cy="3017814"/>
            </a:xfrm>
            <a:prstGeom prst="rect">
              <a:avLst/>
            </a:prstGeom>
          </p:spPr>
        </p:pic>
        <p:grpSp>
          <p:nvGrpSpPr>
            <p:cNvPr id="5" name="Groupe 4">
              <a:extLst>
                <a:ext uri="{FF2B5EF4-FFF2-40B4-BE49-F238E27FC236}">
                  <a16:creationId xmlns:a16="http://schemas.microsoft.com/office/drawing/2014/main" id="{E148DD7E-C609-4649-9767-9DD89AA7A5B3}"/>
                </a:ext>
              </a:extLst>
            </p:cNvPr>
            <p:cNvGrpSpPr/>
            <p:nvPr/>
          </p:nvGrpSpPr>
          <p:grpSpPr>
            <a:xfrm>
              <a:off x="-9269600" y="738169"/>
              <a:ext cx="17843885" cy="5367340"/>
              <a:chOff x="-9269600" y="738169"/>
              <a:chExt cx="17843885" cy="5367340"/>
            </a:xfrm>
          </p:grpSpPr>
          <p:grpSp>
            <p:nvGrpSpPr>
              <p:cNvPr id="13" name="Groupe 12">
                <a:extLst>
                  <a:ext uri="{FF2B5EF4-FFF2-40B4-BE49-F238E27FC236}">
                    <a16:creationId xmlns:a16="http://schemas.microsoft.com/office/drawing/2014/main" id="{2AF29D6A-8E4F-4896-9234-3D5E306FCB39}"/>
                  </a:ext>
                </a:extLst>
              </p:cNvPr>
              <p:cNvGrpSpPr/>
              <p:nvPr/>
            </p:nvGrpSpPr>
            <p:grpSpPr>
              <a:xfrm>
                <a:off x="-9269600" y="738169"/>
                <a:ext cx="17843885" cy="5183539"/>
                <a:chOff x="-9269600" y="738169"/>
                <a:chExt cx="17843885" cy="5183539"/>
              </a:xfrm>
            </p:grpSpPr>
            <p:sp>
              <p:nvSpPr>
                <p:cNvPr id="20" name="Ellipse 19">
                  <a:extLst>
                    <a:ext uri="{FF2B5EF4-FFF2-40B4-BE49-F238E27FC236}">
                      <a16:creationId xmlns:a16="http://schemas.microsoft.com/office/drawing/2014/main" id="{A202169B-0B79-4680-BF1D-31B08A91DE46}"/>
                    </a:ext>
                  </a:extLst>
                </p:cNvPr>
                <p:cNvSpPr/>
                <p:nvPr/>
              </p:nvSpPr>
              <p:spPr>
                <a:xfrm rot="186522">
                  <a:off x="353858" y="3325422"/>
                  <a:ext cx="4904033" cy="2582936"/>
                </a:xfrm>
                <a:prstGeom prst="ellipse">
                  <a:avLst/>
                </a:prstGeom>
                <a:solidFill>
                  <a:srgbClr val="B9CDE5">
                    <a:alpha val="70980"/>
                  </a:srgbClr>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Arc 95">
                  <a:extLst>
                    <a:ext uri="{FF2B5EF4-FFF2-40B4-BE49-F238E27FC236}">
                      <a16:creationId xmlns:a16="http://schemas.microsoft.com/office/drawing/2014/main" id="{E54903A4-E0BA-4418-B112-81E45682BCDB}"/>
                    </a:ext>
                  </a:extLst>
                </p:cNvPr>
                <p:cNvSpPr/>
                <p:nvPr/>
              </p:nvSpPr>
              <p:spPr>
                <a:xfrm rot="387333">
                  <a:off x="-9269600" y="4105232"/>
                  <a:ext cx="17843885" cy="1753327"/>
                </a:xfrm>
                <a:prstGeom prst="arc">
                  <a:avLst>
                    <a:gd name="adj1" fmla="val 17731064"/>
                    <a:gd name="adj2" fmla="val 21225516"/>
                  </a:avLst>
                </a:prstGeom>
                <a:ln w="19050">
                  <a:solidFill>
                    <a:schemeClr val="tx1"/>
                  </a:solidFill>
                  <a:prstDash val="solid"/>
                  <a:headEnd type="triangle" w="med"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Image 20">
                  <a:extLst>
                    <a:ext uri="{FF2B5EF4-FFF2-40B4-BE49-F238E27FC236}">
                      <a16:creationId xmlns:a16="http://schemas.microsoft.com/office/drawing/2014/main" id="{54BB427C-CD08-456B-A4AF-DF9B487530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5176" y="875426"/>
                  <a:ext cx="1544105" cy="493390"/>
                </a:xfrm>
                <a:prstGeom prst="rect">
                  <a:avLst/>
                </a:prstGeom>
              </p:spPr>
            </p:pic>
            <p:cxnSp>
              <p:nvCxnSpPr>
                <p:cNvPr id="22" name="Connecteur droit 21">
                  <a:extLst>
                    <a:ext uri="{FF2B5EF4-FFF2-40B4-BE49-F238E27FC236}">
                      <a16:creationId xmlns:a16="http://schemas.microsoft.com/office/drawing/2014/main" id="{18421721-D559-41A5-A2C3-56238C79639D}"/>
                    </a:ext>
                  </a:extLst>
                </p:cNvPr>
                <p:cNvCxnSpPr>
                  <a:cxnSpLocks/>
                </p:cNvCxnSpPr>
                <p:nvPr/>
              </p:nvCxnSpPr>
              <p:spPr>
                <a:xfrm flipV="1">
                  <a:off x="432897" y="1135491"/>
                  <a:ext cx="2376264" cy="3039492"/>
                </a:xfrm>
                <a:prstGeom prst="line">
                  <a:avLst/>
                </a:prstGeom>
              </p:spPr>
              <p:style>
                <a:lnRef idx="1">
                  <a:schemeClr val="dk1"/>
                </a:lnRef>
                <a:fillRef idx="0">
                  <a:schemeClr val="dk1"/>
                </a:fillRef>
                <a:effectRef idx="0">
                  <a:schemeClr val="dk1"/>
                </a:effectRef>
                <a:fontRef idx="minor">
                  <a:schemeClr val="tx1"/>
                </a:fontRef>
              </p:style>
            </p:cxnSp>
            <p:cxnSp>
              <p:nvCxnSpPr>
                <p:cNvPr id="23" name="Connecteur droit 22">
                  <a:extLst>
                    <a:ext uri="{FF2B5EF4-FFF2-40B4-BE49-F238E27FC236}">
                      <a16:creationId xmlns:a16="http://schemas.microsoft.com/office/drawing/2014/main" id="{9F0CF0F3-9649-447F-9060-AC9AE46F338E}"/>
                    </a:ext>
                  </a:extLst>
                </p:cNvPr>
                <p:cNvCxnSpPr>
                  <a:cxnSpLocks/>
                </p:cNvCxnSpPr>
                <p:nvPr/>
              </p:nvCxnSpPr>
              <p:spPr>
                <a:xfrm flipH="1" flipV="1">
                  <a:off x="2809161" y="1135492"/>
                  <a:ext cx="2376264" cy="3772382"/>
                </a:xfrm>
                <a:prstGeom prst="line">
                  <a:avLst/>
                </a:prstGeom>
              </p:spPr>
              <p:style>
                <a:lnRef idx="1">
                  <a:schemeClr val="dk1"/>
                </a:lnRef>
                <a:fillRef idx="0">
                  <a:schemeClr val="dk1"/>
                </a:fillRef>
                <a:effectRef idx="0">
                  <a:schemeClr val="dk1"/>
                </a:effectRef>
                <a:fontRef idx="minor">
                  <a:schemeClr val="tx1"/>
                </a:fontRef>
              </p:style>
            </p:cxnSp>
            <p:sp>
              <p:nvSpPr>
                <p:cNvPr id="26" name="Arc 25">
                  <a:extLst>
                    <a:ext uri="{FF2B5EF4-FFF2-40B4-BE49-F238E27FC236}">
                      <a16:creationId xmlns:a16="http://schemas.microsoft.com/office/drawing/2014/main" id="{92BDF56D-D1B8-49E1-A322-093C3B33ED3F}"/>
                    </a:ext>
                  </a:extLst>
                </p:cNvPr>
                <p:cNvSpPr/>
                <p:nvPr/>
              </p:nvSpPr>
              <p:spPr>
                <a:xfrm rot="177827">
                  <a:off x="-7716230" y="738169"/>
                  <a:ext cx="14257584" cy="2681375"/>
                </a:xfrm>
                <a:prstGeom prst="arc">
                  <a:avLst>
                    <a:gd name="adj1" fmla="val 17731064"/>
                    <a:gd name="adj2" fmla="val 21225516"/>
                  </a:avLst>
                </a:prstGeom>
                <a:ln w="19050">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ZoneTexte 98">
                  <a:extLst>
                    <a:ext uri="{FF2B5EF4-FFF2-40B4-BE49-F238E27FC236}">
                      <a16:creationId xmlns:a16="http://schemas.microsoft.com/office/drawing/2014/main" id="{F01B8DCA-B174-4579-AC6D-E2A221E2F243}"/>
                    </a:ext>
                  </a:extLst>
                </p:cNvPr>
                <p:cNvSpPr txBox="1"/>
                <p:nvPr/>
              </p:nvSpPr>
              <p:spPr>
                <a:xfrm rot="442527">
                  <a:off x="374227" y="4190282"/>
                  <a:ext cx="1073782" cy="276999"/>
                </a:xfrm>
                <a:prstGeom prst="rect">
                  <a:avLst/>
                </a:prstGeom>
                <a:noFill/>
              </p:spPr>
              <p:txBody>
                <a:bodyPr wrap="square" rtlCol="0">
                  <a:spAutoFit/>
                </a:bodyPr>
                <a:lstStyle/>
                <a:p>
                  <a:r>
                    <a:rPr lang="en-US" sz="1200" b="1" dirty="0"/>
                    <a:t>ground track</a:t>
                  </a:r>
                </a:p>
              </p:txBody>
            </p:sp>
            <p:sp>
              <p:nvSpPr>
                <p:cNvPr id="2" name="Forme libre : forme 1">
                  <a:extLst>
                    <a:ext uri="{FF2B5EF4-FFF2-40B4-BE49-F238E27FC236}">
                      <a16:creationId xmlns:a16="http://schemas.microsoft.com/office/drawing/2014/main" id="{B430BB26-B0CC-4699-A838-EC157C6CCF51}"/>
                    </a:ext>
                  </a:extLst>
                </p:cNvPr>
                <p:cNvSpPr/>
                <p:nvPr/>
              </p:nvSpPr>
              <p:spPr>
                <a:xfrm>
                  <a:off x="1183586" y="3333794"/>
                  <a:ext cx="3929062" cy="2587914"/>
                </a:xfrm>
                <a:custGeom>
                  <a:avLst/>
                  <a:gdLst>
                    <a:gd name="connsiteX0" fmla="*/ 0 w 3929062"/>
                    <a:gd name="connsiteY0" fmla="*/ 261937 h 2587914"/>
                    <a:gd name="connsiteX1" fmla="*/ 0 w 3929062"/>
                    <a:gd name="connsiteY1" fmla="*/ 261937 h 2587914"/>
                    <a:gd name="connsiteX2" fmla="*/ 19050 w 3929062"/>
                    <a:gd name="connsiteY2" fmla="*/ 319087 h 2587914"/>
                    <a:gd name="connsiteX3" fmla="*/ 23812 w 3929062"/>
                    <a:gd name="connsiteY3" fmla="*/ 404812 h 2587914"/>
                    <a:gd name="connsiteX4" fmla="*/ 33337 w 3929062"/>
                    <a:gd name="connsiteY4" fmla="*/ 433387 h 2587914"/>
                    <a:gd name="connsiteX5" fmla="*/ 38100 w 3929062"/>
                    <a:gd name="connsiteY5" fmla="*/ 447675 h 2587914"/>
                    <a:gd name="connsiteX6" fmla="*/ 85725 w 3929062"/>
                    <a:gd name="connsiteY6" fmla="*/ 504825 h 2587914"/>
                    <a:gd name="connsiteX7" fmla="*/ 114300 w 3929062"/>
                    <a:gd name="connsiteY7" fmla="*/ 523875 h 2587914"/>
                    <a:gd name="connsiteX8" fmla="*/ 128587 w 3929062"/>
                    <a:gd name="connsiteY8" fmla="*/ 528637 h 2587914"/>
                    <a:gd name="connsiteX9" fmla="*/ 157162 w 3929062"/>
                    <a:gd name="connsiteY9" fmla="*/ 547687 h 2587914"/>
                    <a:gd name="connsiteX10" fmla="*/ 171450 w 3929062"/>
                    <a:gd name="connsiteY10" fmla="*/ 552450 h 2587914"/>
                    <a:gd name="connsiteX11" fmla="*/ 185737 w 3929062"/>
                    <a:gd name="connsiteY11" fmla="*/ 561975 h 2587914"/>
                    <a:gd name="connsiteX12" fmla="*/ 219075 w 3929062"/>
                    <a:gd name="connsiteY12" fmla="*/ 576262 h 2587914"/>
                    <a:gd name="connsiteX13" fmla="*/ 261937 w 3929062"/>
                    <a:gd name="connsiteY13" fmla="*/ 595312 h 2587914"/>
                    <a:gd name="connsiteX14" fmla="*/ 280987 w 3929062"/>
                    <a:gd name="connsiteY14" fmla="*/ 604837 h 2587914"/>
                    <a:gd name="connsiteX15" fmla="*/ 300037 w 3929062"/>
                    <a:gd name="connsiteY15" fmla="*/ 609600 h 2587914"/>
                    <a:gd name="connsiteX16" fmla="*/ 314325 w 3929062"/>
                    <a:gd name="connsiteY16" fmla="*/ 614362 h 2587914"/>
                    <a:gd name="connsiteX17" fmla="*/ 328612 w 3929062"/>
                    <a:gd name="connsiteY17" fmla="*/ 623887 h 2587914"/>
                    <a:gd name="connsiteX18" fmla="*/ 347662 w 3929062"/>
                    <a:gd name="connsiteY18" fmla="*/ 628650 h 2587914"/>
                    <a:gd name="connsiteX19" fmla="*/ 376237 w 3929062"/>
                    <a:gd name="connsiteY19" fmla="*/ 638175 h 2587914"/>
                    <a:gd name="connsiteX20" fmla="*/ 414337 w 3929062"/>
                    <a:gd name="connsiteY20" fmla="*/ 647700 h 2587914"/>
                    <a:gd name="connsiteX21" fmla="*/ 433387 w 3929062"/>
                    <a:gd name="connsiteY21" fmla="*/ 657225 h 2587914"/>
                    <a:gd name="connsiteX22" fmla="*/ 461962 w 3929062"/>
                    <a:gd name="connsiteY22" fmla="*/ 661987 h 2587914"/>
                    <a:gd name="connsiteX23" fmla="*/ 495300 w 3929062"/>
                    <a:gd name="connsiteY23" fmla="*/ 671512 h 2587914"/>
                    <a:gd name="connsiteX24" fmla="*/ 509587 w 3929062"/>
                    <a:gd name="connsiteY24" fmla="*/ 681037 h 2587914"/>
                    <a:gd name="connsiteX25" fmla="*/ 538162 w 3929062"/>
                    <a:gd name="connsiteY25" fmla="*/ 690562 h 2587914"/>
                    <a:gd name="connsiteX26" fmla="*/ 552450 w 3929062"/>
                    <a:gd name="connsiteY26" fmla="*/ 695325 h 2587914"/>
                    <a:gd name="connsiteX27" fmla="*/ 566737 w 3929062"/>
                    <a:gd name="connsiteY27" fmla="*/ 700087 h 2587914"/>
                    <a:gd name="connsiteX28" fmla="*/ 585787 w 3929062"/>
                    <a:gd name="connsiteY28" fmla="*/ 709612 h 2587914"/>
                    <a:gd name="connsiteX29" fmla="*/ 600075 w 3929062"/>
                    <a:gd name="connsiteY29" fmla="*/ 714375 h 2587914"/>
                    <a:gd name="connsiteX30" fmla="*/ 614362 w 3929062"/>
                    <a:gd name="connsiteY30" fmla="*/ 723900 h 2587914"/>
                    <a:gd name="connsiteX31" fmla="*/ 642937 w 3929062"/>
                    <a:gd name="connsiteY31" fmla="*/ 733425 h 2587914"/>
                    <a:gd name="connsiteX32" fmla="*/ 657225 w 3929062"/>
                    <a:gd name="connsiteY32" fmla="*/ 738187 h 2587914"/>
                    <a:gd name="connsiteX33" fmla="*/ 700087 w 3929062"/>
                    <a:gd name="connsiteY33" fmla="*/ 766762 h 2587914"/>
                    <a:gd name="connsiteX34" fmla="*/ 714375 w 3929062"/>
                    <a:gd name="connsiteY34" fmla="*/ 776287 h 2587914"/>
                    <a:gd name="connsiteX35" fmla="*/ 728662 w 3929062"/>
                    <a:gd name="connsiteY35" fmla="*/ 790575 h 2587914"/>
                    <a:gd name="connsiteX36" fmla="*/ 757237 w 3929062"/>
                    <a:gd name="connsiteY36" fmla="*/ 809625 h 2587914"/>
                    <a:gd name="connsiteX37" fmla="*/ 771525 w 3929062"/>
                    <a:gd name="connsiteY37" fmla="*/ 819150 h 2587914"/>
                    <a:gd name="connsiteX38" fmla="*/ 785812 w 3929062"/>
                    <a:gd name="connsiteY38" fmla="*/ 833437 h 2587914"/>
                    <a:gd name="connsiteX39" fmla="*/ 800100 w 3929062"/>
                    <a:gd name="connsiteY39" fmla="*/ 838200 h 2587914"/>
                    <a:gd name="connsiteX40" fmla="*/ 814387 w 3929062"/>
                    <a:gd name="connsiteY40" fmla="*/ 847725 h 2587914"/>
                    <a:gd name="connsiteX41" fmla="*/ 838200 w 3929062"/>
                    <a:gd name="connsiteY41" fmla="*/ 871537 h 2587914"/>
                    <a:gd name="connsiteX42" fmla="*/ 847725 w 3929062"/>
                    <a:gd name="connsiteY42" fmla="*/ 885825 h 2587914"/>
                    <a:gd name="connsiteX43" fmla="*/ 852487 w 3929062"/>
                    <a:gd name="connsiteY43" fmla="*/ 900112 h 2587914"/>
                    <a:gd name="connsiteX44" fmla="*/ 866775 w 3929062"/>
                    <a:gd name="connsiteY44" fmla="*/ 919162 h 2587914"/>
                    <a:gd name="connsiteX45" fmla="*/ 876300 w 3929062"/>
                    <a:gd name="connsiteY45" fmla="*/ 933450 h 2587914"/>
                    <a:gd name="connsiteX46" fmla="*/ 890587 w 3929062"/>
                    <a:gd name="connsiteY46" fmla="*/ 962025 h 2587914"/>
                    <a:gd name="connsiteX47" fmla="*/ 900112 w 3929062"/>
                    <a:gd name="connsiteY47" fmla="*/ 981075 h 2587914"/>
                    <a:gd name="connsiteX48" fmla="*/ 904875 w 3929062"/>
                    <a:gd name="connsiteY48" fmla="*/ 995362 h 2587914"/>
                    <a:gd name="connsiteX49" fmla="*/ 914400 w 3929062"/>
                    <a:gd name="connsiteY49" fmla="*/ 1009650 h 2587914"/>
                    <a:gd name="connsiteX50" fmla="*/ 928687 w 3929062"/>
                    <a:gd name="connsiteY50" fmla="*/ 1038225 h 2587914"/>
                    <a:gd name="connsiteX51" fmla="*/ 938212 w 3929062"/>
                    <a:gd name="connsiteY51" fmla="*/ 1066800 h 2587914"/>
                    <a:gd name="connsiteX52" fmla="*/ 947737 w 3929062"/>
                    <a:gd name="connsiteY52" fmla="*/ 1109662 h 2587914"/>
                    <a:gd name="connsiteX53" fmla="*/ 952500 w 3929062"/>
                    <a:gd name="connsiteY53" fmla="*/ 1147762 h 2587914"/>
                    <a:gd name="connsiteX54" fmla="*/ 942975 w 3929062"/>
                    <a:gd name="connsiteY54" fmla="*/ 1352550 h 2587914"/>
                    <a:gd name="connsiteX55" fmla="*/ 933450 w 3929062"/>
                    <a:gd name="connsiteY55" fmla="*/ 1395412 h 2587914"/>
                    <a:gd name="connsiteX56" fmla="*/ 923925 w 3929062"/>
                    <a:gd name="connsiteY56" fmla="*/ 1423987 h 2587914"/>
                    <a:gd name="connsiteX57" fmla="*/ 914400 w 3929062"/>
                    <a:gd name="connsiteY57" fmla="*/ 1466850 h 2587914"/>
                    <a:gd name="connsiteX58" fmla="*/ 904875 w 3929062"/>
                    <a:gd name="connsiteY58" fmla="*/ 1576387 h 2587914"/>
                    <a:gd name="connsiteX59" fmla="*/ 895350 w 3929062"/>
                    <a:gd name="connsiteY59" fmla="*/ 1624012 h 2587914"/>
                    <a:gd name="connsiteX60" fmla="*/ 885825 w 3929062"/>
                    <a:gd name="connsiteY60" fmla="*/ 1638300 h 2587914"/>
                    <a:gd name="connsiteX61" fmla="*/ 876300 w 3929062"/>
                    <a:gd name="connsiteY61" fmla="*/ 1657350 h 2587914"/>
                    <a:gd name="connsiteX62" fmla="*/ 857250 w 3929062"/>
                    <a:gd name="connsiteY62" fmla="*/ 1676400 h 2587914"/>
                    <a:gd name="connsiteX63" fmla="*/ 828675 w 3929062"/>
                    <a:gd name="connsiteY63" fmla="*/ 1704975 h 2587914"/>
                    <a:gd name="connsiteX64" fmla="*/ 809625 w 3929062"/>
                    <a:gd name="connsiteY64" fmla="*/ 1733550 h 2587914"/>
                    <a:gd name="connsiteX65" fmla="*/ 800100 w 3929062"/>
                    <a:gd name="connsiteY65" fmla="*/ 1747837 h 2587914"/>
                    <a:gd name="connsiteX66" fmla="*/ 785812 w 3929062"/>
                    <a:gd name="connsiteY66" fmla="*/ 1757362 h 2587914"/>
                    <a:gd name="connsiteX67" fmla="*/ 771525 w 3929062"/>
                    <a:gd name="connsiteY67" fmla="*/ 1771650 h 2587914"/>
                    <a:gd name="connsiteX68" fmla="*/ 757237 w 3929062"/>
                    <a:gd name="connsiteY68" fmla="*/ 1781175 h 2587914"/>
                    <a:gd name="connsiteX69" fmla="*/ 714375 w 3929062"/>
                    <a:gd name="connsiteY69" fmla="*/ 1814512 h 2587914"/>
                    <a:gd name="connsiteX70" fmla="*/ 685800 w 3929062"/>
                    <a:gd name="connsiteY70" fmla="*/ 1843087 h 2587914"/>
                    <a:gd name="connsiteX71" fmla="*/ 671512 w 3929062"/>
                    <a:gd name="connsiteY71" fmla="*/ 1857375 h 2587914"/>
                    <a:gd name="connsiteX72" fmla="*/ 657225 w 3929062"/>
                    <a:gd name="connsiteY72" fmla="*/ 1866900 h 2587914"/>
                    <a:gd name="connsiteX73" fmla="*/ 638175 w 3929062"/>
                    <a:gd name="connsiteY73" fmla="*/ 1885950 h 2587914"/>
                    <a:gd name="connsiteX74" fmla="*/ 609600 w 3929062"/>
                    <a:gd name="connsiteY74" fmla="*/ 1905000 h 2587914"/>
                    <a:gd name="connsiteX75" fmla="*/ 600075 w 3929062"/>
                    <a:gd name="connsiteY75" fmla="*/ 1919287 h 2587914"/>
                    <a:gd name="connsiteX76" fmla="*/ 566737 w 3929062"/>
                    <a:gd name="connsiteY76" fmla="*/ 1943100 h 2587914"/>
                    <a:gd name="connsiteX77" fmla="*/ 552450 w 3929062"/>
                    <a:gd name="connsiteY77" fmla="*/ 1957387 h 2587914"/>
                    <a:gd name="connsiteX78" fmla="*/ 523875 w 3929062"/>
                    <a:gd name="connsiteY78" fmla="*/ 1976437 h 2587914"/>
                    <a:gd name="connsiteX79" fmla="*/ 457200 w 3929062"/>
                    <a:gd name="connsiteY79" fmla="*/ 2024062 h 2587914"/>
                    <a:gd name="connsiteX80" fmla="*/ 442912 w 3929062"/>
                    <a:gd name="connsiteY80" fmla="*/ 2028825 h 2587914"/>
                    <a:gd name="connsiteX81" fmla="*/ 409575 w 3929062"/>
                    <a:gd name="connsiteY81" fmla="*/ 2047875 h 2587914"/>
                    <a:gd name="connsiteX82" fmla="*/ 395287 w 3929062"/>
                    <a:gd name="connsiteY82" fmla="*/ 2057400 h 2587914"/>
                    <a:gd name="connsiteX83" fmla="*/ 366712 w 3929062"/>
                    <a:gd name="connsiteY83" fmla="*/ 2066925 h 2587914"/>
                    <a:gd name="connsiteX84" fmla="*/ 338137 w 3929062"/>
                    <a:gd name="connsiteY84" fmla="*/ 2081212 h 2587914"/>
                    <a:gd name="connsiteX85" fmla="*/ 304800 w 3929062"/>
                    <a:gd name="connsiteY85" fmla="*/ 2100262 h 2587914"/>
                    <a:gd name="connsiteX86" fmla="*/ 290512 w 3929062"/>
                    <a:gd name="connsiteY86" fmla="*/ 2109787 h 2587914"/>
                    <a:gd name="connsiteX87" fmla="*/ 276225 w 3929062"/>
                    <a:gd name="connsiteY87" fmla="*/ 2114550 h 2587914"/>
                    <a:gd name="connsiteX88" fmla="*/ 247650 w 3929062"/>
                    <a:gd name="connsiteY88" fmla="*/ 2128837 h 2587914"/>
                    <a:gd name="connsiteX89" fmla="*/ 233362 w 3929062"/>
                    <a:gd name="connsiteY89" fmla="*/ 2138362 h 2587914"/>
                    <a:gd name="connsiteX90" fmla="*/ 219075 w 3929062"/>
                    <a:gd name="connsiteY90" fmla="*/ 2143125 h 2587914"/>
                    <a:gd name="connsiteX91" fmla="*/ 190500 w 3929062"/>
                    <a:gd name="connsiteY91" fmla="*/ 2162175 h 2587914"/>
                    <a:gd name="connsiteX92" fmla="*/ 147637 w 3929062"/>
                    <a:gd name="connsiteY92" fmla="*/ 2190750 h 2587914"/>
                    <a:gd name="connsiteX93" fmla="*/ 133350 w 3929062"/>
                    <a:gd name="connsiteY93" fmla="*/ 2200275 h 2587914"/>
                    <a:gd name="connsiteX94" fmla="*/ 119062 w 3929062"/>
                    <a:gd name="connsiteY94" fmla="*/ 2205037 h 2587914"/>
                    <a:gd name="connsiteX95" fmla="*/ 142875 w 3929062"/>
                    <a:gd name="connsiteY95" fmla="*/ 2224087 h 2587914"/>
                    <a:gd name="connsiteX96" fmla="*/ 171450 w 3929062"/>
                    <a:gd name="connsiteY96" fmla="*/ 2243137 h 2587914"/>
                    <a:gd name="connsiteX97" fmla="*/ 185737 w 3929062"/>
                    <a:gd name="connsiteY97" fmla="*/ 2252662 h 2587914"/>
                    <a:gd name="connsiteX98" fmla="*/ 204787 w 3929062"/>
                    <a:gd name="connsiteY98" fmla="*/ 2257425 h 2587914"/>
                    <a:gd name="connsiteX99" fmla="*/ 238125 w 3929062"/>
                    <a:gd name="connsiteY99" fmla="*/ 2271712 h 2587914"/>
                    <a:gd name="connsiteX100" fmla="*/ 266700 w 3929062"/>
                    <a:gd name="connsiteY100" fmla="*/ 2290762 h 2587914"/>
                    <a:gd name="connsiteX101" fmla="*/ 295275 w 3929062"/>
                    <a:gd name="connsiteY101" fmla="*/ 2305050 h 2587914"/>
                    <a:gd name="connsiteX102" fmla="*/ 309562 w 3929062"/>
                    <a:gd name="connsiteY102" fmla="*/ 2309812 h 2587914"/>
                    <a:gd name="connsiteX103" fmla="*/ 323850 w 3929062"/>
                    <a:gd name="connsiteY103" fmla="*/ 2319337 h 2587914"/>
                    <a:gd name="connsiteX104" fmla="*/ 352425 w 3929062"/>
                    <a:gd name="connsiteY104" fmla="*/ 2328862 h 2587914"/>
                    <a:gd name="connsiteX105" fmla="*/ 366712 w 3929062"/>
                    <a:gd name="connsiteY105" fmla="*/ 2333625 h 2587914"/>
                    <a:gd name="connsiteX106" fmla="*/ 381000 w 3929062"/>
                    <a:gd name="connsiteY106" fmla="*/ 2338387 h 2587914"/>
                    <a:gd name="connsiteX107" fmla="*/ 423862 w 3929062"/>
                    <a:gd name="connsiteY107" fmla="*/ 2357437 h 2587914"/>
                    <a:gd name="connsiteX108" fmla="*/ 442912 w 3929062"/>
                    <a:gd name="connsiteY108" fmla="*/ 2366962 h 2587914"/>
                    <a:gd name="connsiteX109" fmla="*/ 457200 w 3929062"/>
                    <a:gd name="connsiteY109" fmla="*/ 2371725 h 2587914"/>
                    <a:gd name="connsiteX110" fmla="*/ 495300 w 3929062"/>
                    <a:gd name="connsiteY110" fmla="*/ 2386012 h 2587914"/>
                    <a:gd name="connsiteX111" fmla="*/ 538162 w 3929062"/>
                    <a:gd name="connsiteY111" fmla="*/ 2395537 h 2587914"/>
                    <a:gd name="connsiteX112" fmla="*/ 552450 w 3929062"/>
                    <a:gd name="connsiteY112" fmla="*/ 2405062 h 2587914"/>
                    <a:gd name="connsiteX113" fmla="*/ 571500 w 3929062"/>
                    <a:gd name="connsiteY113" fmla="*/ 2409825 h 2587914"/>
                    <a:gd name="connsiteX114" fmla="*/ 585787 w 3929062"/>
                    <a:gd name="connsiteY114" fmla="*/ 2414587 h 2587914"/>
                    <a:gd name="connsiteX115" fmla="*/ 604837 w 3929062"/>
                    <a:gd name="connsiteY115" fmla="*/ 2419350 h 2587914"/>
                    <a:gd name="connsiteX116" fmla="*/ 619125 w 3929062"/>
                    <a:gd name="connsiteY116" fmla="*/ 2424112 h 2587914"/>
                    <a:gd name="connsiteX117" fmla="*/ 638175 w 3929062"/>
                    <a:gd name="connsiteY117" fmla="*/ 2433637 h 2587914"/>
                    <a:gd name="connsiteX118" fmla="*/ 685800 w 3929062"/>
                    <a:gd name="connsiteY118" fmla="*/ 2443162 h 2587914"/>
                    <a:gd name="connsiteX119" fmla="*/ 742950 w 3929062"/>
                    <a:gd name="connsiteY119" fmla="*/ 2452687 h 2587914"/>
                    <a:gd name="connsiteX120" fmla="*/ 790575 w 3929062"/>
                    <a:gd name="connsiteY120" fmla="*/ 2462212 h 2587914"/>
                    <a:gd name="connsiteX121" fmla="*/ 833437 w 3929062"/>
                    <a:gd name="connsiteY121" fmla="*/ 2471737 h 2587914"/>
                    <a:gd name="connsiteX122" fmla="*/ 885825 w 3929062"/>
                    <a:gd name="connsiteY122" fmla="*/ 2476500 h 2587914"/>
                    <a:gd name="connsiteX123" fmla="*/ 933450 w 3929062"/>
                    <a:gd name="connsiteY123" fmla="*/ 2490787 h 2587914"/>
                    <a:gd name="connsiteX124" fmla="*/ 971550 w 3929062"/>
                    <a:gd name="connsiteY124" fmla="*/ 2500312 h 2587914"/>
                    <a:gd name="connsiteX125" fmla="*/ 985837 w 3929062"/>
                    <a:gd name="connsiteY125" fmla="*/ 2505075 h 2587914"/>
                    <a:gd name="connsiteX126" fmla="*/ 1023937 w 3929062"/>
                    <a:gd name="connsiteY126" fmla="*/ 2509837 h 2587914"/>
                    <a:gd name="connsiteX127" fmla="*/ 1057275 w 3929062"/>
                    <a:gd name="connsiteY127" fmla="*/ 2514600 h 2587914"/>
                    <a:gd name="connsiteX128" fmla="*/ 1076325 w 3929062"/>
                    <a:gd name="connsiteY128" fmla="*/ 2519362 h 2587914"/>
                    <a:gd name="connsiteX129" fmla="*/ 1119187 w 3929062"/>
                    <a:gd name="connsiteY129" fmla="*/ 2528887 h 2587914"/>
                    <a:gd name="connsiteX130" fmla="*/ 1133475 w 3929062"/>
                    <a:gd name="connsiteY130" fmla="*/ 2533650 h 2587914"/>
                    <a:gd name="connsiteX131" fmla="*/ 1152525 w 3929062"/>
                    <a:gd name="connsiteY131" fmla="*/ 2543175 h 2587914"/>
                    <a:gd name="connsiteX132" fmla="*/ 1190625 w 3929062"/>
                    <a:gd name="connsiteY132" fmla="*/ 2547937 h 2587914"/>
                    <a:gd name="connsiteX133" fmla="*/ 1352550 w 3929062"/>
                    <a:gd name="connsiteY133" fmla="*/ 2557462 h 2587914"/>
                    <a:gd name="connsiteX134" fmla="*/ 1666875 w 3929062"/>
                    <a:gd name="connsiteY134" fmla="*/ 2562225 h 2587914"/>
                    <a:gd name="connsiteX135" fmla="*/ 1776412 w 3929062"/>
                    <a:gd name="connsiteY135" fmla="*/ 2571750 h 2587914"/>
                    <a:gd name="connsiteX136" fmla="*/ 1824037 w 3929062"/>
                    <a:gd name="connsiteY136" fmla="*/ 2576512 h 2587914"/>
                    <a:gd name="connsiteX137" fmla="*/ 1962150 w 3929062"/>
                    <a:gd name="connsiteY137" fmla="*/ 2581275 h 2587914"/>
                    <a:gd name="connsiteX138" fmla="*/ 2138362 w 3929062"/>
                    <a:gd name="connsiteY138" fmla="*/ 2581275 h 2587914"/>
                    <a:gd name="connsiteX139" fmla="*/ 2228850 w 3929062"/>
                    <a:gd name="connsiteY139" fmla="*/ 2576512 h 2587914"/>
                    <a:gd name="connsiteX140" fmla="*/ 2271712 w 3929062"/>
                    <a:gd name="connsiteY140" fmla="*/ 2571750 h 2587914"/>
                    <a:gd name="connsiteX141" fmla="*/ 2343150 w 3929062"/>
                    <a:gd name="connsiteY141" fmla="*/ 2566987 h 2587914"/>
                    <a:gd name="connsiteX142" fmla="*/ 2357437 w 3929062"/>
                    <a:gd name="connsiteY142" fmla="*/ 2562225 h 2587914"/>
                    <a:gd name="connsiteX143" fmla="*/ 2438400 w 3929062"/>
                    <a:gd name="connsiteY143" fmla="*/ 2543175 h 2587914"/>
                    <a:gd name="connsiteX144" fmla="*/ 2457450 w 3929062"/>
                    <a:gd name="connsiteY144" fmla="*/ 2533650 h 2587914"/>
                    <a:gd name="connsiteX145" fmla="*/ 2505075 w 3929062"/>
                    <a:gd name="connsiteY145" fmla="*/ 2524125 h 2587914"/>
                    <a:gd name="connsiteX146" fmla="*/ 2519362 w 3929062"/>
                    <a:gd name="connsiteY146" fmla="*/ 2519362 h 2587914"/>
                    <a:gd name="connsiteX147" fmla="*/ 2538412 w 3929062"/>
                    <a:gd name="connsiteY147" fmla="*/ 2509837 h 2587914"/>
                    <a:gd name="connsiteX148" fmla="*/ 2557462 w 3929062"/>
                    <a:gd name="connsiteY148" fmla="*/ 2505075 h 2587914"/>
                    <a:gd name="connsiteX149" fmla="*/ 2600325 w 3929062"/>
                    <a:gd name="connsiteY149" fmla="*/ 2486025 h 2587914"/>
                    <a:gd name="connsiteX150" fmla="*/ 2614612 w 3929062"/>
                    <a:gd name="connsiteY150" fmla="*/ 2476500 h 2587914"/>
                    <a:gd name="connsiteX151" fmla="*/ 2662237 w 3929062"/>
                    <a:gd name="connsiteY151" fmla="*/ 2462212 h 2587914"/>
                    <a:gd name="connsiteX152" fmla="*/ 2709862 w 3929062"/>
                    <a:gd name="connsiteY152" fmla="*/ 2447925 h 2587914"/>
                    <a:gd name="connsiteX153" fmla="*/ 2724150 w 3929062"/>
                    <a:gd name="connsiteY153" fmla="*/ 2443162 h 2587914"/>
                    <a:gd name="connsiteX154" fmla="*/ 2771775 w 3929062"/>
                    <a:gd name="connsiteY154" fmla="*/ 2433637 h 2587914"/>
                    <a:gd name="connsiteX155" fmla="*/ 2786062 w 3929062"/>
                    <a:gd name="connsiteY155" fmla="*/ 2428875 h 2587914"/>
                    <a:gd name="connsiteX156" fmla="*/ 2876550 w 3929062"/>
                    <a:gd name="connsiteY156" fmla="*/ 2424112 h 2587914"/>
                    <a:gd name="connsiteX157" fmla="*/ 2924175 w 3929062"/>
                    <a:gd name="connsiteY157" fmla="*/ 2419350 h 2587914"/>
                    <a:gd name="connsiteX158" fmla="*/ 2947987 w 3929062"/>
                    <a:gd name="connsiteY158" fmla="*/ 2414587 h 2587914"/>
                    <a:gd name="connsiteX159" fmla="*/ 3000375 w 3929062"/>
                    <a:gd name="connsiteY159" fmla="*/ 2405062 h 2587914"/>
                    <a:gd name="connsiteX160" fmla="*/ 3028950 w 3929062"/>
                    <a:gd name="connsiteY160" fmla="*/ 2395537 h 2587914"/>
                    <a:gd name="connsiteX161" fmla="*/ 3052762 w 3929062"/>
                    <a:gd name="connsiteY161" fmla="*/ 2386012 h 2587914"/>
                    <a:gd name="connsiteX162" fmla="*/ 3105150 w 3929062"/>
                    <a:gd name="connsiteY162" fmla="*/ 2371725 h 2587914"/>
                    <a:gd name="connsiteX163" fmla="*/ 3124200 w 3929062"/>
                    <a:gd name="connsiteY163" fmla="*/ 2362200 h 2587914"/>
                    <a:gd name="connsiteX164" fmla="*/ 3181350 w 3929062"/>
                    <a:gd name="connsiteY164" fmla="*/ 2347912 h 2587914"/>
                    <a:gd name="connsiteX165" fmla="*/ 3209925 w 3929062"/>
                    <a:gd name="connsiteY165" fmla="*/ 2338387 h 2587914"/>
                    <a:gd name="connsiteX166" fmla="*/ 3248025 w 3929062"/>
                    <a:gd name="connsiteY166" fmla="*/ 2324100 h 2587914"/>
                    <a:gd name="connsiteX167" fmla="*/ 3262312 w 3929062"/>
                    <a:gd name="connsiteY167" fmla="*/ 2314575 h 2587914"/>
                    <a:gd name="connsiteX168" fmla="*/ 3281362 w 3929062"/>
                    <a:gd name="connsiteY168" fmla="*/ 2300287 h 2587914"/>
                    <a:gd name="connsiteX169" fmla="*/ 3314700 w 3929062"/>
                    <a:gd name="connsiteY169" fmla="*/ 2286000 h 2587914"/>
                    <a:gd name="connsiteX170" fmla="*/ 3348037 w 3929062"/>
                    <a:gd name="connsiteY170" fmla="*/ 2266950 h 2587914"/>
                    <a:gd name="connsiteX171" fmla="*/ 3362325 w 3929062"/>
                    <a:gd name="connsiteY171" fmla="*/ 2262187 h 2587914"/>
                    <a:gd name="connsiteX172" fmla="*/ 3400425 w 3929062"/>
                    <a:gd name="connsiteY172" fmla="*/ 2243137 h 2587914"/>
                    <a:gd name="connsiteX173" fmla="*/ 3429000 w 3929062"/>
                    <a:gd name="connsiteY173" fmla="*/ 2233612 h 2587914"/>
                    <a:gd name="connsiteX174" fmla="*/ 3448050 w 3929062"/>
                    <a:gd name="connsiteY174" fmla="*/ 2224087 h 2587914"/>
                    <a:gd name="connsiteX175" fmla="*/ 3481387 w 3929062"/>
                    <a:gd name="connsiteY175" fmla="*/ 2205037 h 2587914"/>
                    <a:gd name="connsiteX176" fmla="*/ 3500437 w 3929062"/>
                    <a:gd name="connsiteY176" fmla="*/ 2200275 h 2587914"/>
                    <a:gd name="connsiteX177" fmla="*/ 3514725 w 3929062"/>
                    <a:gd name="connsiteY177" fmla="*/ 2190750 h 2587914"/>
                    <a:gd name="connsiteX178" fmla="*/ 3533775 w 3929062"/>
                    <a:gd name="connsiteY178" fmla="*/ 2181225 h 2587914"/>
                    <a:gd name="connsiteX179" fmla="*/ 3552825 w 3929062"/>
                    <a:gd name="connsiteY179" fmla="*/ 2166937 h 2587914"/>
                    <a:gd name="connsiteX180" fmla="*/ 3567112 w 3929062"/>
                    <a:gd name="connsiteY180" fmla="*/ 2157412 h 2587914"/>
                    <a:gd name="connsiteX181" fmla="*/ 3586162 w 3929062"/>
                    <a:gd name="connsiteY181" fmla="*/ 2138362 h 2587914"/>
                    <a:gd name="connsiteX182" fmla="*/ 3624262 w 3929062"/>
                    <a:gd name="connsiteY182" fmla="*/ 2109787 h 2587914"/>
                    <a:gd name="connsiteX183" fmla="*/ 3638550 w 3929062"/>
                    <a:gd name="connsiteY183" fmla="*/ 2090737 h 2587914"/>
                    <a:gd name="connsiteX184" fmla="*/ 3667125 w 3929062"/>
                    <a:gd name="connsiteY184" fmla="*/ 2076450 h 2587914"/>
                    <a:gd name="connsiteX185" fmla="*/ 3676650 w 3929062"/>
                    <a:gd name="connsiteY185" fmla="*/ 2057400 h 2587914"/>
                    <a:gd name="connsiteX186" fmla="*/ 3690937 w 3929062"/>
                    <a:gd name="connsiteY186" fmla="*/ 2047875 h 2587914"/>
                    <a:gd name="connsiteX187" fmla="*/ 3719512 w 3929062"/>
                    <a:gd name="connsiteY187" fmla="*/ 2019300 h 2587914"/>
                    <a:gd name="connsiteX188" fmla="*/ 3748087 w 3929062"/>
                    <a:gd name="connsiteY188" fmla="*/ 1990725 h 2587914"/>
                    <a:gd name="connsiteX189" fmla="*/ 3762375 w 3929062"/>
                    <a:gd name="connsiteY189" fmla="*/ 1976437 h 2587914"/>
                    <a:gd name="connsiteX190" fmla="*/ 3776662 w 3929062"/>
                    <a:gd name="connsiteY190" fmla="*/ 1966912 h 2587914"/>
                    <a:gd name="connsiteX191" fmla="*/ 3810000 w 3929062"/>
                    <a:gd name="connsiteY191" fmla="*/ 1928812 h 2587914"/>
                    <a:gd name="connsiteX192" fmla="*/ 3833812 w 3929062"/>
                    <a:gd name="connsiteY192" fmla="*/ 1900237 h 2587914"/>
                    <a:gd name="connsiteX193" fmla="*/ 3852862 w 3929062"/>
                    <a:gd name="connsiteY193" fmla="*/ 1871662 h 2587914"/>
                    <a:gd name="connsiteX194" fmla="*/ 3862387 w 3929062"/>
                    <a:gd name="connsiteY194" fmla="*/ 1857375 h 2587914"/>
                    <a:gd name="connsiteX195" fmla="*/ 3876675 w 3929062"/>
                    <a:gd name="connsiteY195" fmla="*/ 1847850 h 2587914"/>
                    <a:gd name="connsiteX196" fmla="*/ 3905250 w 3929062"/>
                    <a:gd name="connsiteY196" fmla="*/ 1804987 h 2587914"/>
                    <a:gd name="connsiteX197" fmla="*/ 3914775 w 3929062"/>
                    <a:gd name="connsiteY197" fmla="*/ 1790700 h 2587914"/>
                    <a:gd name="connsiteX198" fmla="*/ 3924300 w 3929062"/>
                    <a:gd name="connsiteY198" fmla="*/ 1762125 h 2587914"/>
                    <a:gd name="connsiteX199" fmla="*/ 3929062 w 3929062"/>
                    <a:gd name="connsiteY199" fmla="*/ 1747837 h 2587914"/>
                    <a:gd name="connsiteX200" fmla="*/ 3919537 w 3929062"/>
                    <a:gd name="connsiteY200" fmla="*/ 1709737 h 2587914"/>
                    <a:gd name="connsiteX201" fmla="*/ 3910012 w 3929062"/>
                    <a:gd name="connsiteY201" fmla="*/ 1695450 h 2587914"/>
                    <a:gd name="connsiteX202" fmla="*/ 3886200 w 3929062"/>
                    <a:gd name="connsiteY202" fmla="*/ 1657350 h 2587914"/>
                    <a:gd name="connsiteX203" fmla="*/ 3862387 w 3929062"/>
                    <a:gd name="connsiteY203" fmla="*/ 1614487 h 2587914"/>
                    <a:gd name="connsiteX204" fmla="*/ 3852862 w 3929062"/>
                    <a:gd name="connsiteY204" fmla="*/ 1600200 h 2587914"/>
                    <a:gd name="connsiteX205" fmla="*/ 3848100 w 3929062"/>
                    <a:gd name="connsiteY205" fmla="*/ 1581150 h 2587914"/>
                    <a:gd name="connsiteX206" fmla="*/ 3838575 w 3929062"/>
                    <a:gd name="connsiteY206" fmla="*/ 1552575 h 2587914"/>
                    <a:gd name="connsiteX207" fmla="*/ 3824287 w 3929062"/>
                    <a:gd name="connsiteY207" fmla="*/ 1504950 h 2587914"/>
                    <a:gd name="connsiteX208" fmla="*/ 3810000 w 3929062"/>
                    <a:gd name="connsiteY208" fmla="*/ 1476375 h 2587914"/>
                    <a:gd name="connsiteX209" fmla="*/ 3781425 w 3929062"/>
                    <a:gd name="connsiteY209" fmla="*/ 1462087 h 2587914"/>
                    <a:gd name="connsiteX210" fmla="*/ 3752850 w 3929062"/>
                    <a:gd name="connsiteY210" fmla="*/ 1447800 h 2587914"/>
                    <a:gd name="connsiteX211" fmla="*/ 3738562 w 3929062"/>
                    <a:gd name="connsiteY211" fmla="*/ 1433512 h 2587914"/>
                    <a:gd name="connsiteX212" fmla="*/ 3733800 w 3929062"/>
                    <a:gd name="connsiteY212" fmla="*/ 1419225 h 2587914"/>
                    <a:gd name="connsiteX213" fmla="*/ 3719512 w 3929062"/>
                    <a:gd name="connsiteY213" fmla="*/ 1409700 h 2587914"/>
                    <a:gd name="connsiteX214" fmla="*/ 3709987 w 3929062"/>
                    <a:gd name="connsiteY214" fmla="*/ 1381125 h 2587914"/>
                    <a:gd name="connsiteX215" fmla="*/ 3681412 w 3929062"/>
                    <a:gd name="connsiteY215" fmla="*/ 1362075 h 2587914"/>
                    <a:gd name="connsiteX216" fmla="*/ 3671887 w 3929062"/>
                    <a:gd name="connsiteY216" fmla="*/ 1347787 h 2587914"/>
                    <a:gd name="connsiteX217" fmla="*/ 3657600 w 3929062"/>
                    <a:gd name="connsiteY217" fmla="*/ 1338262 h 2587914"/>
                    <a:gd name="connsiteX218" fmla="*/ 3624262 w 3929062"/>
                    <a:gd name="connsiteY218" fmla="*/ 1314450 h 2587914"/>
                    <a:gd name="connsiteX219" fmla="*/ 3605212 w 3929062"/>
                    <a:gd name="connsiteY219" fmla="*/ 1285875 h 2587914"/>
                    <a:gd name="connsiteX220" fmla="*/ 3590925 w 3929062"/>
                    <a:gd name="connsiteY220" fmla="*/ 1276350 h 2587914"/>
                    <a:gd name="connsiteX221" fmla="*/ 3557587 w 3929062"/>
                    <a:gd name="connsiteY221" fmla="*/ 1257300 h 2587914"/>
                    <a:gd name="connsiteX222" fmla="*/ 3529012 w 3929062"/>
                    <a:gd name="connsiteY222" fmla="*/ 1228725 h 2587914"/>
                    <a:gd name="connsiteX223" fmla="*/ 3514725 w 3929062"/>
                    <a:gd name="connsiteY223" fmla="*/ 1214437 h 2587914"/>
                    <a:gd name="connsiteX224" fmla="*/ 3486150 w 3929062"/>
                    <a:gd name="connsiteY224" fmla="*/ 1204912 h 2587914"/>
                    <a:gd name="connsiteX225" fmla="*/ 3443287 w 3929062"/>
                    <a:gd name="connsiteY225" fmla="*/ 1181100 h 2587914"/>
                    <a:gd name="connsiteX226" fmla="*/ 3429000 w 3929062"/>
                    <a:gd name="connsiteY226" fmla="*/ 1166812 h 2587914"/>
                    <a:gd name="connsiteX227" fmla="*/ 3390900 w 3929062"/>
                    <a:gd name="connsiteY227" fmla="*/ 1157287 h 2587914"/>
                    <a:gd name="connsiteX228" fmla="*/ 3376612 w 3929062"/>
                    <a:gd name="connsiteY228" fmla="*/ 1152525 h 2587914"/>
                    <a:gd name="connsiteX229" fmla="*/ 3348037 w 3929062"/>
                    <a:gd name="connsiteY229" fmla="*/ 1147762 h 2587914"/>
                    <a:gd name="connsiteX230" fmla="*/ 3319462 w 3929062"/>
                    <a:gd name="connsiteY230" fmla="*/ 1138237 h 2587914"/>
                    <a:gd name="connsiteX231" fmla="*/ 3305175 w 3929062"/>
                    <a:gd name="connsiteY231" fmla="*/ 1133475 h 2587914"/>
                    <a:gd name="connsiteX232" fmla="*/ 3290887 w 3929062"/>
                    <a:gd name="connsiteY232" fmla="*/ 1128712 h 2587914"/>
                    <a:gd name="connsiteX233" fmla="*/ 3267075 w 3929062"/>
                    <a:gd name="connsiteY233" fmla="*/ 1104900 h 2587914"/>
                    <a:gd name="connsiteX234" fmla="*/ 3243262 w 3929062"/>
                    <a:gd name="connsiteY234" fmla="*/ 1085850 h 2587914"/>
                    <a:gd name="connsiteX235" fmla="*/ 3200400 w 3929062"/>
                    <a:gd name="connsiteY235" fmla="*/ 1062037 h 2587914"/>
                    <a:gd name="connsiteX236" fmla="*/ 3186112 w 3929062"/>
                    <a:gd name="connsiteY236" fmla="*/ 1057275 h 2587914"/>
                    <a:gd name="connsiteX237" fmla="*/ 3143250 w 3929062"/>
                    <a:gd name="connsiteY237" fmla="*/ 1033462 h 2587914"/>
                    <a:gd name="connsiteX238" fmla="*/ 3100387 w 3929062"/>
                    <a:gd name="connsiteY238" fmla="*/ 1028700 h 2587914"/>
                    <a:gd name="connsiteX239" fmla="*/ 3086100 w 3929062"/>
                    <a:gd name="connsiteY239" fmla="*/ 1023937 h 2587914"/>
                    <a:gd name="connsiteX240" fmla="*/ 3052762 w 3929062"/>
                    <a:gd name="connsiteY240" fmla="*/ 1004887 h 2587914"/>
                    <a:gd name="connsiteX241" fmla="*/ 3033712 w 3929062"/>
                    <a:gd name="connsiteY241" fmla="*/ 1000125 h 2587914"/>
                    <a:gd name="connsiteX242" fmla="*/ 3014662 w 3929062"/>
                    <a:gd name="connsiteY242" fmla="*/ 990600 h 2587914"/>
                    <a:gd name="connsiteX243" fmla="*/ 3000375 w 3929062"/>
                    <a:gd name="connsiteY243" fmla="*/ 981075 h 2587914"/>
                    <a:gd name="connsiteX244" fmla="*/ 2971800 w 3929062"/>
                    <a:gd name="connsiteY244" fmla="*/ 971550 h 2587914"/>
                    <a:gd name="connsiteX245" fmla="*/ 2928937 w 3929062"/>
                    <a:gd name="connsiteY245" fmla="*/ 942975 h 2587914"/>
                    <a:gd name="connsiteX246" fmla="*/ 2881312 w 3929062"/>
                    <a:gd name="connsiteY246" fmla="*/ 933450 h 2587914"/>
                    <a:gd name="connsiteX247" fmla="*/ 2862262 w 3929062"/>
                    <a:gd name="connsiteY247" fmla="*/ 928687 h 2587914"/>
                    <a:gd name="connsiteX248" fmla="*/ 2833687 w 3929062"/>
                    <a:gd name="connsiteY248" fmla="*/ 919162 h 2587914"/>
                    <a:gd name="connsiteX249" fmla="*/ 2786062 w 3929062"/>
                    <a:gd name="connsiteY249" fmla="*/ 919162 h 2587914"/>
                    <a:gd name="connsiteX250" fmla="*/ 2733675 w 3929062"/>
                    <a:gd name="connsiteY250" fmla="*/ 914400 h 2587914"/>
                    <a:gd name="connsiteX251" fmla="*/ 2686050 w 3929062"/>
                    <a:gd name="connsiteY251" fmla="*/ 904875 h 2587914"/>
                    <a:gd name="connsiteX252" fmla="*/ 2619375 w 3929062"/>
                    <a:gd name="connsiteY252" fmla="*/ 890587 h 2587914"/>
                    <a:gd name="connsiteX253" fmla="*/ 2586037 w 3929062"/>
                    <a:gd name="connsiteY253" fmla="*/ 881062 h 2587914"/>
                    <a:gd name="connsiteX254" fmla="*/ 2566987 w 3929062"/>
                    <a:gd name="connsiteY254" fmla="*/ 876300 h 2587914"/>
                    <a:gd name="connsiteX255" fmla="*/ 2533650 w 3929062"/>
                    <a:gd name="connsiteY255" fmla="*/ 866775 h 2587914"/>
                    <a:gd name="connsiteX256" fmla="*/ 2514600 w 3929062"/>
                    <a:gd name="connsiteY256" fmla="*/ 857250 h 2587914"/>
                    <a:gd name="connsiteX257" fmla="*/ 2424112 w 3929062"/>
                    <a:gd name="connsiteY257" fmla="*/ 847725 h 2587914"/>
                    <a:gd name="connsiteX258" fmla="*/ 2409825 w 3929062"/>
                    <a:gd name="connsiteY258" fmla="*/ 842962 h 2587914"/>
                    <a:gd name="connsiteX259" fmla="*/ 2395537 w 3929062"/>
                    <a:gd name="connsiteY259" fmla="*/ 833437 h 2587914"/>
                    <a:gd name="connsiteX260" fmla="*/ 2362200 w 3929062"/>
                    <a:gd name="connsiteY260" fmla="*/ 828675 h 2587914"/>
                    <a:gd name="connsiteX261" fmla="*/ 2333625 w 3929062"/>
                    <a:gd name="connsiteY261" fmla="*/ 814387 h 2587914"/>
                    <a:gd name="connsiteX262" fmla="*/ 2319337 w 3929062"/>
                    <a:gd name="connsiteY262" fmla="*/ 809625 h 2587914"/>
                    <a:gd name="connsiteX263" fmla="*/ 2305050 w 3929062"/>
                    <a:gd name="connsiteY263" fmla="*/ 800100 h 2587914"/>
                    <a:gd name="connsiteX264" fmla="*/ 2290762 w 3929062"/>
                    <a:gd name="connsiteY264" fmla="*/ 795337 h 2587914"/>
                    <a:gd name="connsiteX265" fmla="*/ 2262187 w 3929062"/>
                    <a:gd name="connsiteY265" fmla="*/ 776287 h 2587914"/>
                    <a:gd name="connsiteX266" fmla="*/ 2247900 w 3929062"/>
                    <a:gd name="connsiteY266" fmla="*/ 766762 h 2587914"/>
                    <a:gd name="connsiteX267" fmla="*/ 2219325 w 3929062"/>
                    <a:gd name="connsiteY267" fmla="*/ 757237 h 2587914"/>
                    <a:gd name="connsiteX268" fmla="*/ 2205037 w 3929062"/>
                    <a:gd name="connsiteY268" fmla="*/ 742950 h 2587914"/>
                    <a:gd name="connsiteX269" fmla="*/ 2162175 w 3929062"/>
                    <a:gd name="connsiteY269" fmla="*/ 733425 h 2587914"/>
                    <a:gd name="connsiteX270" fmla="*/ 2119312 w 3929062"/>
                    <a:gd name="connsiteY270" fmla="*/ 723900 h 2587914"/>
                    <a:gd name="connsiteX271" fmla="*/ 2085975 w 3929062"/>
                    <a:gd name="connsiteY271" fmla="*/ 714375 h 2587914"/>
                    <a:gd name="connsiteX272" fmla="*/ 2062162 w 3929062"/>
                    <a:gd name="connsiteY272" fmla="*/ 709612 h 2587914"/>
                    <a:gd name="connsiteX273" fmla="*/ 2047875 w 3929062"/>
                    <a:gd name="connsiteY273" fmla="*/ 704850 h 2587914"/>
                    <a:gd name="connsiteX274" fmla="*/ 2024062 w 3929062"/>
                    <a:gd name="connsiteY274" fmla="*/ 700087 h 2587914"/>
                    <a:gd name="connsiteX275" fmla="*/ 1995487 w 3929062"/>
                    <a:gd name="connsiteY275" fmla="*/ 690562 h 2587914"/>
                    <a:gd name="connsiteX276" fmla="*/ 1966912 w 3929062"/>
                    <a:gd name="connsiteY276" fmla="*/ 681037 h 2587914"/>
                    <a:gd name="connsiteX277" fmla="*/ 1952625 w 3929062"/>
                    <a:gd name="connsiteY277" fmla="*/ 671512 h 2587914"/>
                    <a:gd name="connsiteX278" fmla="*/ 1924050 w 3929062"/>
                    <a:gd name="connsiteY278" fmla="*/ 661987 h 2587914"/>
                    <a:gd name="connsiteX279" fmla="*/ 1890712 w 3929062"/>
                    <a:gd name="connsiteY279" fmla="*/ 647700 h 2587914"/>
                    <a:gd name="connsiteX280" fmla="*/ 1843087 w 3929062"/>
                    <a:gd name="connsiteY280" fmla="*/ 619125 h 2587914"/>
                    <a:gd name="connsiteX281" fmla="*/ 1814512 w 3929062"/>
                    <a:gd name="connsiteY281" fmla="*/ 609600 h 2587914"/>
                    <a:gd name="connsiteX282" fmla="*/ 1795462 w 3929062"/>
                    <a:gd name="connsiteY282" fmla="*/ 600075 h 2587914"/>
                    <a:gd name="connsiteX283" fmla="*/ 1776412 w 3929062"/>
                    <a:gd name="connsiteY283" fmla="*/ 585787 h 2587914"/>
                    <a:gd name="connsiteX284" fmla="*/ 1757362 w 3929062"/>
                    <a:gd name="connsiteY284" fmla="*/ 581025 h 2587914"/>
                    <a:gd name="connsiteX285" fmla="*/ 1743075 w 3929062"/>
                    <a:gd name="connsiteY285" fmla="*/ 576262 h 2587914"/>
                    <a:gd name="connsiteX286" fmla="*/ 1709737 w 3929062"/>
                    <a:gd name="connsiteY286" fmla="*/ 561975 h 2587914"/>
                    <a:gd name="connsiteX287" fmla="*/ 1681162 w 3929062"/>
                    <a:gd name="connsiteY287" fmla="*/ 542925 h 2587914"/>
                    <a:gd name="connsiteX288" fmla="*/ 1652587 w 3929062"/>
                    <a:gd name="connsiteY288" fmla="*/ 533400 h 2587914"/>
                    <a:gd name="connsiteX289" fmla="*/ 1624012 w 3929062"/>
                    <a:gd name="connsiteY289" fmla="*/ 504825 h 2587914"/>
                    <a:gd name="connsiteX290" fmla="*/ 1595437 w 3929062"/>
                    <a:gd name="connsiteY290" fmla="*/ 481012 h 2587914"/>
                    <a:gd name="connsiteX291" fmla="*/ 1576387 w 3929062"/>
                    <a:gd name="connsiteY291" fmla="*/ 476250 h 2587914"/>
                    <a:gd name="connsiteX292" fmla="*/ 1538287 w 3929062"/>
                    <a:gd name="connsiteY292" fmla="*/ 457200 h 2587914"/>
                    <a:gd name="connsiteX293" fmla="*/ 1519237 w 3929062"/>
                    <a:gd name="connsiteY293" fmla="*/ 442912 h 2587914"/>
                    <a:gd name="connsiteX294" fmla="*/ 1485900 w 3929062"/>
                    <a:gd name="connsiteY294" fmla="*/ 428625 h 2587914"/>
                    <a:gd name="connsiteX295" fmla="*/ 1471612 w 3929062"/>
                    <a:gd name="connsiteY295" fmla="*/ 414337 h 2587914"/>
                    <a:gd name="connsiteX296" fmla="*/ 1443037 w 3929062"/>
                    <a:gd name="connsiteY296" fmla="*/ 400050 h 2587914"/>
                    <a:gd name="connsiteX297" fmla="*/ 1428750 w 3929062"/>
                    <a:gd name="connsiteY297" fmla="*/ 390525 h 2587914"/>
                    <a:gd name="connsiteX298" fmla="*/ 1395412 w 3929062"/>
                    <a:gd name="connsiteY298" fmla="*/ 381000 h 2587914"/>
                    <a:gd name="connsiteX299" fmla="*/ 1381125 w 3929062"/>
                    <a:gd name="connsiteY299" fmla="*/ 376237 h 2587914"/>
                    <a:gd name="connsiteX300" fmla="*/ 1366837 w 3929062"/>
                    <a:gd name="connsiteY300" fmla="*/ 347662 h 2587914"/>
                    <a:gd name="connsiteX301" fmla="*/ 1362075 w 3929062"/>
                    <a:gd name="connsiteY301" fmla="*/ 333375 h 2587914"/>
                    <a:gd name="connsiteX302" fmla="*/ 1366837 w 3929062"/>
                    <a:gd name="connsiteY302" fmla="*/ 300037 h 2587914"/>
                    <a:gd name="connsiteX303" fmla="*/ 1385887 w 3929062"/>
                    <a:gd name="connsiteY303" fmla="*/ 271462 h 2587914"/>
                    <a:gd name="connsiteX304" fmla="*/ 1404937 w 3929062"/>
                    <a:gd name="connsiteY304" fmla="*/ 233362 h 2587914"/>
                    <a:gd name="connsiteX305" fmla="*/ 1414462 w 3929062"/>
                    <a:gd name="connsiteY305" fmla="*/ 219075 h 2587914"/>
                    <a:gd name="connsiteX306" fmla="*/ 1419225 w 3929062"/>
                    <a:gd name="connsiteY306" fmla="*/ 204787 h 2587914"/>
                    <a:gd name="connsiteX307" fmla="*/ 1438275 w 3929062"/>
                    <a:gd name="connsiteY307" fmla="*/ 176212 h 2587914"/>
                    <a:gd name="connsiteX308" fmla="*/ 1447800 w 3929062"/>
                    <a:gd name="connsiteY308" fmla="*/ 161925 h 2587914"/>
                    <a:gd name="connsiteX309" fmla="*/ 1462087 w 3929062"/>
                    <a:gd name="connsiteY309" fmla="*/ 152400 h 2587914"/>
                    <a:gd name="connsiteX310" fmla="*/ 1485900 w 3929062"/>
                    <a:gd name="connsiteY310" fmla="*/ 123825 h 2587914"/>
                    <a:gd name="connsiteX311" fmla="*/ 1504950 w 3929062"/>
                    <a:gd name="connsiteY311" fmla="*/ 109537 h 2587914"/>
                    <a:gd name="connsiteX312" fmla="*/ 1514475 w 3929062"/>
                    <a:gd name="connsiteY312" fmla="*/ 95250 h 2587914"/>
                    <a:gd name="connsiteX313" fmla="*/ 1528762 w 3929062"/>
                    <a:gd name="connsiteY313" fmla="*/ 80962 h 2587914"/>
                    <a:gd name="connsiteX314" fmla="*/ 1538287 w 3929062"/>
                    <a:gd name="connsiteY314" fmla="*/ 66675 h 2587914"/>
                    <a:gd name="connsiteX315" fmla="*/ 1552575 w 3929062"/>
                    <a:gd name="connsiteY315" fmla="*/ 61912 h 2587914"/>
                    <a:gd name="connsiteX316" fmla="*/ 1576387 w 3929062"/>
                    <a:gd name="connsiteY316" fmla="*/ 42862 h 2587914"/>
                    <a:gd name="connsiteX317" fmla="*/ 1585912 w 3929062"/>
                    <a:gd name="connsiteY317" fmla="*/ 28575 h 2587914"/>
                    <a:gd name="connsiteX318" fmla="*/ 1628775 w 3929062"/>
                    <a:gd name="connsiteY318" fmla="*/ 9525 h 2587914"/>
                    <a:gd name="connsiteX319" fmla="*/ 1657350 w 3929062"/>
                    <a:gd name="connsiteY319" fmla="*/ 4762 h 2587914"/>
                    <a:gd name="connsiteX320" fmla="*/ 1671637 w 3929062"/>
                    <a:gd name="connsiteY320" fmla="*/ 0 h 2587914"/>
                    <a:gd name="connsiteX321" fmla="*/ 1133475 w 3929062"/>
                    <a:gd name="connsiteY321" fmla="*/ 9525 h 2587914"/>
                    <a:gd name="connsiteX322" fmla="*/ 1090612 w 3929062"/>
                    <a:gd name="connsiteY322" fmla="*/ 19050 h 2587914"/>
                    <a:gd name="connsiteX323" fmla="*/ 1076325 w 3929062"/>
                    <a:gd name="connsiteY323" fmla="*/ 23812 h 2587914"/>
                    <a:gd name="connsiteX324" fmla="*/ 890587 w 3929062"/>
                    <a:gd name="connsiteY324" fmla="*/ 23812 h 2587914"/>
                    <a:gd name="connsiteX325" fmla="*/ 876300 w 3929062"/>
                    <a:gd name="connsiteY325" fmla="*/ 28575 h 2587914"/>
                    <a:gd name="connsiteX326" fmla="*/ 728662 w 3929062"/>
                    <a:gd name="connsiteY326" fmla="*/ 33337 h 2587914"/>
                    <a:gd name="connsiteX327" fmla="*/ 700087 w 3929062"/>
                    <a:gd name="connsiteY327" fmla="*/ 38100 h 2587914"/>
                    <a:gd name="connsiteX328" fmla="*/ 652462 w 3929062"/>
                    <a:gd name="connsiteY328" fmla="*/ 42862 h 2587914"/>
                    <a:gd name="connsiteX329" fmla="*/ 638175 w 3929062"/>
                    <a:gd name="connsiteY329" fmla="*/ 47625 h 2587914"/>
                    <a:gd name="connsiteX330" fmla="*/ 576262 w 3929062"/>
                    <a:gd name="connsiteY330" fmla="*/ 52387 h 2587914"/>
                    <a:gd name="connsiteX331" fmla="*/ 547687 w 3929062"/>
                    <a:gd name="connsiteY331" fmla="*/ 61912 h 2587914"/>
                    <a:gd name="connsiteX332" fmla="*/ 519112 w 3929062"/>
                    <a:gd name="connsiteY332" fmla="*/ 80962 h 2587914"/>
                    <a:gd name="connsiteX333" fmla="*/ 485775 w 3929062"/>
                    <a:gd name="connsiteY333" fmla="*/ 90487 h 2587914"/>
                    <a:gd name="connsiteX334" fmla="*/ 442912 w 3929062"/>
                    <a:gd name="connsiteY334" fmla="*/ 109537 h 2587914"/>
                    <a:gd name="connsiteX335" fmla="*/ 414337 w 3929062"/>
                    <a:gd name="connsiteY335" fmla="*/ 119062 h 2587914"/>
                    <a:gd name="connsiteX336" fmla="*/ 385762 w 3929062"/>
                    <a:gd name="connsiteY336" fmla="*/ 123825 h 2587914"/>
                    <a:gd name="connsiteX337" fmla="*/ 366712 w 3929062"/>
                    <a:gd name="connsiteY337" fmla="*/ 128587 h 2587914"/>
                    <a:gd name="connsiteX338" fmla="*/ 328612 w 3929062"/>
                    <a:gd name="connsiteY338" fmla="*/ 133350 h 2587914"/>
                    <a:gd name="connsiteX339" fmla="*/ 314325 w 3929062"/>
                    <a:gd name="connsiteY339" fmla="*/ 142875 h 2587914"/>
                    <a:gd name="connsiteX340" fmla="*/ 300037 w 3929062"/>
                    <a:gd name="connsiteY340" fmla="*/ 147637 h 2587914"/>
                    <a:gd name="connsiteX341" fmla="*/ 261937 w 3929062"/>
                    <a:gd name="connsiteY341" fmla="*/ 157162 h 2587914"/>
                    <a:gd name="connsiteX342" fmla="*/ 242887 w 3929062"/>
                    <a:gd name="connsiteY342" fmla="*/ 161925 h 2587914"/>
                    <a:gd name="connsiteX343" fmla="*/ 200025 w 3929062"/>
                    <a:gd name="connsiteY343" fmla="*/ 171450 h 2587914"/>
                    <a:gd name="connsiteX344" fmla="*/ 180975 w 3929062"/>
                    <a:gd name="connsiteY344" fmla="*/ 176212 h 2587914"/>
                    <a:gd name="connsiteX345" fmla="*/ 157162 w 3929062"/>
                    <a:gd name="connsiteY345" fmla="*/ 180975 h 2587914"/>
                    <a:gd name="connsiteX346" fmla="*/ 138112 w 3929062"/>
                    <a:gd name="connsiteY346" fmla="*/ 185737 h 2587914"/>
                    <a:gd name="connsiteX347" fmla="*/ 109537 w 3929062"/>
                    <a:gd name="connsiteY347" fmla="*/ 195262 h 2587914"/>
                    <a:gd name="connsiteX348" fmla="*/ 76200 w 3929062"/>
                    <a:gd name="connsiteY348" fmla="*/ 204787 h 2587914"/>
                    <a:gd name="connsiteX349" fmla="*/ 47625 w 3929062"/>
                    <a:gd name="connsiteY349" fmla="*/ 223837 h 2587914"/>
                    <a:gd name="connsiteX350" fmla="*/ 0 w 3929062"/>
                    <a:gd name="connsiteY350" fmla="*/ 261937 h 258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3929062" h="2587914">
                      <a:moveTo>
                        <a:pt x="0" y="261937"/>
                      </a:moveTo>
                      <a:lnTo>
                        <a:pt x="0" y="261937"/>
                      </a:lnTo>
                      <a:cubicBezTo>
                        <a:pt x="2567" y="268782"/>
                        <a:pt x="17762" y="304919"/>
                        <a:pt x="19050" y="319087"/>
                      </a:cubicBezTo>
                      <a:cubicBezTo>
                        <a:pt x="21641" y="347589"/>
                        <a:pt x="20262" y="376414"/>
                        <a:pt x="23812" y="404812"/>
                      </a:cubicBezTo>
                      <a:cubicBezTo>
                        <a:pt x="25057" y="414775"/>
                        <a:pt x="30162" y="423862"/>
                        <a:pt x="33337" y="433387"/>
                      </a:cubicBezTo>
                      <a:cubicBezTo>
                        <a:pt x="34925" y="438150"/>
                        <a:pt x="35315" y="443498"/>
                        <a:pt x="38100" y="447675"/>
                      </a:cubicBezTo>
                      <a:cubicBezTo>
                        <a:pt x="52157" y="468760"/>
                        <a:pt x="63723" y="490157"/>
                        <a:pt x="85725" y="504825"/>
                      </a:cubicBezTo>
                      <a:cubicBezTo>
                        <a:pt x="95250" y="511175"/>
                        <a:pt x="103440" y="520255"/>
                        <a:pt x="114300" y="523875"/>
                      </a:cubicBezTo>
                      <a:lnTo>
                        <a:pt x="128587" y="528637"/>
                      </a:lnTo>
                      <a:cubicBezTo>
                        <a:pt x="138112" y="534987"/>
                        <a:pt x="146302" y="544067"/>
                        <a:pt x="157162" y="547687"/>
                      </a:cubicBezTo>
                      <a:cubicBezTo>
                        <a:pt x="161925" y="549275"/>
                        <a:pt x="166960" y="550205"/>
                        <a:pt x="171450" y="552450"/>
                      </a:cubicBezTo>
                      <a:cubicBezTo>
                        <a:pt x="176569" y="555010"/>
                        <a:pt x="180767" y="559135"/>
                        <a:pt x="185737" y="561975"/>
                      </a:cubicBezTo>
                      <a:cubicBezTo>
                        <a:pt x="202216" y="571392"/>
                        <a:pt x="203045" y="570919"/>
                        <a:pt x="219075" y="576262"/>
                      </a:cubicBezTo>
                      <a:cubicBezTo>
                        <a:pt x="261099" y="604279"/>
                        <a:pt x="193932" y="561309"/>
                        <a:pt x="261937" y="595312"/>
                      </a:cubicBezTo>
                      <a:cubicBezTo>
                        <a:pt x="268287" y="598487"/>
                        <a:pt x="274340" y="602344"/>
                        <a:pt x="280987" y="604837"/>
                      </a:cubicBezTo>
                      <a:cubicBezTo>
                        <a:pt x="287116" y="607135"/>
                        <a:pt x="293743" y="607802"/>
                        <a:pt x="300037" y="609600"/>
                      </a:cubicBezTo>
                      <a:cubicBezTo>
                        <a:pt x="304864" y="610979"/>
                        <a:pt x="309562" y="612775"/>
                        <a:pt x="314325" y="614362"/>
                      </a:cubicBezTo>
                      <a:cubicBezTo>
                        <a:pt x="319087" y="617537"/>
                        <a:pt x="323351" y="621632"/>
                        <a:pt x="328612" y="623887"/>
                      </a:cubicBezTo>
                      <a:cubicBezTo>
                        <a:pt x="334628" y="626465"/>
                        <a:pt x="341393" y="626769"/>
                        <a:pt x="347662" y="628650"/>
                      </a:cubicBezTo>
                      <a:cubicBezTo>
                        <a:pt x="357279" y="631535"/>
                        <a:pt x="366497" y="635740"/>
                        <a:pt x="376237" y="638175"/>
                      </a:cubicBezTo>
                      <a:cubicBezTo>
                        <a:pt x="388937" y="641350"/>
                        <a:pt x="402628" y="641846"/>
                        <a:pt x="414337" y="647700"/>
                      </a:cubicBezTo>
                      <a:cubicBezTo>
                        <a:pt x="420687" y="650875"/>
                        <a:pt x="426587" y="655185"/>
                        <a:pt x="433387" y="657225"/>
                      </a:cubicBezTo>
                      <a:cubicBezTo>
                        <a:pt x="442636" y="660000"/>
                        <a:pt x="452493" y="660093"/>
                        <a:pt x="461962" y="661987"/>
                      </a:cubicBezTo>
                      <a:cubicBezTo>
                        <a:pt x="476904" y="664975"/>
                        <a:pt x="481688" y="666975"/>
                        <a:pt x="495300" y="671512"/>
                      </a:cubicBezTo>
                      <a:cubicBezTo>
                        <a:pt x="500062" y="674687"/>
                        <a:pt x="504357" y="678712"/>
                        <a:pt x="509587" y="681037"/>
                      </a:cubicBezTo>
                      <a:cubicBezTo>
                        <a:pt x="518762" y="685115"/>
                        <a:pt x="528637" y="687387"/>
                        <a:pt x="538162" y="690562"/>
                      </a:cubicBezTo>
                      <a:lnTo>
                        <a:pt x="552450" y="695325"/>
                      </a:lnTo>
                      <a:cubicBezTo>
                        <a:pt x="557212" y="696912"/>
                        <a:pt x="562247" y="697842"/>
                        <a:pt x="566737" y="700087"/>
                      </a:cubicBezTo>
                      <a:cubicBezTo>
                        <a:pt x="573087" y="703262"/>
                        <a:pt x="579262" y="706815"/>
                        <a:pt x="585787" y="709612"/>
                      </a:cubicBezTo>
                      <a:cubicBezTo>
                        <a:pt x="590401" y="711590"/>
                        <a:pt x="595585" y="712130"/>
                        <a:pt x="600075" y="714375"/>
                      </a:cubicBezTo>
                      <a:cubicBezTo>
                        <a:pt x="605194" y="716935"/>
                        <a:pt x="609132" y="721575"/>
                        <a:pt x="614362" y="723900"/>
                      </a:cubicBezTo>
                      <a:cubicBezTo>
                        <a:pt x="623537" y="727978"/>
                        <a:pt x="633412" y="730250"/>
                        <a:pt x="642937" y="733425"/>
                      </a:cubicBezTo>
                      <a:lnTo>
                        <a:pt x="657225" y="738187"/>
                      </a:lnTo>
                      <a:lnTo>
                        <a:pt x="700087" y="766762"/>
                      </a:lnTo>
                      <a:cubicBezTo>
                        <a:pt x="704850" y="769937"/>
                        <a:pt x="710328" y="772239"/>
                        <a:pt x="714375" y="776287"/>
                      </a:cubicBezTo>
                      <a:cubicBezTo>
                        <a:pt x="719137" y="781050"/>
                        <a:pt x="723346" y="786440"/>
                        <a:pt x="728662" y="790575"/>
                      </a:cubicBezTo>
                      <a:cubicBezTo>
                        <a:pt x="737698" y="797603"/>
                        <a:pt x="747712" y="803275"/>
                        <a:pt x="757237" y="809625"/>
                      </a:cubicBezTo>
                      <a:cubicBezTo>
                        <a:pt x="762000" y="812800"/>
                        <a:pt x="767478" y="815103"/>
                        <a:pt x="771525" y="819150"/>
                      </a:cubicBezTo>
                      <a:cubicBezTo>
                        <a:pt x="776287" y="823912"/>
                        <a:pt x="780208" y="829701"/>
                        <a:pt x="785812" y="833437"/>
                      </a:cubicBezTo>
                      <a:cubicBezTo>
                        <a:pt x="789989" y="836222"/>
                        <a:pt x="795610" y="835955"/>
                        <a:pt x="800100" y="838200"/>
                      </a:cubicBezTo>
                      <a:cubicBezTo>
                        <a:pt x="805219" y="840760"/>
                        <a:pt x="809625" y="844550"/>
                        <a:pt x="814387" y="847725"/>
                      </a:cubicBezTo>
                      <a:cubicBezTo>
                        <a:pt x="839789" y="885827"/>
                        <a:pt x="806447" y="839784"/>
                        <a:pt x="838200" y="871537"/>
                      </a:cubicBezTo>
                      <a:cubicBezTo>
                        <a:pt x="842247" y="875584"/>
                        <a:pt x="844550" y="881062"/>
                        <a:pt x="847725" y="885825"/>
                      </a:cubicBezTo>
                      <a:cubicBezTo>
                        <a:pt x="849312" y="890587"/>
                        <a:pt x="849996" y="895754"/>
                        <a:pt x="852487" y="900112"/>
                      </a:cubicBezTo>
                      <a:cubicBezTo>
                        <a:pt x="856425" y="907004"/>
                        <a:pt x="862161" y="912703"/>
                        <a:pt x="866775" y="919162"/>
                      </a:cubicBezTo>
                      <a:cubicBezTo>
                        <a:pt x="870102" y="923820"/>
                        <a:pt x="873125" y="928687"/>
                        <a:pt x="876300" y="933450"/>
                      </a:cubicBezTo>
                      <a:cubicBezTo>
                        <a:pt x="885030" y="959643"/>
                        <a:pt x="875816" y="936176"/>
                        <a:pt x="890587" y="962025"/>
                      </a:cubicBezTo>
                      <a:cubicBezTo>
                        <a:pt x="894109" y="968189"/>
                        <a:pt x="897315" y="974550"/>
                        <a:pt x="900112" y="981075"/>
                      </a:cubicBezTo>
                      <a:cubicBezTo>
                        <a:pt x="902090" y="985689"/>
                        <a:pt x="902630" y="990872"/>
                        <a:pt x="904875" y="995362"/>
                      </a:cubicBezTo>
                      <a:cubicBezTo>
                        <a:pt x="907435" y="1000482"/>
                        <a:pt x="911225" y="1004887"/>
                        <a:pt x="914400" y="1009650"/>
                      </a:cubicBezTo>
                      <a:cubicBezTo>
                        <a:pt x="931764" y="1061747"/>
                        <a:pt x="904071" y="982839"/>
                        <a:pt x="928687" y="1038225"/>
                      </a:cubicBezTo>
                      <a:cubicBezTo>
                        <a:pt x="932765" y="1047400"/>
                        <a:pt x="935777" y="1057060"/>
                        <a:pt x="938212" y="1066800"/>
                      </a:cubicBezTo>
                      <a:cubicBezTo>
                        <a:pt x="942007" y="1081977"/>
                        <a:pt x="945317" y="1093933"/>
                        <a:pt x="947737" y="1109662"/>
                      </a:cubicBezTo>
                      <a:cubicBezTo>
                        <a:pt x="949683" y="1122312"/>
                        <a:pt x="950912" y="1135062"/>
                        <a:pt x="952500" y="1147762"/>
                      </a:cubicBezTo>
                      <a:cubicBezTo>
                        <a:pt x="950740" y="1200561"/>
                        <a:pt x="949787" y="1291239"/>
                        <a:pt x="942975" y="1352550"/>
                      </a:cubicBezTo>
                      <a:cubicBezTo>
                        <a:pt x="942176" y="1359739"/>
                        <a:pt x="935931" y="1387140"/>
                        <a:pt x="933450" y="1395412"/>
                      </a:cubicBezTo>
                      <a:cubicBezTo>
                        <a:pt x="930565" y="1405029"/>
                        <a:pt x="925894" y="1414142"/>
                        <a:pt x="923925" y="1423987"/>
                      </a:cubicBezTo>
                      <a:cubicBezTo>
                        <a:pt x="917878" y="1454218"/>
                        <a:pt x="921125" y="1439947"/>
                        <a:pt x="914400" y="1466850"/>
                      </a:cubicBezTo>
                      <a:cubicBezTo>
                        <a:pt x="911366" y="1506286"/>
                        <a:pt x="909420" y="1537752"/>
                        <a:pt x="904875" y="1576387"/>
                      </a:cubicBezTo>
                      <a:cubicBezTo>
                        <a:pt x="903525" y="1587858"/>
                        <a:pt x="901818" y="1611076"/>
                        <a:pt x="895350" y="1624012"/>
                      </a:cubicBezTo>
                      <a:cubicBezTo>
                        <a:pt x="892790" y="1629132"/>
                        <a:pt x="888665" y="1633330"/>
                        <a:pt x="885825" y="1638300"/>
                      </a:cubicBezTo>
                      <a:cubicBezTo>
                        <a:pt x="882303" y="1644464"/>
                        <a:pt x="880560" y="1651670"/>
                        <a:pt x="876300" y="1657350"/>
                      </a:cubicBezTo>
                      <a:cubicBezTo>
                        <a:pt x="870912" y="1664534"/>
                        <a:pt x="863164" y="1669642"/>
                        <a:pt x="857250" y="1676400"/>
                      </a:cubicBezTo>
                      <a:cubicBezTo>
                        <a:pt x="832439" y="1704755"/>
                        <a:pt x="854678" y="1687639"/>
                        <a:pt x="828675" y="1704975"/>
                      </a:cubicBezTo>
                      <a:cubicBezTo>
                        <a:pt x="820305" y="1730082"/>
                        <a:pt x="829443" y="1709767"/>
                        <a:pt x="809625" y="1733550"/>
                      </a:cubicBezTo>
                      <a:cubicBezTo>
                        <a:pt x="805961" y="1737947"/>
                        <a:pt x="804147" y="1743790"/>
                        <a:pt x="800100" y="1747837"/>
                      </a:cubicBezTo>
                      <a:cubicBezTo>
                        <a:pt x="796052" y="1751884"/>
                        <a:pt x="790209" y="1753698"/>
                        <a:pt x="785812" y="1757362"/>
                      </a:cubicBezTo>
                      <a:cubicBezTo>
                        <a:pt x="780638" y="1761674"/>
                        <a:pt x="776699" y="1767338"/>
                        <a:pt x="771525" y="1771650"/>
                      </a:cubicBezTo>
                      <a:cubicBezTo>
                        <a:pt x="767128" y="1775314"/>
                        <a:pt x="761515" y="1777372"/>
                        <a:pt x="757237" y="1781175"/>
                      </a:cubicBezTo>
                      <a:cubicBezTo>
                        <a:pt x="718687" y="1815441"/>
                        <a:pt x="743836" y="1804692"/>
                        <a:pt x="714375" y="1814512"/>
                      </a:cubicBezTo>
                      <a:lnTo>
                        <a:pt x="685800" y="1843087"/>
                      </a:lnTo>
                      <a:cubicBezTo>
                        <a:pt x="681037" y="1847850"/>
                        <a:pt x="677116" y="1853639"/>
                        <a:pt x="671512" y="1857375"/>
                      </a:cubicBezTo>
                      <a:cubicBezTo>
                        <a:pt x="666750" y="1860550"/>
                        <a:pt x="661571" y="1863175"/>
                        <a:pt x="657225" y="1866900"/>
                      </a:cubicBezTo>
                      <a:cubicBezTo>
                        <a:pt x="650407" y="1872744"/>
                        <a:pt x="645187" y="1880340"/>
                        <a:pt x="638175" y="1885950"/>
                      </a:cubicBezTo>
                      <a:cubicBezTo>
                        <a:pt x="629236" y="1893101"/>
                        <a:pt x="609600" y="1905000"/>
                        <a:pt x="609600" y="1905000"/>
                      </a:cubicBezTo>
                      <a:cubicBezTo>
                        <a:pt x="606425" y="1909762"/>
                        <a:pt x="604122" y="1915240"/>
                        <a:pt x="600075" y="1919287"/>
                      </a:cubicBezTo>
                      <a:cubicBezTo>
                        <a:pt x="582912" y="1936450"/>
                        <a:pt x="582967" y="1929575"/>
                        <a:pt x="566737" y="1943100"/>
                      </a:cubicBezTo>
                      <a:cubicBezTo>
                        <a:pt x="561563" y="1947412"/>
                        <a:pt x="557766" y="1953252"/>
                        <a:pt x="552450" y="1957387"/>
                      </a:cubicBezTo>
                      <a:cubicBezTo>
                        <a:pt x="543414" y="1964415"/>
                        <a:pt x="533033" y="1969568"/>
                        <a:pt x="523875" y="1976437"/>
                      </a:cubicBezTo>
                      <a:cubicBezTo>
                        <a:pt x="522971" y="1977115"/>
                        <a:pt x="465557" y="2021276"/>
                        <a:pt x="457200" y="2024062"/>
                      </a:cubicBezTo>
                      <a:lnTo>
                        <a:pt x="442912" y="2028825"/>
                      </a:lnTo>
                      <a:cubicBezTo>
                        <a:pt x="396849" y="2063371"/>
                        <a:pt x="445937" y="2029694"/>
                        <a:pt x="409575" y="2047875"/>
                      </a:cubicBezTo>
                      <a:cubicBezTo>
                        <a:pt x="404455" y="2050435"/>
                        <a:pt x="400518" y="2055075"/>
                        <a:pt x="395287" y="2057400"/>
                      </a:cubicBezTo>
                      <a:cubicBezTo>
                        <a:pt x="386112" y="2061478"/>
                        <a:pt x="375066" y="2061356"/>
                        <a:pt x="366712" y="2066925"/>
                      </a:cubicBezTo>
                      <a:cubicBezTo>
                        <a:pt x="348248" y="2079235"/>
                        <a:pt x="357855" y="2074640"/>
                        <a:pt x="338137" y="2081212"/>
                      </a:cubicBezTo>
                      <a:cubicBezTo>
                        <a:pt x="292076" y="2115759"/>
                        <a:pt x="341160" y="2082083"/>
                        <a:pt x="304800" y="2100262"/>
                      </a:cubicBezTo>
                      <a:cubicBezTo>
                        <a:pt x="299680" y="2102822"/>
                        <a:pt x="295632" y="2107227"/>
                        <a:pt x="290512" y="2109787"/>
                      </a:cubicBezTo>
                      <a:cubicBezTo>
                        <a:pt x="286022" y="2112032"/>
                        <a:pt x="280715" y="2112305"/>
                        <a:pt x="276225" y="2114550"/>
                      </a:cubicBezTo>
                      <a:cubicBezTo>
                        <a:pt x="239304" y="2133011"/>
                        <a:pt x="283553" y="2116870"/>
                        <a:pt x="247650" y="2128837"/>
                      </a:cubicBezTo>
                      <a:cubicBezTo>
                        <a:pt x="242887" y="2132012"/>
                        <a:pt x="238482" y="2135802"/>
                        <a:pt x="233362" y="2138362"/>
                      </a:cubicBezTo>
                      <a:cubicBezTo>
                        <a:pt x="228872" y="2140607"/>
                        <a:pt x="223463" y="2140687"/>
                        <a:pt x="219075" y="2143125"/>
                      </a:cubicBezTo>
                      <a:cubicBezTo>
                        <a:pt x="209068" y="2148685"/>
                        <a:pt x="200025" y="2155825"/>
                        <a:pt x="190500" y="2162175"/>
                      </a:cubicBezTo>
                      <a:lnTo>
                        <a:pt x="147637" y="2190750"/>
                      </a:lnTo>
                      <a:cubicBezTo>
                        <a:pt x="142875" y="2193925"/>
                        <a:pt x="138780" y="2198465"/>
                        <a:pt x="133350" y="2200275"/>
                      </a:cubicBezTo>
                      <a:lnTo>
                        <a:pt x="119062" y="2205037"/>
                      </a:lnTo>
                      <a:cubicBezTo>
                        <a:pt x="136662" y="2231438"/>
                        <a:pt x="118517" y="2210555"/>
                        <a:pt x="142875" y="2224087"/>
                      </a:cubicBezTo>
                      <a:cubicBezTo>
                        <a:pt x="152882" y="2229646"/>
                        <a:pt x="161925" y="2236787"/>
                        <a:pt x="171450" y="2243137"/>
                      </a:cubicBezTo>
                      <a:cubicBezTo>
                        <a:pt x="176212" y="2246312"/>
                        <a:pt x="180184" y="2251274"/>
                        <a:pt x="185737" y="2252662"/>
                      </a:cubicBezTo>
                      <a:lnTo>
                        <a:pt x="204787" y="2257425"/>
                      </a:lnTo>
                      <a:cubicBezTo>
                        <a:pt x="256799" y="2292098"/>
                        <a:pt x="176612" y="2240956"/>
                        <a:pt x="238125" y="2271712"/>
                      </a:cubicBezTo>
                      <a:cubicBezTo>
                        <a:pt x="248364" y="2276831"/>
                        <a:pt x="255840" y="2287141"/>
                        <a:pt x="266700" y="2290762"/>
                      </a:cubicBezTo>
                      <a:cubicBezTo>
                        <a:pt x="302617" y="2302736"/>
                        <a:pt x="258339" y="2286582"/>
                        <a:pt x="295275" y="2305050"/>
                      </a:cubicBezTo>
                      <a:cubicBezTo>
                        <a:pt x="299765" y="2307295"/>
                        <a:pt x="304800" y="2308225"/>
                        <a:pt x="309562" y="2309812"/>
                      </a:cubicBezTo>
                      <a:cubicBezTo>
                        <a:pt x="314325" y="2312987"/>
                        <a:pt x="318619" y="2317012"/>
                        <a:pt x="323850" y="2319337"/>
                      </a:cubicBezTo>
                      <a:cubicBezTo>
                        <a:pt x="333025" y="2323415"/>
                        <a:pt x="342900" y="2325687"/>
                        <a:pt x="352425" y="2328862"/>
                      </a:cubicBezTo>
                      <a:lnTo>
                        <a:pt x="366712" y="2333625"/>
                      </a:lnTo>
                      <a:cubicBezTo>
                        <a:pt x="371475" y="2335213"/>
                        <a:pt x="376510" y="2336142"/>
                        <a:pt x="381000" y="2338387"/>
                      </a:cubicBezTo>
                      <a:cubicBezTo>
                        <a:pt x="427896" y="2361835"/>
                        <a:pt x="369135" y="2333114"/>
                        <a:pt x="423862" y="2357437"/>
                      </a:cubicBezTo>
                      <a:cubicBezTo>
                        <a:pt x="430350" y="2360320"/>
                        <a:pt x="436387" y="2364165"/>
                        <a:pt x="442912" y="2366962"/>
                      </a:cubicBezTo>
                      <a:cubicBezTo>
                        <a:pt x="447526" y="2368940"/>
                        <a:pt x="452499" y="2369962"/>
                        <a:pt x="457200" y="2371725"/>
                      </a:cubicBezTo>
                      <a:cubicBezTo>
                        <a:pt x="473323" y="2377771"/>
                        <a:pt x="480155" y="2381685"/>
                        <a:pt x="495300" y="2386012"/>
                      </a:cubicBezTo>
                      <a:cubicBezTo>
                        <a:pt x="511004" y="2390499"/>
                        <a:pt x="521780" y="2392261"/>
                        <a:pt x="538162" y="2395537"/>
                      </a:cubicBezTo>
                      <a:cubicBezTo>
                        <a:pt x="542925" y="2398712"/>
                        <a:pt x="547189" y="2402807"/>
                        <a:pt x="552450" y="2405062"/>
                      </a:cubicBezTo>
                      <a:cubicBezTo>
                        <a:pt x="558466" y="2407640"/>
                        <a:pt x="565206" y="2408027"/>
                        <a:pt x="571500" y="2409825"/>
                      </a:cubicBezTo>
                      <a:cubicBezTo>
                        <a:pt x="576327" y="2411204"/>
                        <a:pt x="580960" y="2413208"/>
                        <a:pt x="585787" y="2414587"/>
                      </a:cubicBezTo>
                      <a:cubicBezTo>
                        <a:pt x="592081" y="2416385"/>
                        <a:pt x="598543" y="2417552"/>
                        <a:pt x="604837" y="2419350"/>
                      </a:cubicBezTo>
                      <a:cubicBezTo>
                        <a:pt x="609664" y="2420729"/>
                        <a:pt x="614511" y="2422135"/>
                        <a:pt x="619125" y="2424112"/>
                      </a:cubicBezTo>
                      <a:cubicBezTo>
                        <a:pt x="625651" y="2426909"/>
                        <a:pt x="631349" y="2431687"/>
                        <a:pt x="638175" y="2433637"/>
                      </a:cubicBezTo>
                      <a:cubicBezTo>
                        <a:pt x="653741" y="2438085"/>
                        <a:pt x="670442" y="2438042"/>
                        <a:pt x="685800" y="2443162"/>
                      </a:cubicBezTo>
                      <a:cubicBezTo>
                        <a:pt x="713725" y="2452472"/>
                        <a:pt x="695098" y="2447371"/>
                        <a:pt x="742950" y="2452687"/>
                      </a:cubicBezTo>
                      <a:cubicBezTo>
                        <a:pt x="772292" y="2462469"/>
                        <a:pt x="742416" y="2453456"/>
                        <a:pt x="790575" y="2462212"/>
                      </a:cubicBezTo>
                      <a:cubicBezTo>
                        <a:pt x="817514" y="2467110"/>
                        <a:pt x="803162" y="2467953"/>
                        <a:pt x="833437" y="2471737"/>
                      </a:cubicBezTo>
                      <a:cubicBezTo>
                        <a:pt x="850836" y="2473912"/>
                        <a:pt x="868362" y="2474912"/>
                        <a:pt x="885825" y="2476500"/>
                      </a:cubicBezTo>
                      <a:cubicBezTo>
                        <a:pt x="917872" y="2492524"/>
                        <a:pt x="891941" y="2481893"/>
                        <a:pt x="933450" y="2490787"/>
                      </a:cubicBezTo>
                      <a:cubicBezTo>
                        <a:pt x="946250" y="2493530"/>
                        <a:pt x="959131" y="2496172"/>
                        <a:pt x="971550" y="2500312"/>
                      </a:cubicBezTo>
                      <a:cubicBezTo>
                        <a:pt x="976312" y="2501900"/>
                        <a:pt x="980898" y="2504177"/>
                        <a:pt x="985837" y="2505075"/>
                      </a:cubicBezTo>
                      <a:cubicBezTo>
                        <a:pt x="998429" y="2507365"/>
                        <a:pt x="1011250" y="2508145"/>
                        <a:pt x="1023937" y="2509837"/>
                      </a:cubicBezTo>
                      <a:cubicBezTo>
                        <a:pt x="1035064" y="2511321"/>
                        <a:pt x="1046231" y="2512592"/>
                        <a:pt x="1057275" y="2514600"/>
                      </a:cubicBezTo>
                      <a:cubicBezTo>
                        <a:pt x="1063715" y="2515771"/>
                        <a:pt x="1069935" y="2517942"/>
                        <a:pt x="1076325" y="2519362"/>
                      </a:cubicBezTo>
                      <a:cubicBezTo>
                        <a:pt x="1098398" y="2524267"/>
                        <a:pt x="1098880" y="2523085"/>
                        <a:pt x="1119187" y="2528887"/>
                      </a:cubicBezTo>
                      <a:cubicBezTo>
                        <a:pt x="1124014" y="2530266"/>
                        <a:pt x="1128861" y="2531672"/>
                        <a:pt x="1133475" y="2533650"/>
                      </a:cubicBezTo>
                      <a:cubicBezTo>
                        <a:pt x="1140000" y="2536447"/>
                        <a:pt x="1145637" y="2541453"/>
                        <a:pt x="1152525" y="2543175"/>
                      </a:cubicBezTo>
                      <a:cubicBezTo>
                        <a:pt x="1164942" y="2546279"/>
                        <a:pt x="1177890" y="2546663"/>
                        <a:pt x="1190625" y="2547937"/>
                      </a:cubicBezTo>
                      <a:cubicBezTo>
                        <a:pt x="1242868" y="2553161"/>
                        <a:pt x="1301372" y="2556299"/>
                        <a:pt x="1352550" y="2557462"/>
                      </a:cubicBezTo>
                      <a:lnTo>
                        <a:pt x="1666875" y="2562225"/>
                      </a:lnTo>
                      <a:cubicBezTo>
                        <a:pt x="1754277" y="2571935"/>
                        <a:pt x="1660687" y="2562106"/>
                        <a:pt x="1776412" y="2571750"/>
                      </a:cubicBezTo>
                      <a:cubicBezTo>
                        <a:pt x="1792311" y="2573075"/>
                        <a:pt x="1808104" y="2575695"/>
                        <a:pt x="1824037" y="2576512"/>
                      </a:cubicBezTo>
                      <a:cubicBezTo>
                        <a:pt x="1870042" y="2578871"/>
                        <a:pt x="1916112" y="2579687"/>
                        <a:pt x="1962150" y="2581275"/>
                      </a:cubicBezTo>
                      <a:cubicBezTo>
                        <a:pt x="2041180" y="2592564"/>
                        <a:pt x="1990549" y="2587308"/>
                        <a:pt x="2138362" y="2581275"/>
                      </a:cubicBezTo>
                      <a:cubicBezTo>
                        <a:pt x="2168541" y="2580043"/>
                        <a:pt x="2198687" y="2578100"/>
                        <a:pt x="2228850" y="2576512"/>
                      </a:cubicBezTo>
                      <a:cubicBezTo>
                        <a:pt x="2243137" y="2574925"/>
                        <a:pt x="2257386" y="2572944"/>
                        <a:pt x="2271712" y="2571750"/>
                      </a:cubicBezTo>
                      <a:cubicBezTo>
                        <a:pt x="2295495" y="2569768"/>
                        <a:pt x="2319430" y="2569623"/>
                        <a:pt x="2343150" y="2566987"/>
                      </a:cubicBezTo>
                      <a:cubicBezTo>
                        <a:pt x="2348139" y="2566433"/>
                        <a:pt x="2352587" y="2563518"/>
                        <a:pt x="2357437" y="2562225"/>
                      </a:cubicBezTo>
                      <a:cubicBezTo>
                        <a:pt x="2406203" y="2549221"/>
                        <a:pt x="2402026" y="2550449"/>
                        <a:pt x="2438400" y="2543175"/>
                      </a:cubicBezTo>
                      <a:cubicBezTo>
                        <a:pt x="2444750" y="2540000"/>
                        <a:pt x="2450803" y="2536143"/>
                        <a:pt x="2457450" y="2533650"/>
                      </a:cubicBezTo>
                      <a:cubicBezTo>
                        <a:pt x="2468821" y="2529386"/>
                        <a:pt x="2495192" y="2525772"/>
                        <a:pt x="2505075" y="2524125"/>
                      </a:cubicBezTo>
                      <a:cubicBezTo>
                        <a:pt x="2509837" y="2522537"/>
                        <a:pt x="2514748" y="2521340"/>
                        <a:pt x="2519362" y="2519362"/>
                      </a:cubicBezTo>
                      <a:cubicBezTo>
                        <a:pt x="2525887" y="2516565"/>
                        <a:pt x="2531764" y="2512330"/>
                        <a:pt x="2538412" y="2509837"/>
                      </a:cubicBezTo>
                      <a:cubicBezTo>
                        <a:pt x="2544541" y="2507539"/>
                        <a:pt x="2551112" y="2506662"/>
                        <a:pt x="2557462" y="2505075"/>
                      </a:cubicBezTo>
                      <a:cubicBezTo>
                        <a:pt x="2628182" y="2462643"/>
                        <a:pt x="2543096" y="2510551"/>
                        <a:pt x="2600325" y="2486025"/>
                      </a:cubicBezTo>
                      <a:cubicBezTo>
                        <a:pt x="2605586" y="2483770"/>
                        <a:pt x="2609382" y="2478825"/>
                        <a:pt x="2614612" y="2476500"/>
                      </a:cubicBezTo>
                      <a:cubicBezTo>
                        <a:pt x="2673225" y="2450449"/>
                        <a:pt x="2617912" y="2478834"/>
                        <a:pt x="2662237" y="2462212"/>
                      </a:cubicBezTo>
                      <a:cubicBezTo>
                        <a:pt x="2706532" y="2445601"/>
                        <a:pt x="2651695" y="2457619"/>
                        <a:pt x="2709862" y="2447925"/>
                      </a:cubicBezTo>
                      <a:cubicBezTo>
                        <a:pt x="2714625" y="2446337"/>
                        <a:pt x="2719258" y="2444291"/>
                        <a:pt x="2724150" y="2443162"/>
                      </a:cubicBezTo>
                      <a:cubicBezTo>
                        <a:pt x="2739925" y="2439522"/>
                        <a:pt x="2756416" y="2438756"/>
                        <a:pt x="2771775" y="2433637"/>
                      </a:cubicBezTo>
                      <a:cubicBezTo>
                        <a:pt x="2776537" y="2432050"/>
                        <a:pt x="2781063" y="2429329"/>
                        <a:pt x="2786062" y="2428875"/>
                      </a:cubicBezTo>
                      <a:cubicBezTo>
                        <a:pt x="2816142" y="2426140"/>
                        <a:pt x="2846417" y="2426190"/>
                        <a:pt x="2876550" y="2424112"/>
                      </a:cubicBezTo>
                      <a:cubicBezTo>
                        <a:pt x="2892466" y="2423014"/>
                        <a:pt x="2908300" y="2420937"/>
                        <a:pt x="2924175" y="2419350"/>
                      </a:cubicBezTo>
                      <a:lnTo>
                        <a:pt x="2947987" y="2414587"/>
                      </a:lnTo>
                      <a:cubicBezTo>
                        <a:pt x="2958892" y="2412604"/>
                        <a:pt x="2988599" y="2408274"/>
                        <a:pt x="3000375" y="2405062"/>
                      </a:cubicBezTo>
                      <a:cubicBezTo>
                        <a:pt x="3010061" y="2402420"/>
                        <a:pt x="3019628" y="2399266"/>
                        <a:pt x="3028950" y="2395537"/>
                      </a:cubicBezTo>
                      <a:cubicBezTo>
                        <a:pt x="3036887" y="2392362"/>
                        <a:pt x="3044574" y="2388468"/>
                        <a:pt x="3052762" y="2386012"/>
                      </a:cubicBezTo>
                      <a:cubicBezTo>
                        <a:pt x="3078894" y="2378173"/>
                        <a:pt x="3078230" y="2385185"/>
                        <a:pt x="3105150" y="2371725"/>
                      </a:cubicBezTo>
                      <a:cubicBezTo>
                        <a:pt x="3111500" y="2368550"/>
                        <a:pt x="3117424" y="2364318"/>
                        <a:pt x="3124200" y="2362200"/>
                      </a:cubicBezTo>
                      <a:cubicBezTo>
                        <a:pt x="3142942" y="2356343"/>
                        <a:pt x="3162721" y="2354122"/>
                        <a:pt x="3181350" y="2347912"/>
                      </a:cubicBezTo>
                      <a:cubicBezTo>
                        <a:pt x="3190875" y="2344737"/>
                        <a:pt x="3200603" y="2342116"/>
                        <a:pt x="3209925" y="2338387"/>
                      </a:cubicBezTo>
                      <a:cubicBezTo>
                        <a:pt x="3251429" y="2321785"/>
                        <a:pt x="3206783" y="2334409"/>
                        <a:pt x="3248025" y="2324100"/>
                      </a:cubicBezTo>
                      <a:cubicBezTo>
                        <a:pt x="3252787" y="2320925"/>
                        <a:pt x="3257655" y="2317902"/>
                        <a:pt x="3262312" y="2314575"/>
                      </a:cubicBezTo>
                      <a:cubicBezTo>
                        <a:pt x="3268771" y="2309961"/>
                        <a:pt x="3274631" y="2304494"/>
                        <a:pt x="3281362" y="2300287"/>
                      </a:cubicBezTo>
                      <a:cubicBezTo>
                        <a:pt x="3294815" y="2291879"/>
                        <a:pt x="3300810" y="2290629"/>
                        <a:pt x="3314700" y="2286000"/>
                      </a:cubicBezTo>
                      <a:cubicBezTo>
                        <a:pt x="3329049" y="2276433"/>
                        <a:pt x="3331117" y="2274202"/>
                        <a:pt x="3348037" y="2266950"/>
                      </a:cubicBezTo>
                      <a:cubicBezTo>
                        <a:pt x="3352651" y="2264972"/>
                        <a:pt x="3357755" y="2264264"/>
                        <a:pt x="3362325" y="2262187"/>
                      </a:cubicBezTo>
                      <a:cubicBezTo>
                        <a:pt x="3375251" y="2256311"/>
                        <a:pt x="3386955" y="2247627"/>
                        <a:pt x="3400425" y="2243137"/>
                      </a:cubicBezTo>
                      <a:cubicBezTo>
                        <a:pt x="3409950" y="2239962"/>
                        <a:pt x="3420020" y="2238102"/>
                        <a:pt x="3429000" y="2233612"/>
                      </a:cubicBezTo>
                      <a:cubicBezTo>
                        <a:pt x="3435350" y="2230437"/>
                        <a:pt x="3441886" y="2227609"/>
                        <a:pt x="3448050" y="2224087"/>
                      </a:cubicBezTo>
                      <a:cubicBezTo>
                        <a:pt x="3465636" y="2214038"/>
                        <a:pt x="3460453" y="2212887"/>
                        <a:pt x="3481387" y="2205037"/>
                      </a:cubicBezTo>
                      <a:cubicBezTo>
                        <a:pt x="3487516" y="2202739"/>
                        <a:pt x="3494087" y="2201862"/>
                        <a:pt x="3500437" y="2200275"/>
                      </a:cubicBezTo>
                      <a:cubicBezTo>
                        <a:pt x="3505200" y="2197100"/>
                        <a:pt x="3509755" y="2193590"/>
                        <a:pt x="3514725" y="2190750"/>
                      </a:cubicBezTo>
                      <a:cubicBezTo>
                        <a:pt x="3520889" y="2187228"/>
                        <a:pt x="3527755" y="2184988"/>
                        <a:pt x="3533775" y="2181225"/>
                      </a:cubicBezTo>
                      <a:cubicBezTo>
                        <a:pt x="3540506" y="2177018"/>
                        <a:pt x="3546366" y="2171551"/>
                        <a:pt x="3552825" y="2166937"/>
                      </a:cubicBezTo>
                      <a:cubicBezTo>
                        <a:pt x="3557482" y="2163610"/>
                        <a:pt x="3562766" y="2161137"/>
                        <a:pt x="3567112" y="2157412"/>
                      </a:cubicBezTo>
                      <a:cubicBezTo>
                        <a:pt x="3573930" y="2151568"/>
                        <a:pt x="3579263" y="2144111"/>
                        <a:pt x="3586162" y="2138362"/>
                      </a:cubicBezTo>
                      <a:cubicBezTo>
                        <a:pt x="3598358" y="2128199"/>
                        <a:pt x="3614737" y="2122487"/>
                        <a:pt x="3624262" y="2109787"/>
                      </a:cubicBezTo>
                      <a:cubicBezTo>
                        <a:pt x="3629025" y="2103437"/>
                        <a:pt x="3632284" y="2095610"/>
                        <a:pt x="3638550" y="2090737"/>
                      </a:cubicBezTo>
                      <a:cubicBezTo>
                        <a:pt x="3646956" y="2084199"/>
                        <a:pt x="3657600" y="2081212"/>
                        <a:pt x="3667125" y="2076450"/>
                      </a:cubicBezTo>
                      <a:cubicBezTo>
                        <a:pt x="3670300" y="2070100"/>
                        <a:pt x="3672105" y="2062854"/>
                        <a:pt x="3676650" y="2057400"/>
                      </a:cubicBezTo>
                      <a:cubicBezTo>
                        <a:pt x="3680314" y="2053003"/>
                        <a:pt x="3686659" y="2051678"/>
                        <a:pt x="3690937" y="2047875"/>
                      </a:cubicBezTo>
                      <a:cubicBezTo>
                        <a:pt x="3701005" y="2038926"/>
                        <a:pt x="3709987" y="2028825"/>
                        <a:pt x="3719512" y="2019300"/>
                      </a:cubicBezTo>
                      <a:lnTo>
                        <a:pt x="3748087" y="1990725"/>
                      </a:lnTo>
                      <a:cubicBezTo>
                        <a:pt x="3752850" y="1985962"/>
                        <a:pt x="3756771" y="1980173"/>
                        <a:pt x="3762375" y="1976437"/>
                      </a:cubicBezTo>
                      <a:lnTo>
                        <a:pt x="3776662" y="1966912"/>
                      </a:lnTo>
                      <a:cubicBezTo>
                        <a:pt x="3798887" y="1933574"/>
                        <a:pt x="3786187" y="1944687"/>
                        <a:pt x="3810000" y="1928812"/>
                      </a:cubicBezTo>
                      <a:cubicBezTo>
                        <a:pt x="3844041" y="1877752"/>
                        <a:pt x="3791026" y="1955250"/>
                        <a:pt x="3833812" y="1900237"/>
                      </a:cubicBezTo>
                      <a:cubicBezTo>
                        <a:pt x="3840840" y="1891201"/>
                        <a:pt x="3846512" y="1881187"/>
                        <a:pt x="3852862" y="1871662"/>
                      </a:cubicBezTo>
                      <a:cubicBezTo>
                        <a:pt x="3856037" y="1866900"/>
                        <a:pt x="3857625" y="1860550"/>
                        <a:pt x="3862387" y="1857375"/>
                      </a:cubicBezTo>
                      <a:lnTo>
                        <a:pt x="3876675" y="1847850"/>
                      </a:lnTo>
                      <a:lnTo>
                        <a:pt x="3905250" y="1804987"/>
                      </a:lnTo>
                      <a:lnTo>
                        <a:pt x="3914775" y="1790700"/>
                      </a:lnTo>
                      <a:lnTo>
                        <a:pt x="3924300" y="1762125"/>
                      </a:lnTo>
                      <a:lnTo>
                        <a:pt x="3929062" y="1747837"/>
                      </a:lnTo>
                      <a:cubicBezTo>
                        <a:pt x="3927250" y="1738776"/>
                        <a:pt x="3924420" y="1719502"/>
                        <a:pt x="3919537" y="1709737"/>
                      </a:cubicBezTo>
                      <a:cubicBezTo>
                        <a:pt x="3916977" y="1704618"/>
                        <a:pt x="3913187" y="1700212"/>
                        <a:pt x="3910012" y="1695450"/>
                      </a:cubicBezTo>
                      <a:cubicBezTo>
                        <a:pt x="3898677" y="1661445"/>
                        <a:pt x="3908841" y="1672444"/>
                        <a:pt x="3886200" y="1657350"/>
                      </a:cubicBezTo>
                      <a:cubicBezTo>
                        <a:pt x="3877817" y="1632202"/>
                        <a:pt x="3884222" y="1647238"/>
                        <a:pt x="3862387" y="1614487"/>
                      </a:cubicBezTo>
                      <a:lnTo>
                        <a:pt x="3852862" y="1600200"/>
                      </a:lnTo>
                      <a:cubicBezTo>
                        <a:pt x="3851275" y="1593850"/>
                        <a:pt x="3849981" y="1587419"/>
                        <a:pt x="3848100" y="1581150"/>
                      </a:cubicBezTo>
                      <a:cubicBezTo>
                        <a:pt x="3845215" y="1571533"/>
                        <a:pt x="3841010" y="1562315"/>
                        <a:pt x="3838575" y="1552575"/>
                      </a:cubicBezTo>
                      <a:cubicBezTo>
                        <a:pt x="3831376" y="1523780"/>
                        <a:pt x="3835883" y="1539741"/>
                        <a:pt x="3824287" y="1504950"/>
                      </a:cubicBezTo>
                      <a:cubicBezTo>
                        <a:pt x="3820413" y="1493328"/>
                        <a:pt x="3819234" y="1485608"/>
                        <a:pt x="3810000" y="1476375"/>
                      </a:cubicBezTo>
                      <a:cubicBezTo>
                        <a:pt x="3796352" y="1462728"/>
                        <a:pt x="3796917" y="1469833"/>
                        <a:pt x="3781425" y="1462087"/>
                      </a:cubicBezTo>
                      <a:cubicBezTo>
                        <a:pt x="3744504" y="1443626"/>
                        <a:pt x="3788753" y="1459767"/>
                        <a:pt x="3752850" y="1447800"/>
                      </a:cubicBezTo>
                      <a:cubicBezTo>
                        <a:pt x="3748087" y="1443037"/>
                        <a:pt x="3742298" y="1439116"/>
                        <a:pt x="3738562" y="1433512"/>
                      </a:cubicBezTo>
                      <a:cubicBezTo>
                        <a:pt x="3735777" y="1429335"/>
                        <a:pt x="3736936" y="1423145"/>
                        <a:pt x="3733800" y="1419225"/>
                      </a:cubicBezTo>
                      <a:cubicBezTo>
                        <a:pt x="3730224" y="1414755"/>
                        <a:pt x="3724275" y="1412875"/>
                        <a:pt x="3719512" y="1409700"/>
                      </a:cubicBezTo>
                      <a:cubicBezTo>
                        <a:pt x="3716337" y="1400175"/>
                        <a:pt x="3718341" y="1386694"/>
                        <a:pt x="3709987" y="1381125"/>
                      </a:cubicBezTo>
                      <a:lnTo>
                        <a:pt x="3681412" y="1362075"/>
                      </a:lnTo>
                      <a:cubicBezTo>
                        <a:pt x="3678237" y="1357312"/>
                        <a:pt x="3675934" y="1351835"/>
                        <a:pt x="3671887" y="1347787"/>
                      </a:cubicBezTo>
                      <a:cubicBezTo>
                        <a:pt x="3667840" y="1343740"/>
                        <a:pt x="3662258" y="1341589"/>
                        <a:pt x="3657600" y="1338262"/>
                      </a:cubicBezTo>
                      <a:cubicBezTo>
                        <a:pt x="3616267" y="1308738"/>
                        <a:pt x="3657921" y="1336889"/>
                        <a:pt x="3624262" y="1314450"/>
                      </a:cubicBezTo>
                      <a:cubicBezTo>
                        <a:pt x="3617912" y="1304925"/>
                        <a:pt x="3614737" y="1292225"/>
                        <a:pt x="3605212" y="1285875"/>
                      </a:cubicBezTo>
                      <a:cubicBezTo>
                        <a:pt x="3600450" y="1282700"/>
                        <a:pt x="3595895" y="1279190"/>
                        <a:pt x="3590925" y="1276350"/>
                      </a:cubicBezTo>
                      <a:cubicBezTo>
                        <a:pt x="3578852" y="1269451"/>
                        <a:pt x="3568029" y="1266582"/>
                        <a:pt x="3557587" y="1257300"/>
                      </a:cubicBezTo>
                      <a:cubicBezTo>
                        <a:pt x="3547519" y="1248351"/>
                        <a:pt x="3538537" y="1238250"/>
                        <a:pt x="3529012" y="1228725"/>
                      </a:cubicBezTo>
                      <a:cubicBezTo>
                        <a:pt x="3524250" y="1223962"/>
                        <a:pt x="3521115" y="1216567"/>
                        <a:pt x="3514725" y="1214437"/>
                      </a:cubicBezTo>
                      <a:cubicBezTo>
                        <a:pt x="3505200" y="1211262"/>
                        <a:pt x="3494504" y="1210481"/>
                        <a:pt x="3486150" y="1204912"/>
                      </a:cubicBezTo>
                      <a:cubicBezTo>
                        <a:pt x="3453398" y="1183077"/>
                        <a:pt x="3468435" y="1189482"/>
                        <a:pt x="3443287" y="1181100"/>
                      </a:cubicBezTo>
                      <a:cubicBezTo>
                        <a:pt x="3438525" y="1176337"/>
                        <a:pt x="3434604" y="1170548"/>
                        <a:pt x="3429000" y="1166812"/>
                      </a:cubicBezTo>
                      <a:cubicBezTo>
                        <a:pt x="3422472" y="1162460"/>
                        <a:pt x="3394741" y="1158247"/>
                        <a:pt x="3390900" y="1157287"/>
                      </a:cubicBezTo>
                      <a:cubicBezTo>
                        <a:pt x="3386030" y="1156069"/>
                        <a:pt x="3381513" y="1153614"/>
                        <a:pt x="3376612" y="1152525"/>
                      </a:cubicBezTo>
                      <a:cubicBezTo>
                        <a:pt x="3367186" y="1150430"/>
                        <a:pt x="3357405" y="1150104"/>
                        <a:pt x="3348037" y="1147762"/>
                      </a:cubicBezTo>
                      <a:cubicBezTo>
                        <a:pt x="3338297" y="1145327"/>
                        <a:pt x="3328987" y="1141412"/>
                        <a:pt x="3319462" y="1138237"/>
                      </a:cubicBezTo>
                      <a:lnTo>
                        <a:pt x="3305175" y="1133475"/>
                      </a:lnTo>
                      <a:lnTo>
                        <a:pt x="3290887" y="1128712"/>
                      </a:lnTo>
                      <a:cubicBezTo>
                        <a:pt x="3265484" y="1090609"/>
                        <a:pt x="3298827" y="1136653"/>
                        <a:pt x="3267075" y="1104900"/>
                      </a:cubicBezTo>
                      <a:cubicBezTo>
                        <a:pt x="3245534" y="1083358"/>
                        <a:pt x="3271077" y="1095120"/>
                        <a:pt x="3243262" y="1085850"/>
                      </a:cubicBezTo>
                      <a:cubicBezTo>
                        <a:pt x="3221876" y="1064463"/>
                        <a:pt x="3235364" y="1073691"/>
                        <a:pt x="3200400" y="1062037"/>
                      </a:cubicBezTo>
                      <a:lnTo>
                        <a:pt x="3186112" y="1057275"/>
                      </a:lnTo>
                      <a:cubicBezTo>
                        <a:pt x="3172481" y="1048187"/>
                        <a:pt x="3160012" y="1036256"/>
                        <a:pt x="3143250" y="1033462"/>
                      </a:cubicBezTo>
                      <a:cubicBezTo>
                        <a:pt x="3129070" y="1031099"/>
                        <a:pt x="3114675" y="1030287"/>
                        <a:pt x="3100387" y="1028700"/>
                      </a:cubicBezTo>
                      <a:cubicBezTo>
                        <a:pt x="3095625" y="1027112"/>
                        <a:pt x="3090590" y="1026182"/>
                        <a:pt x="3086100" y="1023937"/>
                      </a:cubicBezTo>
                      <a:cubicBezTo>
                        <a:pt x="3058475" y="1010124"/>
                        <a:pt x="3086147" y="1017406"/>
                        <a:pt x="3052762" y="1004887"/>
                      </a:cubicBezTo>
                      <a:cubicBezTo>
                        <a:pt x="3046633" y="1002589"/>
                        <a:pt x="3040062" y="1001712"/>
                        <a:pt x="3033712" y="1000125"/>
                      </a:cubicBezTo>
                      <a:cubicBezTo>
                        <a:pt x="3027362" y="996950"/>
                        <a:pt x="3020826" y="994122"/>
                        <a:pt x="3014662" y="990600"/>
                      </a:cubicBezTo>
                      <a:cubicBezTo>
                        <a:pt x="3009692" y="987760"/>
                        <a:pt x="3005605" y="983400"/>
                        <a:pt x="3000375" y="981075"/>
                      </a:cubicBezTo>
                      <a:cubicBezTo>
                        <a:pt x="2991200" y="976997"/>
                        <a:pt x="2971800" y="971550"/>
                        <a:pt x="2971800" y="971550"/>
                      </a:cubicBezTo>
                      <a:cubicBezTo>
                        <a:pt x="2958708" y="961730"/>
                        <a:pt x="2943973" y="949658"/>
                        <a:pt x="2928937" y="942975"/>
                      </a:cubicBezTo>
                      <a:cubicBezTo>
                        <a:pt x="2919881" y="938950"/>
                        <a:pt x="2887779" y="934743"/>
                        <a:pt x="2881312" y="933450"/>
                      </a:cubicBezTo>
                      <a:cubicBezTo>
                        <a:pt x="2874894" y="932166"/>
                        <a:pt x="2868531" y="930568"/>
                        <a:pt x="2862262" y="928687"/>
                      </a:cubicBezTo>
                      <a:cubicBezTo>
                        <a:pt x="2852645" y="925802"/>
                        <a:pt x="2833687" y="919162"/>
                        <a:pt x="2833687" y="919162"/>
                      </a:cubicBezTo>
                      <a:cubicBezTo>
                        <a:pt x="2807527" y="927883"/>
                        <a:pt x="2827107" y="923723"/>
                        <a:pt x="2786062" y="919162"/>
                      </a:cubicBezTo>
                      <a:cubicBezTo>
                        <a:pt x="2768635" y="917226"/>
                        <a:pt x="2751089" y="916449"/>
                        <a:pt x="2733675" y="914400"/>
                      </a:cubicBezTo>
                      <a:cubicBezTo>
                        <a:pt x="2711625" y="911806"/>
                        <a:pt x="2705669" y="909779"/>
                        <a:pt x="2686050" y="904875"/>
                      </a:cubicBezTo>
                      <a:cubicBezTo>
                        <a:pt x="2655664" y="884619"/>
                        <a:pt x="2682082" y="898948"/>
                        <a:pt x="2619375" y="890587"/>
                      </a:cubicBezTo>
                      <a:cubicBezTo>
                        <a:pt x="2605409" y="888725"/>
                        <a:pt x="2598900" y="884737"/>
                        <a:pt x="2586037" y="881062"/>
                      </a:cubicBezTo>
                      <a:cubicBezTo>
                        <a:pt x="2579743" y="879264"/>
                        <a:pt x="2573281" y="878098"/>
                        <a:pt x="2566987" y="876300"/>
                      </a:cubicBezTo>
                      <a:cubicBezTo>
                        <a:pt x="2519161" y="862635"/>
                        <a:pt x="2593204" y="881662"/>
                        <a:pt x="2533650" y="866775"/>
                      </a:cubicBezTo>
                      <a:cubicBezTo>
                        <a:pt x="2527300" y="863600"/>
                        <a:pt x="2521247" y="859743"/>
                        <a:pt x="2514600" y="857250"/>
                      </a:cubicBezTo>
                      <a:cubicBezTo>
                        <a:pt x="2489504" y="847838"/>
                        <a:pt x="2439709" y="848765"/>
                        <a:pt x="2424112" y="847725"/>
                      </a:cubicBezTo>
                      <a:cubicBezTo>
                        <a:pt x="2419350" y="846137"/>
                        <a:pt x="2414315" y="845207"/>
                        <a:pt x="2409825" y="842962"/>
                      </a:cubicBezTo>
                      <a:cubicBezTo>
                        <a:pt x="2404705" y="840402"/>
                        <a:pt x="2401020" y="835082"/>
                        <a:pt x="2395537" y="833437"/>
                      </a:cubicBezTo>
                      <a:cubicBezTo>
                        <a:pt x="2384785" y="830212"/>
                        <a:pt x="2373312" y="830262"/>
                        <a:pt x="2362200" y="828675"/>
                      </a:cubicBezTo>
                      <a:cubicBezTo>
                        <a:pt x="2326279" y="816700"/>
                        <a:pt x="2370562" y="832855"/>
                        <a:pt x="2333625" y="814387"/>
                      </a:cubicBezTo>
                      <a:cubicBezTo>
                        <a:pt x="2329135" y="812142"/>
                        <a:pt x="2324100" y="811212"/>
                        <a:pt x="2319337" y="809625"/>
                      </a:cubicBezTo>
                      <a:cubicBezTo>
                        <a:pt x="2314575" y="806450"/>
                        <a:pt x="2310169" y="802660"/>
                        <a:pt x="2305050" y="800100"/>
                      </a:cubicBezTo>
                      <a:cubicBezTo>
                        <a:pt x="2300560" y="797855"/>
                        <a:pt x="2295151" y="797775"/>
                        <a:pt x="2290762" y="795337"/>
                      </a:cubicBezTo>
                      <a:cubicBezTo>
                        <a:pt x="2280755" y="789778"/>
                        <a:pt x="2271712" y="782637"/>
                        <a:pt x="2262187" y="776287"/>
                      </a:cubicBezTo>
                      <a:cubicBezTo>
                        <a:pt x="2257425" y="773112"/>
                        <a:pt x="2253330" y="768572"/>
                        <a:pt x="2247900" y="766762"/>
                      </a:cubicBezTo>
                      <a:lnTo>
                        <a:pt x="2219325" y="757237"/>
                      </a:lnTo>
                      <a:cubicBezTo>
                        <a:pt x="2214562" y="752475"/>
                        <a:pt x="2210641" y="746686"/>
                        <a:pt x="2205037" y="742950"/>
                      </a:cubicBezTo>
                      <a:cubicBezTo>
                        <a:pt x="2197162" y="737700"/>
                        <a:pt x="2165746" y="734074"/>
                        <a:pt x="2162175" y="733425"/>
                      </a:cubicBezTo>
                      <a:cubicBezTo>
                        <a:pt x="2148686" y="730972"/>
                        <a:pt x="2132678" y="727719"/>
                        <a:pt x="2119312" y="723900"/>
                      </a:cubicBezTo>
                      <a:cubicBezTo>
                        <a:pt x="2091450" y="715939"/>
                        <a:pt x="2119499" y="721825"/>
                        <a:pt x="2085975" y="714375"/>
                      </a:cubicBezTo>
                      <a:cubicBezTo>
                        <a:pt x="2078073" y="712619"/>
                        <a:pt x="2070015" y="711575"/>
                        <a:pt x="2062162" y="709612"/>
                      </a:cubicBezTo>
                      <a:cubicBezTo>
                        <a:pt x="2057292" y="708394"/>
                        <a:pt x="2052745" y="706068"/>
                        <a:pt x="2047875" y="704850"/>
                      </a:cubicBezTo>
                      <a:cubicBezTo>
                        <a:pt x="2040022" y="702887"/>
                        <a:pt x="2031872" y="702217"/>
                        <a:pt x="2024062" y="700087"/>
                      </a:cubicBezTo>
                      <a:cubicBezTo>
                        <a:pt x="2014376" y="697445"/>
                        <a:pt x="2005012" y="693737"/>
                        <a:pt x="1995487" y="690562"/>
                      </a:cubicBezTo>
                      <a:cubicBezTo>
                        <a:pt x="1995483" y="690561"/>
                        <a:pt x="1966915" y="681039"/>
                        <a:pt x="1966912" y="681037"/>
                      </a:cubicBezTo>
                      <a:cubicBezTo>
                        <a:pt x="1962150" y="677862"/>
                        <a:pt x="1957855" y="673837"/>
                        <a:pt x="1952625" y="671512"/>
                      </a:cubicBezTo>
                      <a:cubicBezTo>
                        <a:pt x="1943450" y="667434"/>
                        <a:pt x="1932404" y="667556"/>
                        <a:pt x="1924050" y="661987"/>
                      </a:cubicBezTo>
                      <a:cubicBezTo>
                        <a:pt x="1904316" y="648831"/>
                        <a:pt x="1915315" y="653850"/>
                        <a:pt x="1890712" y="647700"/>
                      </a:cubicBezTo>
                      <a:cubicBezTo>
                        <a:pt x="1874951" y="637193"/>
                        <a:pt x="1860876" y="627335"/>
                        <a:pt x="1843087" y="619125"/>
                      </a:cubicBezTo>
                      <a:cubicBezTo>
                        <a:pt x="1833971" y="614918"/>
                        <a:pt x="1823492" y="614090"/>
                        <a:pt x="1814512" y="609600"/>
                      </a:cubicBezTo>
                      <a:cubicBezTo>
                        <a:pt x="1808162" y="606425"/>
                        <a:pt x="1801482" y="603838"/>
                        <a:pt x="1795462" y="600075"/>
                      </a:cubicBezTo>
                      <a:cubicBezTo>
                        <a:pt x="1788731" y="595868"/>
                        <a:pt x="1783512" y="589337"/>
                        <a:pt x="1776412" y="585787"/>
                      </a:cubicBezTo>
                      <a:cubicBezTo>
                        <a:pt x="1770558" y="582860"/>
                        <a:pt x="1763656" y="582823"/>
                        <a:pt x="1757362" y="581025"/>
                      </a:cubicBezTo>
                      <a:cubicBezTo>
                        <a:pt x="1752535" y="579646"/>
                        <a:pt x="1747565" y="578507"/>
                        <a:pt x="1743075" y="576262"/>
                      </a:cubicBezTo>
                      <a:cubicBezTo>
                        <a:pt x="1710190" y="559819"/>
                        <a:pt x="1749378" y="571884"/>
                        <a:pt x="1709737" y="561975"/>
                      </a:cubicBezTo>
                      <a:cubicBezTo>
                        <a:pt x="1700212" y="555625"/>
                        <a:pt x="1692022" y="546545"/>
                        <a:pt x="1681162" y="542925"/>
                      </a:cubicBezTo>
                      <a:lnTo>
                        <a:pt x="1652587" y="533400"/>
                      </a:lnTo>
                      <a:cubicBezTo>
                        <a:pt x="1625207" y="496892"/>
                        <a:pt x="1651870" y="528040"/>
                        <a:pt x="1624012" y="504825"/>
                      </a:cubicBezTo>
                      <a:cubicBezTo>
                        <a:pt x="1611894" y="494726"/>
                        <a:pt x="1610046" y="487273"/>
                        <a:pt x="1595437" y="481012"/>
                      </a:cubicBezTo>
                      <a:cubicBezTo>
                        <a:pt x="1589421" y="478434"/>
                        <a:pt x="1582737" y="477837"/>
                        <a:pt x="1576387" y="476250"/>
                      </a:cubicBezTo>
                      <a:cubicBezTo>
                        <a:pt x="1563687" y="469900"/>
                        <a:pt x="1549646" y="465720"/>
                        <a:pt x="1538287" y="457200"/>
                      </a:cubicBezTo>
                      <a:cubicBezTo>
                        <a:pt x="1531937" y="452437"/>
                        <a:pt x="1526129" y="446850"/>
                        <a:pt x="1519237" y="442912"/>
                      </a:cubicBezTo>
                      <a:cubicBezTo>
                        <a:pt x="1488140" y="425142"/>
                        <a:pt x="1523688" y="455617"/>
                        <a:pt x="1485900" y="428625"/>
                      </a:cubicBezTo>
                      <a:cubicBezTo>
                        <a:pt x="1480419" y="424710"/>
                        <a:pt x="1476786" y="418649"/>
                        <a:pt x="1471612" y="414337"/>
                      </a:cubicBezTo>
                      <a:cubicBezTo>
                        <a:pt x="1459302" y="404078"/>
                        <a:pt x="1457358" y="404823"/>
                        <a:pt x="1443037" y="400050"/>
                      </a:cubicBezTo>
                      <a:cubicBezTo>
                        <a:pt x="1438275" y="396875"/>
                        <a:pt x="1433869" y="393085"/>
                        <a:pt x="1428750" y="390525"/>
                      </a:cubicBezTo>
                      <a:cubicBezTo>
                        <a:pt x="1421133" y="386716"/>
                        <a:pt x="1402539" y="383036"/>
                        <a:pt x="1395412" y="381000"/>
                      </a:cubicBezTo>
                      <a:cubicBezTo>
                        <a:pt x="1390585" y="379621"/>
                        <a:pt x="1385887" y="377825"/>
                        <a:pt x="1381125" y="376237"/>
                      </a:cubicBezTo>
                      <a:cubicBezTo>
                        <a:pt x="1369151" y="340320"/>
                        <a:pt x="1385305" y="384598"/>
                        <a:pt x="1366837" y="347662"/>
                      </a:cubicBezTo>
                      <a:cubicBezTo>
                        <a:pt x="1364592" y="343172"/>
                        <a:pt x="1363662" y="338137"/>
                        <a:pt x="1362075" y="333375"/>
                      </a:cubicBezTo>
                      <a:cubicBezTo>
                        <a:pt x="1363662" y="322262"/>
                        <a:pt x="1362807" y="310514"/>
                        <a:pt x="1366837" y="300037"/>
                      </a:cubicBezTo>
                      <a:cubicBezTo>
                        <a:pt x="1370946" y="289352"/>
                        <a:pt x="1380767" y="281701"/>
                        <a:pt x="1385887" y="271462"/>
                      </a:cubicBezTo>
                      <a:cubicBezTo>
                        <a:pt x="1392237" y="258762"/>
                        <a:pt x="1397061" y="245176"/>
                        <a:pt x="1404937" y="233362"/>
                      </a:cubicBezTo>
                      <a:cubicBezTo>
                        <a:pt x="1408112" y="228600"/>
                        <a:pt x="1411902" y="224194"/>
                        <a:pt x="1414462" y="219075"/>
                      </a:cubicBezTo>
                      <a:cubicBezTo>
                        <a:pt x="1416707" y="214585"/>
                        <a:pt x="1416787" y="209176"/>
                        <a:pt x="1419225" y="204787"/>
                      </a:cubicBezTo>
                      <a:cubicBezTo>
                        <a:pt x="1424784" y="194780"/>
                        <a:pt x="1431925" y="185737"/>
                        <a:pt x="1438275" y="176212"/>
                      </a:cubicBezTo>
                      <a:cubicBezTo>
                        <a:pt x="1441450" y="171450"/>
                        <a:pt x="1443038" y="165100"/>
                        <a:pt x="1447800" y="161925"/>
                      </a:cubicBezTo>
                      <a:lnTo>
                        <a:pt x="1462087" y="152400"/>
                      </a:lnTo>
                      <a:cubicBezTo>
                        <a:pt x="1471887" y="137700"/>
                        <a:pt x="1471637" y="136050"/>
                        <a:pt x="1485900" y="123825"/>
                      </a:cubicBezTo>
                      <a:cubicBezTo>
                        <a:pt x="1491927" y="118659"/>
                        <a:pt x="1499337" y="115150"/>
                        <a:pt x="1504950" y="109537"/>
                      </a:cubicBezTo>
                      <a:cubicBezTo>
                        <a:pt x="1508997" y="105490"/>
                        <a:pt x="1510811" y="99647"/>
                        <a:pt x="1514475" y="95250"/>
                      </a:cubicBezTo>
                      <a:cubicBezTo>
                        <a:pt x="1518787" y="90076"/>
                        <a:pt x="1524450" y="86136"/>
                        <a:pt x="1528762" y="80962"/>
                      </a:cubicBezTo>
                      <a:cubicBezTo>
                        <a:pt x="1532426" y="76565"/>
                        <a:pt x="1533818" y="70251"/>
                        <a:pt x="1538287" y="66675"/>
                      </a:cubicBezTo>
                      <a:cubicBezTo>
                        <a:pt x="1542207" y="63539"/>
                        <a:pt x="1547812" y="63500"/>
                        <a:pt x="1552575" y="61912"/>
                      </a:cubicBezTo>
                      <a:cubicBezTo>
                        <a:pt x="1579872" y="20968"/>
                        <a:pt x="1543525" y="69152"/>
                        <a:pt x="1576387" y="42862"/>
                      </a:cubicBezTo>
                      <a:cubicBezTo>
                        <a:pt x="1580856" y="39286"/>
                        <a:pt x="1581865" y="32622"/>
                        <a:pt x="1585912" y="28575"/>
                      </a:cubicBezTo>
                      <a:cubicBezTo>
                        <a:pt x="1595620" y="18867"/>
                        <a:pt x="1617457" y="11412"/>
                        <a:pt x="1628775" y="9525"/>
                      </a:cubicBezTo>
                      <a:cubicBezTo>
                        <a:pt x="1638300" y="7937"/>
                        <a:pt x="1647924" y="6857"/>
                        <a:pt x="1657350" y="4762"/>
                      </a:cubicBezTo>
                      <a:cubicBezTo>
                        <a:pt x="1662250" y="3673"/>
                        <a:pt x="1676657" y="-46"/>
                        <a:pt x="1671637" y="0"/>
                      </a:cubicBezTo>
                      <a:lnTo>
                        <a:pt x="1133475" y="9525"/>
                      </a:lnTo>
                      <a:cubicBezTo>
                        <a:pt x="1117093" y="12801"/>
                        <a:pt x="1106316" y="14563"/>
                        <a:pt x="1090612" y="19050"/>
                      </a:cubicBezTo>
                      <a:cubicBezTo>
                        <a:pt x="1085785" y="20429"/>
                        <a:pt x="1081087" y="22225"/>
                        <a:pt x="1076325" y="23812"/>
                      </a:cubicBezTo>
                      <a:cubicBezTo>
                        <a:pt x="993638" y="14626"/>
                        <a:pt x="1022851" y="15796"/>
                        <a:pt x="890587" y="23812"/>
                      </a:cubicBezTo>
                      <a:cubicBezTo>
                        <a:pt x="885576" y="24116"/>
                        <a:pt x="881311" y="28280"/>
                        <a:pt x="876300" y="28575"/>
                      </a:cubicBezTo>
                      <a:cubicBezTo>
                        <a:pt x="827147" y="31466"/>
                        <a:pt x="777875" y="31750"/>
                        <a:pt x="728662" y="33337"/>
                      </a:cubicBezTo>
                      <a:cubicBezTo>
                        <a:pt x="719137" y="34925"/>
                        <a:pt x="709669" y="36902"/>
                        <a:pt x="700087" y="38100"/>
                      </a:cubicBezTo>
                      <a:cubicBezTo>
                        <a:pt x="684256" y="40079"/>
                        <a:pt x="668231" y="40436"/>
                        <a:pt x="652462" y="42862"/>
                      </a:cubicBezTo>
                      <a:cubicBezTo>
                        <a:pt x="647500" y="43625"/>
                        <a:pt x="643156" y="47002"/>
                        <a:pt x="638175" y="47625"/>
                      </a:cubicBezTo>
                      <a:cubicBezTo>
                        <a:pt x="617636" y="50192"/>
                        <a:pt x="596900" y="50800"/>
                        <a:pt x="576262" y="52387"/>
                      </a:cubicBezTo>
                      <a:cubicBezTo>
                        <a:pt x="566737" y="55562"/>
                        <a:pt x="556041" y="56343"/>
                        <a:pt x="547687" y="61912"/>
                      </a:cubicBezTo>
                      <a:cubicBezTo>
                        <a:pt x="538162" y="68262"/>
                        <a:pt x="530218" y="78185"/>
                        <a:pt x="519112" y="80962"/>
                      </a:cubicBezTo>
                      <a:cubicBezTo>
                        <a:pt x="495192" y="86943"/>
                        <a:pt x="506272" y="83655"/>
                        <a:pt x="485775" y="90487"/>
                      </a:cubicBezTo>
                      <a:cubicBezTo>
                        <a:pt x="463132" y="105582"/>
                        <a:pt x="476919" y="98201"/>
                        <a:pt x="442912" y="109537"/>
                      </a:cubicBezTo>
                      <a:cubicBezTo>
                        <a:pt x="442901" y="109541"/>
                        <a:pt x="414348" y="119060"/>
                        <a:pt x="414337" y="119062"/>
                      </a:cubicBezTo>
                      <a:cubicBezTo>
                        <a:pt x="404812" y="120650"/>
                        <a:pt x="395231" y="121931"/>
                        <a:pt x="385762" y="123825"/>
                      </a:cubicBezTo>
                      <a:cubicBezTo>
                        <a:pt x="379344" y="125109"/>
                        <a:pt x="373168" y="127511"/>
                        <a:pt x="366712" y="128587"/>
                      </a:cubicBezTo>
                      <a:cubicBezTo>
                        <a:pt x="354087" y="130691"/>
                        <a:pt x="341312" y="131762"/>
                        <a:pt x="328612" y="133350"/>
                      </a:cubicBezTo>
                      <a:cubicBezTo>
                        <a:pt x="323850" y="136525"/>
                        <a:pt x="319444" y="140315"/>
                        <a:pt x="314325" y="142875"/>
                      </a:cubicBezTo>
                      <a:cubicBezTo>
                        <a:pt x="309835" y="145120"/>
                        <a:pt x="304880" y="146316"/>
                        <a:pt x="300037" y="147637"/>
                      </a:cubicBezTo>
                      <a:cubicBezTo>
                        <a:pt x="287407" y="151081"/>
                        <a:pt x="274637" y="153987"/>
                        <a:pt x="261937" y="157162"/>
                      </a:cubicBezTo>
                      <a:cubicBezTo>
                        <a:pt x="255587" y="158750"/>
                        <a:pt x="249097" y="159855"/>
                        <a:pt x="242887" y="161925"/>
                      </a:cubicBezTo>
                      <a:cubicBezTo>
                        <a:pt x="215083" y="171192"/>
                        <a:pt x="241930" y="163069"/>
                        <a:pt x="200025" y="171450"/>
                      </a:cubicBezTo>
                      <a:cubicBezTo>
                        <a:pt x="193607" y="172734"/>
                        <a:pt x="187365" y="174792"/>
                        <a:pt x="180975" y="176212"/>
                      </a:cubicBezTo>
                      <a:cubicBezTo>
                        <a:pt x="173073" y="177968"/>
                        <a:pt x="165064" y="179219"/>
                        <a:pt x="157162" y="180975"/>
                      </a:cubicBezTo>
                      <a:cubicBezTo>
                        <a:pt x="150772" y="182395"/>
                        <a:pt x="144381" y="183856"/>
                        <a:pt x="138112" y="185737"/>
                      </a:cubicBezTo>
                      <a:cubicBezTo>
                        <a:pt x="128495" y="188622"/>
                        <a:pt x="119277" y="192827"/>
                        <a:pt x="109537" y="195262"/>
                      </a:cubicBezTo>
                      <a:cubicBezTo>
                        <a:pt x="85617" y="201243"/>
                        <a:pt x="96697" y="197955"/>
                        <a:pt x="76200" y="204787"/>
                      </a:cubicBezTo>
                      <a:lnTo>
                        <a:pt x="47625" y="223837"/>
                      </a:lnTo>
                      <a:cubicBezTo>
                        <a:pt x="32016" y="234243"/>
                        <a:pt x="7937" y="255587"/>
                        <a:pt x="0" y="261937"/>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35FD7A76-ED88-45C3-B380-4045104A8BB0}"/>
                    </a:ext>
                  </a:extLst>
                </p:cNvPr>
                <p:cNvSpPr/>
                <p:nvPr/>
              </p:nvSpPr>
              <p:spPr>
                <a:xfrm>
                  <a:off x="3237920" y="4424952"/>
                  <a:ext cx="380796" cy="3982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droit 2">
                  <a:extLst>
                    <a:ext uri="{FF2B5EF4-FFF2-40B4-BE49-F238E27FC236}">
                      <a16:creationId xmlns:a16="http://schemas.microsoft.com/office/drawing/2014/main" id="{B67B09E0-F48E-4F67-8BA8-87EE5EA64603}"/>
                    </a:ext>
                  </a:extLst>
                </p:cNvPr>
                <p:cNvCxnSpPr>
                  <a:cxnSpLocks/>
                </p:cNvCxnSpPr>
                <p:nvPr/>
              </p:nvCxnSpPr>
              <p:spPr>
                <a:xfrm>
                  <a:off x="2097248" y="4410614"/>
                  <a:ext cx="2912494" cy="443608"/>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24" name="ZoneTexte 23">
                <a:extLst>
                  <a:ext uri="{FF2B5EF4-FFF2-40B4-BE49-F238E27FC236}">
                    <a16:creationId xmlns:a16="http://schemas.microsoft.com/office/drawing/2014/main" id="{49755716-15E3-40EF-9DCF-477090921BB9}"/>
                  </a:ext>
                </a:extLst>
              </p:cNvPr>
              <p:cNvSpPr txBox="1"/>
              <p:nvPr/>
            </p:nvSpPr>
            <p:spPr>
              <a:xfrm>
                <a:off x="94630" y="5843899"/>
                <a:ext cx="532518" cy="261610"/>
              </a:xfrm>
              <a:prstGeom prst="rect">
                <a:avLst/>
              </a:prstGeom>
              <a:noFill/>
            </p:spPr>
            <p:txBody>
              <a:bodyPr wrap="none" rtlCol="0">
                <a:spAutoFit/>
              </a:bodyPr>
              <a:lstStyle/>
              <a:p>
                <a:r>
                  <a:rPr lang="fr-FR" sz="1100" dirty="0">
                    <a:solidFill>
                      <a:schemeClr val="bg1"/>
                    </a:solidFill>
                  </a:rPr>
                  <a:t>© CLS</a:t>
                </a:r>
              </a:p>
            </p:txBody>
          </p:sp>
        </p:grpSp>
      </p:grpSp>
      <p:sp>
        <p:nvSpPr>
          <p:cNvPr id="4" name="Titre 3">
            <a:extLst>
              <a:ext uri="{FF2B5EF4-FFF2-40B4-BE49-F238E27FC236}">
                <a16:creationId xmlns:a16="http://schemas.microsoft.com/office/drawing/2014/main" id="{474AD83F-0DC2-4DD1-BAC5-0F9A79BCB34B}"/>
              </a:ext>
            </a:extLst>
          </p:cNvPr>
          <p:cNvSpPr>
            <a:spLocks noGrp="1"/>
          </p:cNvSpPr>
          <p:nvPr>
            <p:ph type="title"/>
          </p:nvPr>
        </p:nvSpPr>
        <p:spPr/>
        <p:txBody>
          <a:bodyPr/>
          <a:lstStyle/>
          <a:p>
            <a:pPr>
              <a:tabLst>
                <a:tab pos="11480800" algn="r"/>
              </a:tabLst>
            </a:pPr>
            <a:r>
              <a:rPr lang="en-US" dirty="0"/>
              <a:t>Rivers: “virtual station”	</a:t>
            </a:r>
            <a:endParaRPr lang="fr-FR" dirty="0"/>
          </a:p>
        </p:txBody>
      </p:sp>
      <p:pic>
        <p:nvPicPr>
          <p:cNvPr id="6" name="Image 5">
            <a:extLst>
              <a:ext uri="{FF2B5EF4-FFF2-40B4-BE49-F238E27FC236}">
                <a16:creationId xmlns:a16="http://schemas.microsoft.com/office/drawing/2014/main" id="{661E7463-A4A1-4908-8B46-DFC133F6AAA6}"/>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6112573" y="1032020"/>
            <a:ext cx="2857500" cy="3629025"/>
          </a:xfrm>
          <a:prstGeom prst="rect">
            <a:avLst/>
          </a:prstGeom>
        </p:spPr>
      </p:pic>
      <p:sp>
        <p:nvSpPr>
          <p:cNvPr id="9" name="ZoneTexte 8">
            <a:extLst>
              <a:ext uri="{FF2B5EF4-FFF2-40B4-BE49-F238E27FC236}">
                <a16:creationId xmlns:a16="http://schemas.microsoft.com/office/drawing/2014/main" id="{4E3DC4DC-4612-400D-A8CE-ECD3B1B42F2F}"/>
              </a:ext>
            </a:extLst>
          </p:cNvPr>
          <p:cNvSpPr txBox="1"/>
          <p:nvPr/>
        </p:nvSpPr>
        <p:spPr>
          <a:xfrm>
            <a:off x="9061365" y="918816"/>
            <a:ext cx="3120619" cy="3539430"/>
          </a:xfrm>
          <a:prstGeom prst="rect">
            <a:avLst/>
          </a:prstGeom>
          <a:noFill/>
        </p:spPr>
        <p:txBody>
          <a:bodyPr wrap="square" rtlCol="0">
            <a:spAutoFit/>
          </a:bodyPr>
          <a:lstStyle/>
          <a:p>
            <a:r>
              <a:rPr lang="en-US" sz="2800" dirty="0"/>
              <a:t>Each time the satellite ground track crosses the river, it is “as if” you had an </a:t>
            </a:r>
            <a:r>
              <a:rPr lang="en-US" sz="2800" i="1" dirty="0"/>
              <a:t>in situ </a:t>
            </a:r>
            <a:r>
              <a:rPr lang="en-US" sz="2800" dirty="0"/>
              <a:t>station in the middle, measuring the surface height </a:t>
            </a:r>
            <a:endParaRPr lang="fr-FR" sz="2800" dirty="0"/>
          </a:p>
        </p:txBody>
      </p:sp>
      <p:sp>
        <p:nvSpPr>
          <p:cNvPr id="11" name="ZoneTexte 10">
            <a:extLst>
              <a:ext uri="{FF2B5EF4-FFF2-40B4-BE49-F238E27FC236}">
                <a16:creationId xmlns:a16="http://schemas.microsoft.com/office/drawing/2014/main" id="{B1FACAB2-8926-458D-A8AA-AAACAC4F7F1E}"/>
              </a:ext>
            </a:extLst>
          </p:cNvPr>
          <p:cNvSpPr txBox="1"/>
          <p:nvPr/>
        </p:nvSpPr>
        <p:spPr>
          <a:xfrm>
            <a:off x="6105057" y="4725135"/>
            <a:ext cx="5997246" cy="2092881"/>
          </a:xfrm>
          <a:prstGeom prst="rect">
            <a:avLst/>
          </a:prstGeom>
          <a:noFill/>
        </p:spPr>
        <p:txBody>
          <a:bodyPr wrap="square" rtlCol="0">
            <a:spAutoFit/>
          </a:bodyPr>
          <a:lstStyle/>
          <a:p>
            <a:r>
              <a:rPr lang="en-US" sz="2800" dirty="0"/>
              <a:t>Only one satellite, and one of its track, used in a given time series.</a:t>
            </a:r>
          </a:p>
          <a:p>
            <a:r>
              <a:rPr lang="en-US" sz="2800" dirty="0"/>
              <a:t>The water height is given with respect to a reference (geoid)</a:t>
            </a:r>
            <a:endParaRPr lang="fr-FR" sz="2800" dirty="0"/>
          </a:p>
          <a:p>
            <a:endParaRPr lang="fr-FR" dirty="0"/>
          </a:p>
        </p:txBody>
      </p:sp>
      <p:sp>
        <p:nvSpPr>
          <p:cNvPr id="8" name="Flèche : pentagone 7">
            <a:extLst>
              <a:ext uri="{FF2B5EF4-FFF2-40B4-BE49-F238E27FC236}">
                <a16:creationId xmlns:a16="http://schemas.microsoft.com/office/drawing/2014/main" id="{A7432EC4-D9E7-47E1-BA05-BD6E8B5C013F}"/>
              </a:ext>
            </a:extLst>
          </p:cNvPr>
          <p:cNvSpPr/>
          <p:nvPr/>
        </p:nvSpPr>
        <p:spPr>
          <a:xfrm rot="20204319">
            <a:off x="3386844" y="3602637"/>
            <a:ext cx="4255373" cy="230995"/>
          </a:xfrm>
          <a:prstGeom prst="homePlate">
            <a:avLst>
              <a:gd name="adj" fmla="val 222019"/>
            </a:avLst>
          </a:prstGeom>
          <a:solidFill>
            <a:schemeClr val="accent1">
              <a:lumMod val="60000"/>
              <a:lumOff val="40000"/>
            </a:schemeClr>
          </a:solidFill>
          <a:ln w="381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98194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4458924F-F32B-4D1F-A4E3-FFA4C4364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277" y="3737340"/>
            <a:ext cx="5453659" cy="2726830"/>
          </a:xfrm>
          <a:prstGeom prst="rect">
            <a:avLst/>
          </a:prstGeom>
        </p:spPr>
      </p:pic>
      <p:pic>
        <p:nvPicPr>
          <p:cNvPr id="13" name="Image 12">
            <a:extLst>
              <a:ext uri="{FF2B5EF4-FFF2-40B4-BE49-F238E27FC236}">
                <a16:creationId xmlns:a16="http://schemas.microsoft.com/office/drawing/2014/main" id="{9917F438-F77D-4E72-B4EF-1443C4C033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0564" y="829800"/>
            <a:ext cx="2856804" cy="2599200"/>
          </a:xfrm>
          <a:prstGeom prst="rect">
            <a:avLst/>
          </a:prstGeom>
        </p:spPr>
      </p:pic>
      <p:pic>
        <p:nvPicPr>
          <p:cNvPr id="8" name="Image 7">
            <a:extLst>
              <a:ext uri="{FF2B5EF4-FFF2-40B4-BE49-F238E27FC236}">
                <a16:creationId xmlns:a16="http://schemas.microsoft.com/office/drawing/2014/main" id="{DFD1CC75-8DA8-4C57-AF8D-0F2C102D2F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3303" y="829800"/>
            <a:ext cx="2856804" cy="2599200"/>
          </a:xfrm>
          <a:prstGeom prst="rect">
            <a:avLst/>
          </a:prstGeom>
        </p:spPr>
      </p:pic>
      <p:sp>
        <p:nvSpPr>
          <p:cNvPr id="2" name="Titre 1">
            <a:extLst>
              <a:ext uri="{FF2B5EF4-FFF2-40B4-BE49-F238E27FC236}">
                <a16:creationId xmlns:a16="http://schemas.microsoft.com/office/drawing/2014/main" id="{76F4FD27-B832-44F5-A91E-149152C79E3B}"/>
              </a:ext>
            </a:extLst>
          </p:cNvPr>
          <p:cNvSpPr>
            <a:spLocks noGrp="1"/>
          </p:cNvSpPr>
          <p:nvPr>
            <p:ph type="title"/>
          </p:nvPr>
        </p:nvSpPr>
        <p:spPr/>
        <p:txBody>
          <a:bodyPr/>
          <a:lstStyle/>
          <a:p>
            <a:pPr>
              <a:tabLst>
                <a:tab pos="11569700" algn="r"/>
              </a:tabLst>
            </a:pPr>
            <a:r>
              <a:rPr lang="en-US" dirty="0"/>
              <a:t>Lakes: integrated surface height	</a:t>
            </a:r>
            <a:endParaRPr lang="fr-FR" dirty="0"/>
          </a:p>
        </p:txBody>
      </p:sp>
      <p:sp>
        <p:nvSpPr>
          <p:cNvPr id="3" name="Espace réservé du contenu 2">
            <a:extLst>
              <a:ext uri="{FF2B5EF4-FFF2-40B4-BE49-F238E27FC236}">
                <a16:creationId xmlns:a16="http://schemas.microsoft.com/office/drawing/2014/main" id="{A1281363-C8C6-4A86-A87B-388FF529E70C}"/>
              </a:ext>
            </a:extLst>
          </p:cNvPr>
          <p:cNvSpPr>
            <a:spLocks noGrp="1"/>
          </p:cNvSpPr>
          <p:nvPr>
            <p:ph idx="1"/>
          </p:nvPr>
        </p:nvSpPr>
        <p:spPr>
          <a:xfrm>
            <a:off x="6595467" y="828675"/>
            <a:ext cx="5453658" cy="5410200"/>
          </a:xfrm>
        </p:spPr>
        <p:txBody>
          <a:bodyPr/>
          <a:lstStyle/>
          <a:p>
            <a:pPr marL="0" indent="0">
              <a:buNone/>
            </a:pPr>
            <a:r>
              <a:rPr lang="en-US" dirty="0"/>
              <a:t>All measurements done over a lake by one given satellite along one of its ground track are averaged dated at a mean hour (before Nov. 2011: per month).</a:t>
            </a:r>
          </a:p>
          <a:p>
            <a:pPr marL="0" indent="0">
              <a:buNone/>
            </a:pPr>
            <a:r>
              <a:rPr lang="en-US" dirty="0"/>
              <a:t>Several tracks and several satellites can be used to build a time series.</a:t>
            </a:r>
          </a:p>
          <a:p>
            <a:pPr marL="0" indent="0">
              <a:buNone/>
            </a:pPr>
            <a:r>
              <a:rPr lang="en-US" dirty="0"/>
              <a:t>The water height is given with respect to a reference (geoid).</a:t>
            </a:r>
            <a:endParaRPr lang="fr-FR" dirty="0"/>
          </a:p>
        </p:txBody>
      </p:sp>
      <p:cxnSp>
        <p:nvCxnSpPr>
          <p:cNvPr id="9" name="Connecteur droit avec flèche 8">
            <a:extLst>
              <a:ext uri="{FF2B5EF4-FFF2-40B4-BE49-F238E27FC236}">
                <a16:creationId xmlns:a16="http://schemas.microsoft.com/office/drawing/2014/main" id="{1B3CDC1E-BA2A-4024-802B-AC71626CA6B1}"/>
              </a:ext>
            </a:extLst>
          </p:cNvPr>
          <p:cNvCxnSpPr>
            <a:cxnSpLocks/>
            <a:endCxn id="10" idx="0"/>
          </p:cNvCxnSpPr>
          <p:nvPr/>
        </p:nvCxnSpPr>
        <p:spPr>
          <a:xfrm flipH="1">
            <a:off x="1647292" y="1599222"/>
            <a:ext cx="704295" cy="81763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806AC6B7-6898-4979-9815-751769F5EFF8}"/>
              </a:ext>
            </a:extLst>
          </p:cNvPr>
          <p:cNvSpPr txBox="1"/>
          <p:nvPr/>
        </p:nvSpPr>
        <p:spPr>
          <a:xfrm>
            <a:off x="578954" y="2416859"/>
            <a:ext cx="2136675" cy="923330"/>
          </a:xfrm>
          <a:prstGeom prst="rect">
            <a:avLst/>
          </a:prstGeom>
          <a:noFill/>
        </p:spPr>
        <p:txBody>
          <a:bodyPr wrap="none" rtlCol="0">
            <a:spAutoFit/>
          </a:bodyPr>
          <a:lstStyle/>
          <a:p>
            <a:r>
              <a:rPr lang="en-US" dirty="0">
                <a:solidFill>
                  <a:schemeClr val="bg1"/>
                </a:solidFill>
              </a:rPr>
              <a:t>1 satellite track</a:t>
            </a:r>
            <a:br>
              <a:rPr lang="en-US" dirty="0">
                <a:solidFill>
                  <a:schemeClr val="bg1"/>
                </a:solidFill>
              </a:rPr>
            </a:br>
            <a:r>
              <a:rPr lang="en-US" dirty="0">
                <a:solidFill>
                  <a:schemeClr val="bg1"/>
                </a:solidFill>
                <a:sym typeface="Wingdings" panose="05000000000000000000" pitchFamily="2" charset="2"/>
              </a:rPr>
              <a:t> </a:t>
            </a:r>
            <a:r>
              <a:rPr lang="en-US" dirty="0">
                <a:solidFill>
                  <a:schemeClr val="bg1"/>
                </a:solidFill>
              </a:rPr>
              <a:t>1 averaged height</a:t>
            </a:r>
          </a:p>
          <a:p>
            <a:r>
              <a:rPr lang="en-US" dirty="0">
                <a:solidFill>
                  <a:schemeClr val="bg1"/>
                </a:solidFill>
              </a:rPr>
              <a:t>at 1 date/time </a:t>
            </a:r>
          </a:p>
        </p:txBody>
      </p:sp>
      <p:sp>
        <p:nvSpPr>
          <p:cNvPr id="16" name="ZoneTexte 15">
            <a:extLst>
              <a:ext uri="{FF2B5EF4-FFF2-40B4-BE49-F238E27FC236}">
                <a16:creationId xmlns:a16="http://schemas.microsoft.com/office/drawing/2014/main" id="{4E846F20-1002-452A-8D61-63707EF8BD34}"/>
              </a:ext>
            </a:extLst>
          </p:cNvPr>
          <p:cNvSpPr txBox="1"/>
          <p:nvPr/>
        </p:nvSpPr>
        <p:spPr>
          <a:xfrm>
            <a:off x="3647728" y="2505670"/>
            <a:ext cx="2727798" cy="923330"/>
          </a:xfrm>
          <a:prstGeom prst="rect">
            <a:avLst/>
          </a:prstGeom>
          <a:noFill/>
        </p:spPr>
        <p:txBody>
          <a:bodyPr wrap="none" rtlCol="0">
            <a:spAutoFit/>
          </a:bodyPr>
          <a:lstStyle/>
          <a:p>
            <a:r>
              <a:rPr lang="en-US" dirty="0">
                <a:solidFill>
                  <a:schemeClr val="bg1"/>
                </a:solidFill>
              </a:rPr>
              <a:t>N satellite tracks</a:t>
            </a:r>
            <a:br>
              <a:rPr lang="en-US" dirty="0">
                <a:solidFill>
                  <a:schemeClr val="bg1"/>
                </a:solidFill>
              </a:rPr>
            </a:br>
            <a:r>
              <a:rPr lang="en-US" dirty="0">
                <a:solidFill>
                  <a:schemeClr val="bg1"/>
                </a:solidFill>
                <a:sym typeface="Wingdings" panose="05000000000000000000" pitchFamily="2" charset="2"/>
              </a:rPr>
              <a:t> </a:t>
            </a:r>
            <a:r>
              <a:rPr lang="en-US" dirty="0">
                <a:solidFill>
                  <a:schemeClr val="bg1"/>
                </a:solidFill>
              </a:rPr>
              <a:t>N averaged heights</a:t>
            </a:r>
          </a:p>
          <a:p>
            <a:r>
              <a:rPr lang="en-US" dirty="0">
                <a:solidFill>
                  <a:schemeClr val="bg1"/>
                </a:solidFill>
              </a:rPr>
              <a:t>at N date/time (or /month)</a:t>
            </a:r>
          </a:p>
        </p:txBody>
      </p:sp>
      <p:sp>
        <p:nvSpPr>
          <p:cNvPr id="21" name="Accolade fermante 20">
            <a:extLst>
              <a:ext uri="{FF2B5EF4-FFF2-40B4-BE49-F238E27FC236}">
                <a16:creationId xmlns:a16="http://schemas.microsoft.com/office/drawing/2014/main" id="{2CA09A6C-C546-456E-8C82-0F5EBCB7B353}"/>
              </a:ext>
            </a:extLst>
          </p:cNvPr>
          <p:cNvSpPr/>
          <p:nvPr/>
        </p:nvSpPr>
        <p:spPr>
          <a:xfrm rot="5400000">
            <a:off x="3051625" y="352696"/>
            <a:ext cx="397151" cy="6261728"/>
          </a:xfrm>
          <a:prstGeom prst="rightBrace">
            <a:avLst>
              <a:gd name="adj1" fmla="val 77834"/>
              <a:gd name="adj2" fmla="val 5162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864813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vrosmorduc\Desktop\images ppts\TourOfEMS_Booklet_Print_P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1" y="260648"/>
            <a:ext cx="9144000" cy="5916706"/>
          </a:xfrm>
          <a:prstGeom prst="rect">
            <a:avLst/>
          </a:prstGeom>
          <a:noFill/>
        </p:spPr>
      </p:pic>
      <p:sp>
        <p:nvSpPr>
          <p:cNvPr id="6" name="Rectangle 5"/>
          <p:cNvSpPr/>
          <p:nvPr/>
        </p:nvSpPr>
        <p:spPr>
          <a:xfrm>
            <a:off x="4079776" y="4509120"/>
            <a:ext cx="432048" cy="1656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latin typeface="Candara" pitchFamily="34" charset="0"/>
            </a:endParaRPr>
          </a:p>
        </p:txBody>
      </p:sp>
      <p:sp>
        <p:nvSpPr>
          <p:cNvPr id="7" name="object 16"/>
          <p:cNvSpPr txBox="1"/>
          <p:nvPr/>
        </p:nvSpPr>
        <p:spPr>
          <a:xfrm>
            <a:off x="3647728" y="6135108"/>
            <a:ext cx="2222500" cy="246221"/>
          </a:xfrm>
          <a:prstGeom prst="rect">
            <a:avLst/>
          </a:prstGeom>
        </p:spPr>
        <p:txBody>
          <a:bodyPr lIns="0" tIns="0" rIns="0" bIns="0">
            <a:spAutoFit/>
          </a:bodyPr>
          <a:lstStyle/>
          <a:p>
            <a:pPr marL="12700" defTabSz="1042782">
              <a:defRPr/>
            </a:pPr>
            <a:r>
              <a:rPr sz="1600" spc="-5" dirty="0">
                <a:solidFill>
                  <a:srgbClr val="C00000"/>
                </a:solidFill>
                <a:latin typeface="Candara" pitchFamily="34" charset="0"/>
                <a:cs typeface="Arial"/>
              </a:rPr>
              <a:t>1</a:t>
            </a:r>
            <a:r>
              <a:rPr sz="1600" dirty="0">
                <a:solidFill>
                  <a:srgbClr val="C00000"/>
                </a:solidFill>
                <a:latin typeface="Candara" pitchFamily="34" charset="0"/>
                <a:cs typeface="Arial"/>
              </a:rPr>
              <a:t>3</a:t>
            </a:r>
            <a:r>
              <a:rPr sz="1600" spc="-5" dirty="0">
                <a:solidFill>
                  <a:srgbClr val="C00000"/>
                </a:solidFill>
                <a:latin typeface="Candara" pitchFamily="34" charset="0"/>
                <a:cs typeface="Arial"/>
              </a:rPr>
              <a:t> </a:t>
            </a:r>
            <a:r>
              <a:rPr sz="1600" dirty="0">
                <a:solidFill>
                  <a:srgbClr val="C00000"/>
                </a:solidFill>
                <a:latin typeface="Candara" pitchFamily="34" charset="0"/>
                <a:cs typeface="Arial"/>
              </a:rPr>
              <a:t>G</a:t>
            </a:r>
            <a:r>
              <a:rPr sz="1600" spc="-5" dirty="0">
                <a:solidFill>
                  <a:srgbClr val="C00000"/>
                </a:solidFill>
                <a:latin typeface="Candara" pitchFamily="34" charset="0"/>
                <a:cs typeface="Arial"/>
              </a:rPr>
              <a:t>H</a:t>
            </a:r>
            <a:r>
              <a:rPr sz="1600" dirty="0">
                <a:solidFill>
                  <a:srgbClr val="C00000"/>
                </a:solidFill>
                <a:latin typeface="Candara" pitchFamily="34" charset="0"/>
                <a:cs typeface="Arial"/>
              </a:rPr>
              <a:t>z to</a:t>
            </a:r>
            <a:r>
              <a:rPr sz="1600" spc="-15" dirty="0">
                <a:solidFill>
                  <a:srgbClr val="C00000"/>
                </a:solidFill>
                <a:latin typeface="Candara" pitchFamily="34" charset="0"/>
                <a:cs typeface="Arial"/>
              </a:rPr>
              <a:t> </a:t>
            </a:r>
            <a:r>
              <a:rPr sz="1600" spc="-5" dirty="0">
                <a:solidFill>
                  <a:srgbClr val="C00000"/>
                </a:solidFill>
                <a:latin typeface="Candara" pitchFamily="34" charset="0"/>
                <a:cs typeface="Arial"/>
              </a:rPr>
              <a:t>3</a:t>
            </a:r>
            <a:r>
              <a:rPr sz="1600" dirty="0">
                <a:solidFill>
                  <a:srgbClr val="C00000"/>
                </a:solidFill>
                <a:latin typeface="Candara" pitchFamily="34" charset="0"/>
                <a:cs typeface="Arial"/>
              </a:rPr>
              <a:t>5</a:t>
            </a:r>
            <a:r>
              <a:rPr sz="1600" spc="10" dirty="0">
                <a:solidFill>
                  <a:srgbClr val="C00000"/>
                </a:solidFill>
                <a:latin typeface="Candara" pitchFamily="34" charset="0"/>
                <a:cs typeface="Arial"/>
              </a:rPr>
              <a:t> </a:t>
            </a:r>
            <a:r>
              <a:rPr sz="1600" dirty="0">
                <a:solidFill>
                  <a:srgbClr val="C00000"/>
                </a:solidFill>
                <a:latin typeface="Candara" pitchFamily="34" charset="0"/>
                <a:cs typeface="Arial"/>
              </a:rPr>
              <a:t>G</a:t>
            </a:r>
            <a:r>
              <a:rPr sz="1600" spc="-5" dirty="0">
                <a:solidFill>
                  <a:srgbClr val="C00000"/>
                </a:solidFill>
                <a:latin typeface="Candara" pitchFamily="34" charset="0"/>
                <a:cs typeface="Arial"/>
              </a:rPr>
              <a:t>H</a:t>
            </a:r>
            <a:r>
              <a:rPr sz="1600" dirty="0">
                <a:solidFill>
                  <a:srgbClr val="C00000"/>
                </a:solidFill>
                <a:latin typeface="Candara" pitchFamily="34" charset="0"/>
                <a:cs typeface="Arial"/>
              </a:rPr>
              <a:t>z</a:t>
            </a:r>
          </a:p>
        </p:txBody>
      </p:sp>
      <p:sp>
        <p:nvSpPr>
          <p:cNvPr id="5" name="ZoneTexte 4">
            <a:extLst>
              <a:ext uri="{FF2B5EF4-FFF2-40B4-BE49-F238E27FC236}">
                <a16:creationId xmlns:a16="http://schemas.microsoft.com/office/drawing/2014/main" id="{24316D90-CF8A-4A77-B2ED-7F1E6F0F2ED8}"/>
              </a:ext>
            </a:extLst>
          </p:cNvPr>
          <p:cNvSpPr txBox="1"/>
          <p:nvPr/>
        </p:nvSpPr>
        <p:spPr>
          <a:xfrm>
            <a:off x="1487488" y="5929535"/>
            <a:ext cx="732893" cy="307777"/>
          </a:xfrm>
          <a:prstGeom prst="rect">
            <a:avLst/>
          </a:prstGeom>
          <a:noFill/>
        </p:spPr>
        <p:txBody>
          <a:bodyPr wrap="none" rtlCol="0">
            <a:spAutoFit/>
          </a:bodyPr>
          <a:lstStyle/>
          <a:p>
            <a:r>
              <a:rPr lang="fr-FR" sz="1400" dirty="0">
                <a:solidFill>
                  <a:schemeClr val="bg1"/>
                </a:solidFill>
              </a:rPr>
              <a:t>© Nasa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Line 4"/>
          <p:cNvSpPr>
            <a:spLocks noChangeShapeType="1"/>
          </p:cNvSpPr>
          <p:nvPr/>
        </p:nvSpPr>
        <p:spPr bwMode="auto">
          <a:xfrm>
            <a:off x="6678478" y="2143982"/>
            <a:ext cx="3602988" cy="0"/>
          </a:xfrm>
          <a:prstGeom prst="line">
            <a:avLst/>
          </a:prstGeom>
          <a:noFill/>
          <a:ln w="12700">
            <a:solidFill>
              <a:schemeClr val="folHlink"/>
            </a:solidFill>
            <a:round/>
            <a:headEnd type="none" w="sm" len="sm"/>
            <a:tailEnd type="stealth" w="med" len="med"/>
          </a:ln>
        </p:spPr>
        <p:txBody>
          <a:bodyPr wrap="none" anchor="ctr"/>
          <a:lstStyle/>
          <a:p>
            <a:endParaRPr lang="fr-FR">
              <a:latin typeface="Candara" pitchFamily="34" charset="0"/>
            </a:endParaRPr>
          </a:p>
        </p:txBody>
      </p:sp>
      <p:grpSp>
        <p:nvGrpSpPr>
          <p:cNvPr id="6" name="Groupe 5">
            <a:extLst>
              <a:ext uri="{FF2B5EF4-FFF2-40B4-BE49-F238E27FC236}">
                <a16:creationId xmlns:a16="http://schemas.microsoft.com/office/drawing/2014/main" id="{B88D96CB-54F1-4B48-B265-88CB45DAAA1E}"/>
              </a:ext>
            </a:extLst>
          </p:cNvPr>
          <p:cNvGrpSpPr/>
          <p:nvPr/>
        </p:nvGrpSpPr>
        <p:grpSpPr>
          <a:xfrm>
            <a:off x="7749787" y="1851031"/>
            <a:ext cx="1802597" cy="509292"/>
            <a:chOff x="7171613" y="1634690"/>
            <a:chExt cx="1802597" cy="509292"/>
          </a:xfrm>
        </p:grpSpPr>
        <p:sp>
          <p:nvSpPr>
            <p:cNvPr id="4" name="Ellipse 3">
              <a:extLst>
                <a:ext uri="{FF2B5EF4-FFF2-40B4-BE49-F238E27FC236}">
                  <a16:creationId xmlns:a16="http://schemas.microsoft.com/office/drawing/2014/main" id="{5AE37167-4363-4698-AA2B-4C617B06E2BD}"/>
                </a:ext>
              </a:extLst>
            </p:cNvPr>
            <p:cNvSpPr/>
            <p:nvPr/>
          </p:nvSpPr>
          <p:spPr>
            <a:xfrm>
              <a:off x="7819101" y="1634690"/>
              <a:ext cx="509147" cy="5092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1D239404-44B4-4540-8137-F24F8D618751}"/>
                </a:ext>
              </a:extLst>
            </p:cNvPr>
            <p:cNvSpPr/>
            <p:nvPr/>
          </p:nvSpPr>
          <p:spPr>
            <a:xfrm>
              <a:off x="8328248" y="1747800"/>
              <a:ext cx="645962" cy="27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F35DB510-5FD0-48D3-8F3E-39C91EEAC851}"/>
                </a:ext>
              </a:extLst>
            </p:cNvPr>
            <p:cNvSpPr/>
            <p:nvPr/>
          </p:nvSpPr>
          <p:spPr>
            <a:xfrm>
              <a:off x="7171613" y="1751641"/>
              <a:ext cx="645962" cy="27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8130" name="Rectangle 2"/>
          <p:cNvSpPr>
            <a:spLocks noGrp="1" noChangeArrowheads="1"/>
          </p:cNvSpPr>
          <p:nvPr>
            <p:ph type="title"/>
          </p:nvPr>
        </p:nvSpPr>
        <p:spPr/>
        <p:txBody>
          <a:bodyPr>
            <a:normAutofit/>
          </a:bodyPr>
          <a:lstStyle/>
          <a:p>
            <a:pPr>
              <a:tabLst>
                <a:tab pos="11569700" algn="l"/>
                <a:tab pos="11926888" algn="l"/>
              </a:tabLst>
            </a:pPr>
            <a:r>
              <a:rPr lang="en-GB" sz="3600" dirty="0"/>
              <a:t>How it works? Simplified	</a:t>
            </a:r>
          </a:p>
        </p:txBody>
      </p:sp>
      <p:sp>
        <p:nvSpPr>
          <p:cNvPr id="48131" name="Rectangle 3"/>
          <p:cNvSpPr>
            <a:spLocks noGrp="1" noChangeArrowheads="1"/>
          </p:cNvSpPr>
          <p:nvPr>
            <p:ph sz="half" idx="1"/>
          </p:nvPr>
        </p:nvSpPr>
        <p:spPr>
          <a:xfrm>
            <a:off x="0" y="980728"/>
            <a:ext cx="6312024" cy="5184576"/>
          </a:xfrm>
        </p:spPr>
        <p:txBody>
          <a:bodyPr/>
          <a:lstStyle/>
          <a:p>
            <a:r>
              <a:rPr lang="en-GB" dirty="0"/>
              <a:t>Measure travel time 2T from emit to return of the radar pulse</a:t>
            </a:r>
          </a:p>
          <a:p>
            <a:r>
              <a:rPr lang="en-GB" dirty="0"/>
              <a:t>Speed of the radar pulse is light’s celerity  (c ≈ 3x10</a:t>
            </a:r>
            <a:r>
              <a:rPr lang="en-GB" baseline="30000" dirty="0"/>
              <a:t>8</a:t>
            </a:r>
            <a:r>
              <a:rPr lang="en-GB" dirty="0"/>
              <a:t> m/s)</a:t>
            </a:r>
          </a:p>
          <a:p>
            <a:r>
              <a:rPr lang="en-GB" dirty="0"/>
              <a:t>The range h is deduced:</a:t>
            </a:r>
          </a:p>
          <a:p>
            <a:pPr marL="177800" indent="0" algn="ctr">
              <a:buNone/>
            </a:pPr>
            <a:r>
              <a:rPr lang="en-GB" b="1" dirty="0"/>
              <a:t>h = </a:t>
            </a:r>
            <a:r>
              <a:rPr lang="en-GB" b="1" dirty="0" err="1"/>
              <a:t>T×c</a:t>
            </a:r>
            <a:r>
              <a:rPr lang="en-GB" b="1" dirty="0"/>
              <a:t> </a:t>
            </a:r>
          </a:p>
          <a:p>
            <a:endParaRPr lang="en-GB" dirty="0"/>
          </a:p>
          <a:p>
            <a:r>
              <a:rPr lang="en-GB" dirty="0"/>
              <a:t>The altitude of the satellite is also very precisely measured; water level is the difference:</a:t>
            </a:r>
          </a:p>
          <a:p>
            <a:pPr marL="177800" indent="0" algn="ctr">
              <a:buNone/>
            </a:pPr>
            <a:r>
              <a:rPr lang="en-GB" b="1" dirty="0"/>
              <a:t>Surface height = altitude - range</a:t>
            </a:r>
          </a:p>
        </p:txBody>
      </p:sp>
      <p:sp>
        <p:nvSpPr>
          <p:cNvPr id="2055" name="Freeform 5"/>
          <p:cNvSpPr>
            <a:spLocks/>
          </p:cNvSpPr>
          <p:nvPr/>
        </p:nvSpPr>
        <p:spPr bwMode="auto">
          <a:xfrm>
            <a:off x="6655946" y="5274006"/>
            <a:ext cx="3329112" cy="52574"/>
          </a:xfrm>
          <a:custGeom>
            <a:avLst/>
            <a:gdLst>
              <a:gd name="T0" fmla="*/ 0 w 1729"/>
              <a:gd name="T1" fmla="*/ 2147483647 h 25"/>
              <a:gd name="T2" fmla="*/ 2147483647 w 1729"/>
              <a:gd name="T3" fmla="*/ 2147483647 h 25"/>
              <a:gd name="T4" fmla="*/ 2147483647 w 1729"/>
              <a:gd name="T5" fmla="*/ 2147483647 h 25"/>
              <a:gd name="T6" fmla="*/ 2147483647 w 1729"/>
              <a:gd name="T7" fmla="*/ 2147483647 h 25"/>
              <a:gd name="T8" fmla="*/ 2147483647 w 1729"/>
              <a:gd name="T9" fmla="*/ 2147483647 h 25"/>
              <a:gd name="T10" fmla="*/ 2147483647 w 1729"/>
              <a:gd name="T11" fmla="*/ 2147483647 h 25"/>
              <a:gd name="T12" fmla="*/ 2147483647 w 1729"/>
              <a:gd name="T13" fmla="*/ 2147483647 h 25"/>
              <a:gd name="T14" fmla="*/ 2147483647 w 1729"/>
              <a:gd name="T15" fmla="*/ 2147483647 h 25"/>
              <a:gd name="T16" fmla="*/ 2147483647 w 1729"/>
              <a:gd name="T17" fmla="*/ 2147483647 h 25"/>
              <a:gd name="T18" fmla="*/ 2147483647 w 1729"/>
              <a:gd name="T19" fmla="*/ 2147483647 h 25"/>
              <a:gd name="T20" fmla="*/ 2147483647 w 1729"/>
              <a:gd name="T21" fmla="*/ 2147483647 h 25"/>
              <a:gd name="T22" fmla="*/ 2147483647 w 1729"/>
              <a:gd name="T23" fmla="*/ 2147483647 h 25"/>
              <a:gd name="T24" fmla="*/ 2147483647 w 1729"/>
              <a:gd name="T25" fmla="*/ 2147483647 h 25"/>
              <a:gd name="T26" fmla="*/ 2147483647 w 1729"/>
              <a:gd name="T27" fmla="*/ 2147483647 h 25"/>
              <a:gd name="T28" fmla="*/ 2147483647 w 1729"/>
              <a:gd name="T29" fmla="*/ 2147483647 h 25"/>
              <a:gd name="T30" fmla="*/ 2147483647 w 1729"/>
              <a:gd name="T31" fmla="*/ 2147483647 h 25"/>
              <a:gd name="T32" fmla="*/ 2147483647 w 1729"/>
              <a:gd name="T33" fmla="*/ 2147483647 h 25"/>
              <a:gd name="T34" fmla="*/ 2147483647 w 1729"/>
              <a:gd name="T35" fmla="*/ 2147483647 h 25"/>
              <a:gd name="T36" fmla="*/ 2147483647 w 1729"/>
              <a:gd name="T37" fmla="*/ 2147483647 h 25"/>
              <a:gd name="T38" fmla="*/ 2147483647 w 1729"/>
              <a:gd name="T39" fmla="*/ 2147483647 h 25"/>
              <a:gd name="T40" fmla="*/ 2147483647 w 1729"/>
              <a:gd name="T41" fmla="*/ 2147483647 h 25"/>
              <a:gd name="T42" fmla="*/ 2147483647 w 1729"/>
              <a:gd name="T43" fmla="*/ 2147483647 h 25"/>
              <a:gd name="T44" fmla="*/ 2147483647 w 1729"/>
              <a:gd name="T45" fmla="*/ 2147483647 h 25"/>
              <a:gd name="T46" fmla="*/ 2147483647 w 1729"/>
              <a:gd name="T47" fmla="*/ 2147483647 h 25"/>
              <a:gd name="T48" fmla="*/ 2147483647 w 1729"/>
              <a:gd name="T49" fmla="*/ 2147483647 h 25"/>
              <a:gd name="T50" fmla="*/ 2147483647 w 1729"/>
              <a:gd name="T51" fmla="*/ 2147483647 h 25"/>
              <a:gd name="T52" fmla="*/ 2147483647 w 1729"/>
              <a:gd name="T53" fmla="*/ 2147483647 h 25"/>
              <a:gd name="T54" fmla="*/ 2147483647 w 1729"/>
              <a:gd name="T55" fmla="*/ 2147483647 h 25"/>
              <a:gd name="T56" fmla="*/ 2147483647 w 1729"/>
              <a:gd name="T57" fmla="*/ 2147483647 h 25"/>
              <a:gd name="T58" fmla="*/ 2147483647 w 1729"/>
              <a:gd name="T59" fmla="*/ 2147483647 h 25"/>
              <a:gd name="T60" fmla="*/ 2147483647 w 1729"/>
              <a:gd name="T61" fmla="*/ 2147483647 h 25"/>
              <a:gd name="T62" fmla="*/ 2147483647 w 1729"/>
              <a:gd name="T63" fmla="*/ 2147483647 h 25"/>
              <a:gd name="T64" fmla="*/ 2147483647 w 1729"/>
              <a:gd name="T65" fmla="*/ 0 h 25"/>
              <a:gd name="T66" fmla="*/ 2147483647 w 1729"/>
              <a:gd name="T67" fmla="*/ 0 h 25"/>
              <a:gd name="T68" fmla="*/ 2147483647 w 1729"/>
              <a:gd name="T69" fmla="*/ 0 h 25"/>
              <a:gd name="T70" fmla="*/ 2147483647 w 1729"/>
              <a:gd name="T71" fmla="*/ 0 h 25"/>
              <a:gd name="T72" fmla="*/ 2147483647 w 1729"/>
              <a:gd name="T73" fmla="*/ 0 h 25"/>
              <a:gd name="T74" fmla="*/ 2147483647 w 1729"/>
              <a:gd name="T75" fmla="*/ 0 h 25"/>
              <a:gd name="T76" fmla="*/ 2147483647 w 1729"/>
              <a:gd name="T77" fmla="*/ 0 h 25"/>
              <a:gd name="T78" fmla="*/ 2147483647 w 1729"/>
              <a:gd name="T79" fmla="*/ 0 h 25"/>
              <a:gd name="T80" fmla="*/ 2147483647 w 1729"/>
              <a:gd name="T81" fmla="*/ 0 h 25"/>
              <a:gd name="T82" fmla="*/ 2147483647 w 1729"/>
              <a:gd name="T83" fmla="*/ 0 h 25"/>
              <a:gd name="T84" fmla="*/ 2147483647 w 1729"/>
              <a:gd name="T85" fmla="*/ 0 h 25"/>
              <a:gd name="T86" fmla="*/ 2147483647 w 1729"/>
              <a:gd name="T87" fmla="*/ 0 h 25"/>
              <a:gd name="T88" fmla="*/ 2147483647 w 1729"/>
              <a:gd name="T89" fmla="*/ 0 h 25"/>
              <a:gd name="T90" fmla="*/ 2147483647 w 1729"/>
              <a:gd name="T91" fmla="*/ 0 h 25"/>
              <a:gd name="T92" fmla="*/ 2147483647 w 1729"/>
              <a:gd name="T93" fmla="*/ 0 h 25"/>
              <a:gd name="T94" fmla="*/ 2147483647 w 1729"/>
              <a:gd name="T95" fmla="*/ 0 h 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29"/>
              <a:gd name="T145" fmla="*/ 0 h 25"/>
              <a:gd name="T146" fmla="*/ 1729 w 1729"/>
              <a:gd name="T147" fmla="*/ 25 h 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29" h="25">
                <a:moveTo>
                  <a:pt x="0" y="12"/>
                </a:moveTo>
                <a:lnTo>
                  <a:pt x="60" y="12"/>
                </a:lnTo>
                <a:lnTo>
                  <a:pt x="96" y="12"/>
                </a:lnTo>
                <a:lnTo>
                  <a:pt x="132" y="12"/>
                </a:lnTo>
                <a:lnTo>
                  <a:pt x="168" y="12"/>
                </a:lnTo>
                <a:lnTo>
                  <a:pt x="204" y="12"/>
                </a:lnTo>
                <a:lnTo>
                  <a:pt x="240" y="12"/>
                </a:lnTo>
                <a:lnTo>
                  <a:pt x="276" y="12"/>
                </a:lnTo>
                <a:lnTo>
                  <a:pt x="312" y="12"/>
                </a:lnTo>
                <a:lnTo>
                  <a:pt x="348" y="12"/>
                </a:lnTo>
                <a:lnTo>
                  <a:pt x="384" y="12"/>
                </a:lnTo>
                <a:lnTo>
                  <a:pt x="420" y="12"/>
                </a:lnTo>
                <a:lnTo>
                  <a:pt x="456" y="12"/>
                </a:lnTo>
                <a:lnTo>
                  <a:pt x="492" y="24"/>
                </a:lnTo>
                <a:lnTo>
                  <a:pt x="528" y="24"/>
                </a:lnTo>
                <a:lnTo>
                  <a:pt x="576" y="24"/>
                </a:lnTo>
                <a:lnTo>
                  <a:pt x="612" y="24"/>
                </a:lnTo>
                <a:lnTo>
                  <a:pt x="648" y="24"/>
                </a:lnTo>
                <a:lnTo>
                  <a:pt x="684" y="24"/>
                </a:lnTo>
                <a:lnTo>
                  <a:pt x="732" y="24"/>
                </a:lnTo>
                <a:lnTo>
                  <a:pt x="768" y="24"/>
                </a:lnTo>
                <a:lnTo>
                  <a:pt x="804" y="24"/>
                </a:lnTo>
                <a:lnTo>
                  <a:pt x="840" y="24"/>
                </a:lnTo>
                <a:lnTo>
                  <a:pt x="876" y="24"/>
                </a:lnTo>
                <a:lnTo>
                  <a:pt x="912" y="24"/>
                </a:lnTo>
                <a:lnTo>
                  <a:pt x="948" y="24"/>
                </a:lnTo>
                <a:lnTo>
                  <a:pt x="984" y="24"/>
                </a:lnTo>
                <a:lnTo>
                  <a:pt x="1020" y="24"/>
                </a:lnTo>
                <a:lnTo>
                  <a:pt x="1056" y="24"/>
                </a:lnTo>
                <a:lnTo>
                  <a:pt x="1092" y="12"/>
                </a:lnTo>
                <a:lnTo>
                  <a:pt x="1128" y="12"/>
                </a:lnTo>
                <a:lnTo>
                  <a:pt x="1164" y="12"/>
                </a:lnTo>
                <a:lnTo>
                  <a:pt x="1200" y="0"/>
                </a:lnTo>
                <a:lnTo>
                  <a:pt x="1236" y="0"/>
                </a:lnTo>
                <a:lnTo>
                  <a:pt x="1272" y="0"/>
                </a:lnTo>
                <a:lnTo>
                  <a:pt x="1308" y="0"/>
                </a:lnTo>
                <a:lnTo>
                  <a:pt x="1344" y="0"/>
                </a:lnTo>
                <a:lnTo>
                  <a:pt x="1380" y="0"/>
                </a:lnTo>
                <a:lnTo>
                  <a:pt x="1416" y="0"/>
                </a:lnTo>
                <a:lnTo>
                  <a:pt x="1452" y="0"/>
                </a:lnTo>
                <a:lnTo>
                  <a:pt x="1488" y="0"/>
                </a:lnTo>
                <a:lnTo>
                  <a:pt x="1524" y="0"/>
                </a:lnTo>
                <a:lnTo>
                  <a:pt x="1560" y="0"/>
                </a:lnTo>
                <a:lnTo>
                  <a:pt x="1596" y="0"/>
                </a:lnTo>
                <a:lnTo>
                  <a:pt x="1632" y="0"/>
                </a:lnTo>
                <a:lnTo>
                  <a:pt x="1668" y="0"/>
                </a:lnTo>
                <a:lnTo>
                  <a:pt x="1692" y="0"/>
                </a:lnTo>
                <a:lnTo>
                  <a:pt x="1728" y="0"/>
                </a:lnTo>
              </a:path>
            </a:pathLst>
          </a:custGeom>
          <a:ln>
            <a:headEnd type="none" w="sm" len="sm"/>
            <a:tailEnd type="none" w="sm" len="sm"/>
          </a:ln>
        </p:spPr>
        <p:style>
          <a:lnRef idx="2">
            <a:schemeClr val="accent1"/>
          </a:lnRef>
          <a:fillRef idx="0">
            <a:schemeClr val="accent1"/>
          </a:fillRef>
          <a:effectRef idx="1">
            <a:schemeClr val="accent1"/>
          </a:effectRef>
          <a:fontRef idx="minor">
            <a:schemeClr val="tx1"/>
          </a:fontRef>
        </p:style>
        <p:txBody>
          <a:bodyPr/>
          <a:lstStyle/>
          <a:p>
            <a:endParaRPr lang="fr-FR">
              <a:latin typeface="Candara" pitchFamily="34" charset="0"/>
            </a:endParaRPr>
          </a:p>
        </p:txBody>
      </p:sp>
      <p:sp>
        <p:nvSpPr>
          <p:cNvPr id="2056" name="Line 6"/>
          <p:cNvSpPr>
            <a:spLocks noChangeShapeType="1"/>
          </p:cNvSpPr>
          <p:nvPr/>
        </p:nvSpPr>
        <p:spPr bwMode="auto">
          <a:xfrm>
            <a:off x="8635697" y="2404813"/>
            <a:ext cx="1568" cy="2919889"/>
          </a:xfrm>
          <a:prstGeom prst="line">
            <a:avLst/>
          </a:prstGeom>
          <a:ln>
            <a:prstDash val="dash"/>
            <a:headEnd type="none" w="sm" len="sm"/>
            <a:tailEnd type="stealth" w="med" len="med"/>
          </a:ln>
        </p:spPr>
        <p:style>
          <a:lnRef idx="1">
            <a:schemeClr val="accent5"/>
          </a:lnRef>
          <a:fillRef idx="0">
            <a:schemeClr val="accent5"/>
          </a:fillRef>
          <a:effectRef idx="0">
            <a:schemeClr val="accent5"/>
          </a:effectRef>
          <a:fontRef idx="minor">
            <a:schemeClr val="tx1"/>
          </a:fontRef>
        </p:style>
        <p:txBody>
          <a:bodyPr wrap="none" anchor="ctr"/>
          <a:lstStyle/>
          <a:p>
            <a:endParaRPr lang="fr-FR">
              <a:latin typeface="Candara" pitchFamily="34" charset="0"/>
            </a:endParaRPr>
          </a:p>
        </p:txBody>
      </p:sp>
      <p:sp>
        <p:nvSpPr>
          <p:cNvPr id="2057" name="Line 7"/>
          <p:cNvSpPr>
            <a:spLocks noChangeShapeType="1"/>
          </p:cNvSpPr>
          <p:nvPr/>
        </p:nvSpPr>
        <p:spPr bwMode="auto">
          <a:xfrm flipH="1" flipV="1">
            <a:off x="8752112" y="2369298"/>
            <a:ext cx="1568" cy="2854011"/>
          </a:xfrm>
          <a:prstGeom prst="line">
            <a:avLst/>
          </a:prstGeom>
          <a:ln>
            <a:prstDash val="dash"/>
            <a:headEnd type="none" w="sm" len="sm"/>
            <a:tailEnd type="stealth" w="med" len="med"/>
          </a:ln>
        </p:spPr>
        <p:style>
          <a:lnRef idx="1">
            <a:schemeClr val="accent5"/>
          </a:lnRef>
          <a:fillRef idx="0">
            <a:schemeClr val="accent5"/>
          </a:fillRef>
          <a:effectRef idx="0">
            <a:schemeClr val="accent5"/>
          </a:effectRef>
          <a:fontRef idx="minor">
            <a:schemeClr val="tx1"/>
          </a:fontRef>
        </p:style>
        <p:txBody>
          <a:bodyPr wrap="none" anchor="ctr"/>
          <a:lstStyle/>
          <a:p>
            <a:endParaRPr lang="fr-FR">
              <a:latin typeface="Candara" pitchFamily="34" charset="0"/>
            </a:endParaRPr>
          </a:p>
        </p:txBody>
      </p:sp>
      <p:sp>
        <p:nvSpPr>
          <p:cNvPr id="2061" name="Line 18"/>
          <p:cNvSpPr>
            <a:spLocks noChangeShapeType="1"/>
          </p:cNvSpPr>
          <p:nvPr/>
        </p:nvSpPr>
        <p:spPr bwMode="auto">
          <a:xfrm>
            <a:off x="7142263" y="2143982"/>
            <a:ext cx="0" cy="3130024"/>
          </a:xfrm>
          <a:prstGeom prst="line">
            <a:avLst/>
          </a:prstGeom>
          <a:noFill/>
          <a:ln w="12700">
            <a:solidFill>
              <a:schemeClr val="tx1"/>
            </a:solidFill>
            <a:round/>
            <a:headEnd type="stealth" w="med" len="med"/>
            <a:tailEnd type="stealth" w="med" len="med"/>
          </a:ln>
        </p:spPr>
        <p:txBody>
          <a:bodyPr wrap="none" anchor="ctr"/>
          <a:lstStyle/>
          <a:p>
            <a:endParaRPr lang="fr-FR">
              <a:latin typeface="Candara" pitchFamily="34" charset="0"/>
            </a:endParaRPr>
          </a:p>
        </p:txBody>
      </p:sp>
      <p:sp>
        <p:nvSpPr>
          <p:cNvPr id="2062" name="Rectangle 19"/>
          <p:cNvSpPr>
            <a:spLocks noChangeArrowheads="1"/>
          </p:cNvSpPr>
          <p:nvPr/>
        </p:nvSpPr>
        <p:spPr bwMode="auto">
          <a:xfrm>
            <a:off x="6168009" y="3148862"/>
            <a:ext cx="1023332" cy="560274"/>
          </a:xfrm>
          <a:prstGeom prst="rect">
            <a:avLst/>
          </a:prstGeom>
          <a:noFill/>
          <a:ln w="12700">
            <a:noFill/>
            <a:miter lim="800000"/>
            <a:headEnd/>
            <a:tailEnd/>
          </a:ln>
        </p:spPr>
        <p:txBody>
          <a:bodyPr lIns="97655" tIns="48828" rIns="97655" bIns="48828">
            <a:spAutoFit/>
          </a:bodyPr>
          <a:lstStyle/>
          <a:p>
            <a:pPr algn="r" defTabSz="727234"/>
            <a:r>
              <a:rPr lang="en-GB" sz="1500" b="1" i="1" dirty="0">
                <a:latin typeface="Candara" pitchFamily="34" charset="0"/>
              </a:rPr>
              <a:t>h</a:t>
            </a:r>
          </a:p>
          <a:p>
            <a:pPr algn="r" defTabSz="727234"/>
            <a:r>
              <a:rPr lang="en-GB" sz="1500" b="1" dirty="0">
                <a:latin typeface="Candara" pitchFamily="34" charset="0"/>
              </a:rPr>
              <a:t>(range)</a:t>
            </a:r>
          </a:p>
        </p:txBody>
      </p:sp>
      <p:sp>
        <p:nvSpPr>
          <p:cNvPr id="2063" name="Rectangle 20"/>
          <p:cNvSpPr>
            <a:spLocks noChangeArrowheads="1"/>
          </p:cNvSpPr>
          <p:nvPr/>
        </p:nvSpPr>
        <p:spPr bwMode="auto">
          <a:xfrm>
            <a:off x="9857869" y="2102891"/>
            <a:ext cx="575526" cy="314052"/>
          </a:xfrm>
          <a:prstGeom prst="rect">
            <a:avLst/>
          </a:prstGeom>
          <a:noFill/>
          <a:ln w="9525">
            <a:noFill/>
            <a:miter lim="800000"/>
            <a:headEnd/>
            <a:tailEnd/>
          </a:ln>
        </p:spPr>
        <p:txBody>
          <a:bodyPr wrap="none" lIns="97655" tIns="48828" rIns="97655" bIns="48828">
            <a:spAutoFit/>
          </a:bodyPr>
          <a:lstStyle/>
          <a:p>
            <a:pPr defTabSz="727234"/>
            <a:r>
              <a:rPr lang="en-GB" sz="1400" b="1" dirty="0">
                <a:latin typeface="Candara" pitchFamily="34" charset="0"/>
              </a:rPr>
              <a:t>orbit</a:t>
            </a:r>
          </a:p>
        </p:txBody>
      </p:sp>
      <p:sp>
        <p:nvSpPr>
          <p:cNvPr id="2064" name="Rectangle 21"/>
          <p:cNvSpPr>
            <a:spLocks noChangeArrowheads="1"/>
          </p:cNvSpPr>
          <p:nvPr/>
        </p:nvSpPr>
        <p:spPr bwMode="auto">
          <a:xfrm>
            <a:off x="8804126" y="5013176"/>
            <a:ext cx="1258405" cy="314053"/>
          </a:xfrm>
          <a:prstGeom prst="rect">
            <a:avLst/>
          </a:prstGeom>
          <a:noFill/>
          <a:ln w="9525">
            <a:noFill/>
            <a:miter lim="800000"/>
            <a:headEnd/>
            <a:tailEnd/>
          </a:ln>
        </p:spPr>
        <p:txBody>
          <a:bodyPr wrap="none" lIns="97655" tIns="48828" rIns="97655" bIns="48828">
            <a:spAutoFit/>
          </a:bodyPr>
          <a:lstStyle/>
          <a:p>
            <a:pPr algn="ctr" defTabSz="727234"/>
            <a:r>
              <a:rPr lang="en-GB" sz="1400" b="1" dirty="0">
                <a:latin typeface="Candara" pitchFamily="34" charset="0"/>
              </a:rPr>
              <a:t>water surface</a:t>
            </a:r>
          </a:p>
        </p:txBody>
      </p:sp>
      <p:cxnSp>
        <p:nvCxnSpPr>
          <p:cNvPr id="29" name="Connecteur droit avec flèche 28"/>
          <p:cNvCxnSpPr>
            <a:cxnSpLocks/>
          </p:cNvCxnSpPr>
          <p:nvPr/>
        </p:nvCxnSpPr>
        <p:spPr>
          <a:xfrm>
            <a:off x="7531507" y="2132856"/>
            <a:ext cx="0" cy="432048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0" name="Rectangle 21"/>
          <p:cNvSpPr>
            <a:spLocks noChangeArrowheads="1"/>
          </p:cNvSpPr>
          <p:nvPr/>
        </p:nvSpPr>
        <p:spPr bwMode="auto">
          <a:xfrm>
            <a:off x="7459500" y="5661248"/>
            <a:ext cx="796740" cy="314053"/>
          </a:xfrm>
          <a:prstGeom prst="rect">
            <a:avLst/>
          </a:prstGeom>
          <a:noFill/>
          <a:ln w="9525">
            <a:noFill/>
            <a:miter lim="800000"/>
            <a:headEnd/>
            <a:tailEnd/>
          </a:ln>
        </p:spPr>
        <p:txBody>
          <a:bodyPr wrap="none" lIns="97655" tIns="48828" rIns="97655" bIns="48828">
            <a:spAutoFit/>
          </a:bodyPr>
          <a:lstStyle/>
          <a:p>
            <a:pPr algn="ctr" defTabSz="727234"/>
            <a:r>
              <a:rPr lang="en-GB" sz="1400" b="1" dirty="0">
                <a:latin typeface="Candara" pitchFamily="34" charset="0"/>
              </a:rPr>
              <a:t>altitude</a:t>
            </a:r>
          </a:p>
        </p:txBody>
      </p:sp>
      <p:cxnSp>
        <p:nvCxnSpPr>
          <p:cNvPr id="35" name="Connecteur droit avec flèche 34"/>
          <p:cNvCxnSpPr>
            <a:cxnSpLocks/>
          </p:cNvCxnSpPr>
          <p:nvPr/>
        </p:nvCxnSpPr>
        <p:spPr>
          <a:xfrm>
            <a:off x="7140001" y="5301208"/>
            <a:ext cx="0" cy="1152128"/>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6" name="Rectangle 21"/>
          <p:cNvSpPr>
            <a:spLocks noChangeArrowheads="1"/>
          </p:cNvSpPr>
          <p:nvPr/>
        </p:nvSpPr>
        <p:spPr bwMode="auto">
          <a:xfrm>
            <a:off x="6414817" y="5587031"/>
            <a:ext cx="783916" cy="529497"/>
          </a:xfrm>
          <a:prstGeom prst="rect">
            <a:avLst/>
          </a:prstGeom>
          <a:noFill/>
          <a:ln w="9525">
            <a:noFill/>
            <a:miter lim="800000"/>
            <a:headEnd/>
            <a:tailEnd/>
          </a:ln>
        </p:spPr>
        <p:txBody>
          <a:bodyPr wrap="none" lIns="97655" tIns="48828" rIns="97655" bIns="48828">
            <a:spAutoFit/>
          </a:bodyPr>
          <a:lstStyle/>
          <a:p>
            <a:pPr algn="r" defTabSz="727234"/>
            <a:r>
              <a:rPr lang="en-GB" sz="1400" b="1" dirty="0">
                <a:latin typeface="Candara" pitchFamily="34" charset="0"/>
              </a:rPr>
              <a:t>Surface</a:t>
            </a:r>
            <a:br>
              <a:rPr lang="en-GB" sz="1400" b="1" dirty="0">
                <a:latin typeface="Candara" pitchFamily="34" charset="0"/>
              </a:rPr>
            </a:br>
            <a:r>
              <a:rPr lang="en-GB" sz="1400" b="1" dirty="0">
                <a:latin typeface="Candara" pitchFamily="34" charset="0"/>
              </a:rPr>
              <a:t>height</a:t>
            </a:r>
          </a:p>
        </p:txBody>
      </p:sp>
      <p:sp>
        <p:nvSpPr>
          <p:cNvPr id="28" name="Freeform 5">
            <a:extLst>
              <a:ext uri="{FF2B5EF4-FFF2-40B4-BE49-F238E27FC236}">
                <a16:creationId xmlns:a16="http://schemas.microsoft.com/office/drawing/2014/main" id="{4FAAA3C8-A536-40C9-A1C9-B31937436450}"/>
              </a:ext>
            </a:extLst>
          </p:cNvPr>
          <p:cNvSpPr>
            <a:spLocks/>
          </p:cNvSpPr>
          <p:nvPr/>
        </p:nvSpPr>
        <p:spPr bwMode="auto">
          <a:xfrm flipV="1">
            <a:off x="6717003" y="6389852"/>
            <a:ext cx="3329112" cy="171653"/>
          </a:xfrm>
          <a:custGeom>
            <a:avLst/>
            <a:gdLst>
              <a:gd name="T0" fmla="*/ 0 w 1729"/>
              <a:gd name="T1" fmla="*/ 2147483647 h 25"/>
              <a:gd name="T2" fmla="*/ 2147483647 w 1729"/>
              <a:gd name="T3" fmla="*/ 2147483647 h 25"/>
              <a:gd name="T4" fmla="*/ 2147483647 w 1729"/>
              <a:gd name="T5" fmla="*/ 2147483647 h 25"/>
              <a:gd name="T6" fmla="*/ 2147483647 w 1729"/>
              <a:gd name="T7" fmla="*/ 2147483647 h 25"/>
              <a:gd name="T8" fmla="*/ 2147483647 w 1729"/>
              <a:gd name="T9" fmla="*/ 2147483647 h 25"/>
              <a:gd name="T10" fmla="*/ 2147483647 w 1729"/>
              <a:gd name="T11" fmla="*/ 2147483647 h 25"/>
              <a:gd name="T12" fmla="*/ 2147483647 w 1729"/>
              <a:gd name="T13" fmla="*/ 2147483647 h 25"/>
              <a:gd name="T14" fmla="*/ 2147483647 w 1729"/>
              <a:gd name="T15" fmla="*/ 2147483647 h 25"/>
              <a:gd name="T16" fmla="*/ 2147483647 w 1729"/>
              <a:gd name="T17" fmla="*/ 2147483647 h 25"/>
              <a:gd name="T18" fmla="*/ 2147483647 w 1729"/>
              <a:gd name="T19" fmla="*/ 2147483647 h 25"/>
              <a:gd name="T20" fmla="*/ 2147483647 w 1729"/>
              <a:gd name="T21" fmla="*/ 2147483647 h 25"/>
              <a:gd name="T22" fmla="*/ 2147483647 w 1729"/>
              <a:gd name="T23" fmla="*/ 2147483647 h 25"/>
              <a:gd name="T24" fmla="*/ 2147483647 w 1729"/>
              <a:gd name="T25" fmla="*/ 2147483647 h 25"/>
              <a:gd name="T26" fmla="*/ 2147483647 w 1729"/>
              <a:gd name="T27" fmla="*/ 2147483647 h 25"/>
              <a:gd name="T28" fmla="*/ 2147483647 w 1729"/>
              <a:gd name="T29" fmla="*/ 2147483647 h 25"/>
              <a:gd name="T30" fmla="*/ 2147483647 w 1729"/>
              <a:gd name="T31" fmla="*/ 2147483647 h 25"/>
              <a:gd name="T32" fmla="*/ 2147483647 w 1729"/>
              <a:gd name="T33" fmla="*/ 2147483647 h 25"/>
              <a:gd name="T34" fmla="*/ 2147483647 w 1729"/>
              <a:gd name="T35" fmla="*/ 2147483647 h 25"/>
              <a:gd name="T36" fmla="*/ 2147483647 w 1729"/>
              <a:gd name="T37" fmla="*/ 2147483647 h 25"/>
              <a:gd name="T38" fmla="*/ 2147483647 w 1729"/>
              <a:gd name="T39" fmla="*/ 2147483647 h 25"/>
              <a:gd name="T40" fmla="*/ 2147483647 w 1729"/>
              <a:gd name="T41" fmla="*/ 2147483647 h 25"/>
              <a:gd name="T42" fmla="*/ 2147483647 w 1729"/>
              <a:gd name="T43" fmla="*/ 2147483647 h 25"/>
              <a:gd name="T44" fmla="*/ 2147483647 w 1729"/>
              <a:gd name="T45" fmla="*/ 2147483647 h 25"/>
              <a:gd name="T46" fmla="*/ 2147483647 w 1729"/>
              <a:gd name="T47" fmla="*/ 2147483647 h 25"/>
              <a:gd name="T48" fmla="*/ 2147483647 w 1729"/>
              <a:gd name="T49" fmla="*/ 2147483647 h 25"/>
              <a:gd name="T50" fmla="*/ 2147483647 w 1729"/>
              <a:gd name="T51" fmla="*/ 2147483647 h 25"/>
              <a:gd name="T52" fmla="*/ 2147483647 w 1729"/>
              <a:gd name="T53" fmla="*/ 2147483647 h 25"/>
              <a:gd name="T54" fmla="*/ 2147483647 w 1729"/>
              <a:gd name="T55" fmla="*/ 2147483647 h 25"/>
              <a:gd name="T56" fmla="*/ 2147483647 w 1729"/>
              <a:gd name="T57" fmla="*/ 2147483647 h 25"/>
              <a:gd name="T58" fmla="*/ 2147483647 w 1729"/>
              <a:gd name="T59" fmla="*/ 2147483647 h 25"/>
              <a:gd name="T60" fmla="*/ 2147483647 w 1729"/>
              <a:gd name="T61" fmla="*/ 2147483647 h 25"/>
              <a:gd name="T62" fmla="*/ 2147483647 w 1729"/>
              <a:gd name="T63" fmla="*/ 2147483647 h 25"/>
              <a:gd name="T64" fmla="*/ 2147483647 w 1729"/>
              <a:gd name="T65" fmla="*/ 0 h 25"/>
              <a:gd name="T66" fmla="*/ 2147483647 w 1729"/>
              <a:gd name="T67" fmla="*/ 0 h 25"/>
              <a:gd name="T68" fmla="*/ 2147483647 w 1729"/>
              <a:gd name="T69" fmla="*/ 0 h 25"/>
              <a:gd name="T70" fmla="*/ 2147483647 w 1729"/>
              <a:gd name="T71" fmla="*/ 0 h 25"/>
              <a:gd name="T72" fmla="*/ 2147483647 w 1729"/>
              <a:gd name="T73" fmla="*/ 0 h 25"/>
              <a:gd name="T74" fmla="*/ 2147483647 w 1729"/>
              <a:gd name="T75" fmla="*/ 0 h 25"/>
              <a:gd name="T76" fmla="*/ 2147483647 w 1729"/>
              <a:gd name="T77" fmla="*/ 0 h 25"/>
              <a:gd name="T78" fmla="*/ 2147483647 w 1729"/>
              <a:gd name="T79" fmla="*/ 0 h 25"/>
              <a:gd name="T80" fmla="*/ 2147483647 w 1729"/>
              <a:gd name="T81" fmla="*/ 0 h 25"/>
              <a:gd name="T82" fmla="*/ 2147483647 w 1729"/>
              <a:gd name="T83" fmla="*/ 0 h 25"/>
              <a:gd name="T84" fmla="*/ 2147483647 w 1729"/>
              <a:gd name="T85" fmla="*/ 0 h 25"/>
              <a:gd name="T86" fmla="*/ 2147483647 w 1729"/>
              <a:gd name="T87" fmla="*/ 0 h 25"/>
              <a:gd name="T88" fmla="*/ 2147483647 w 1729"/>
              <a:gd name="T89" fmla="*/ 0 h 25"/>
              <a:gd name="T90" fmla="*/ 2147483647 w 1729"/>
              <a:gd name="T91" fmla="*/ 0 h 25"/>
              <a:gd name="T92" fmla="*/ 2147483647 w 1729"/>
              <a:gd name="T93" fmla="*/ 0 h 25"/>
              <a:gd name="T94" fmla="*/ 2147483647 w 1729"/>
              <a:gd name="T95" fmla="*/ 0 h 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29"/>
              <a:gd name="T145" fmla="*/ 0 h 25"/>
              <a:gd name="T146" fmla="*/ 1729 w 1729"/>
              <a:gd name="T147" fmla="*/ 25 h 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29" h="25">
                <a:moveTo>
                  <a:pt x="0" y="12"/>
                </a:moveTo>
                <a:lnTo>
                  <a:pt x="60" y="12"/>
                </a:lnTo>
                <a:lnTo>
                  <a:pt x="96" y="12"/>
                </a:lnTo>
                <a:lnTo>
                  <a:pt x="132" y="12"/>
                </a:lnTo>
                <a:lnTo>
                  <a:pt x="168" y="12"/>
                </a:lnTo>
                <a:lnTo>
                  <a:pt x="204" y="12"/>
                </a:lnTo>
                <a:lnTo>
                  <a:pt x="240" y="12"/>
                </a:lnTo>
                <a:lnTo>
                  <a:pt x="276" y="12"/>
                </a:lnTo>
                <a:lnTo>
                  <a:pt x="312" y="12"/>
                </a:lnTo>
                <a:lnTo>
                  <a:pt x="348" y="12"/>
                </a:lnTo>
                <a:lnTo>
                  <a:pt x="384" y="12"/>
                </a:lnTo>
                <a:lnTo>
                  <a:pt x="420" y="12"/>
                </a:lnTo>
                <a:lnTo>
                  <a:pt x="456" y="12"/>
                </a:lnTo>
                <a:lnTo>
                  <a:pt x="492" y="24"/>
                </a:lnTo>
                <a:lnTo>
                  <a:pt x="528" y="24"/>
                </a:lnTo>
                <a:lnTo>
                  <a:pt x="576" y="24"/>
                </a:lnTo>
                <a:lnTo>
                  <a:pt x="612" y="24"/>
                </a:lnTo>
                <a:lnTo>
                  <a:pt x="648" y="24"/>
                </a:lnTo>
                <a:lnTo>
                  <a:pt x="684" y="24"/>
                </a:lnTo>
                <a:lnTo>
                  <a:pt x="732" y="24"/>
                </a:lnTo>
                <a:lnTo>
                  <a:pt x="768" y="24"/>
                </a:lnTo>
                <a:lnTo>
                  <a:pt x="804" y="24"/>
                </a:lnTo>
                <a:lnTo>
                  <a:pt x="840" y="24"/>
                </a:lnTo>
                <a:lnTo>
                  <a:pt x="876" y="24"/>
                </a:lnTo>
                <a:lnTo>
                  <a:pt x="912" y="24"/>
                </a:lnTo>
                <a:lnTo>
                  <a:pt x="948" y="24"/>
                </a:lnTo>
                <a:lnTo>
                  <a:pt x="984" y="24"/>
                </a:lnTo>
                <a:lnTo>
                  <a:pt x="1020" y="24"/>
                </a:lnTo>
                <a:lnTo>
                  <a:pt x="1056" y="24"/>
                </a:lnTo>
                <a:lnTo>
                  <a:pt x="1092" y="12"/>
                </a:lnTo>
                <a:lnTo>
                  <a:pt x="1128" y="12"/>
                </a:lnTo>
                <a:lnTo>
                  <a:pt x="1164" y="12"/>
                </a:lnTo>
                <a:lnTo>
                  <a:pt x="1200" y="0"/>
                </a:lnTo>
                <a:lnTo>
                  <a:pt x="1236" y="0"/>
                </a:lnTo>
                <a:lnTo>
                  <a:pt x="1272" y="0"/>
                </a:lnTo>
                <a:lnTo>
                  <a:pt x="1308" y="0"/>
                </a:lnTo>
                <a:lnTo>
                  <a:pt x="1344" y="0"/>
                </a:lnTo>
                <a:lnTo>
                  <a:pt x="1380" y="0"/>
                </a:lnTo>
                <a:lnTo>
                  <a:pt x="1416" y="0"/>
                </a:lnTo>
                <a:lnTo>
                  <a:pt x="1452" y="0"/>
                </a:lnTo>
                <a:lnTo>
                  <a:pt x="1488" y="0"/>
                </a:lnTo>
                <a:lnTo>
                  <a:pt x="1524" y="0"/>
                </a:lnTo>
                <a:lnTo>
                  <a:pt x="1560" y="0"/>
                </a:lnTo>
                <a:lnTo>
                  <a:pt x="1596" y="0"/>
                </a:lnTo>
                <a:lnTo>
                  <a:pt x="1632" y="0"/>
                </a:lnTo>
                <a:lnTo>
                  <a:pt x="1668" y="0"/>
                </a:lnTo>
                <a:lnTo>
                  <a:pt x="1692" y="0"/>
                </a:lnTo>
                <a:lnTo>
                  <a:pt x="1728" y="0"/>
                </a:lnTo>
              </a:path>
            </a:pathLst>
          </a:cu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a:lstStyle/>
          <a:p>
            <a:endParaRPr lang="fr-FR">
              <a:latin typeface="Candara" pitchFamily="34" charset="0"/>
            </a:endParaRPr>
          </a:p>
        </p:txBody>
      </p:sp>
      <p:sp>
        <p:nvSpPr>
          <p:cNvPr id="31" name="Rectangle 21">
            <a:extLst>
              <a:ext uri="{FF2B5EF4-FFF2-40B4-BE49-F238E27FC236}">
                <a16:creationId xmlns:a16="http://schemas.microsoft.com/office/drawing/2014/main" id="{1B9BFA57-48BE-4556-9277-8958D689E953}"/>
              </a:ext>
            </a:extLst>
          </p:cNvPr>
          <p:cNvSpPr>
            <a:spLocks noChangeArrowheads="1"/>
          </p:cNvSpPr>
          <p:nvPr/>
        </p:nvSpPr>
        <p:spPr bwMode="auto">
          <a:xfrm>
            <a:off x="9229066" y="6039400"/>
            <a:ext cx="633235" cy="314053"/>
          </a:xfrm>
          <a:prstGeom prst="rect">
            <a:avLst/>
          </a:prstGeom>
          <a:noFill/>
          <a:ln w="9525">
            <a:noFill/>
            <a:miter lim="800000"/>
            <a:headEnd/>
            <a:tailEnd/>
          </a:ln>
        </p:spPr>
        <p:txBody>
          <a:bodyPr wrap="none" lIns="97655" tIns="48828" rIns="97655" bIns="48828">
            <a:spAutoFit/>
          </a:bodyPr>
          <a:lstStyle/>
          <a:p>
            <a:pPr algn="ctr" defTabSz="727234"/>
            <a:r>
              <a:rPr lang="en-GB" sz="1400" b="1" dirty="0">
                <a:latin typeface="Candara" pitchFamily="34" charset="0"/>
              </a:rPr>
              <a:t>geoid</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0D4ABE-0047-4ADF-BDCC-133DF140184B}"/>
              </a:ext>
            </a:extLst>
          </p:cNvPr>
          <p:cNvSpPr>
            <a:spLocks noGrp="1"/>
          </p:cNvSpPr>
          <p:nvPr>
            <p:ph type="title"/>
          </p:nvPr>
        </p:nvSpPr>
        <p:spPr/>
        <p:txBody>
          <a:bodyPr/>
          <a:lstStyle/>
          <a:p>
            <a:pPr>
              <a:tabLst>
                <a:tab pos="11925300" algn="r"/>
              </a:tabLst>
            </a:pPr>
            <a:r>
              <a:rPr lang="en-US" dirty="0"/>
              <a:t>How it works (with corrections)	</a:t>
            </a:r>
          </a:p>
        </p:txBody>
      </p:sp>
      <p:pic>
        <p:nvPicPr>
          <p:cNvPr id="8" name="Espace réservé du contenu 7" descr="Une image contenant herbe&#10;&#10;Description générée automatiquement">
            <a:extLst>
              <a:ext uri="{FF2B5EF4-FFF2-40B4-BE49-F238E27FC236}">
                <a16:creationId xmlns:a16="http://schemas.microsoft.com/office/drawing/2014/main" id="{FC61D176-639A-4959-9250-96AC3D91E4C4}"/>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202928" y="681038"/>
            <a:ext cx="7069112" cy="5796234"/>
          </a:xfrm>
        </p:spPr>
      </p:pic>
      <p:sp>
        <p:nvSpPr>
          <p:cNvPr id="7" name="Espace réservé du contenu 11">
            <a:extLst>
              <a:ext uri="{FF2B5EF4-FFF2-40B4-BE49-F238E27FC236}">
                <a16:creationId xmlns:a16="http://schemas.microsoft.com/office/drawing/2014/main" id="{0A8BC11C-3EC0-4E21-815E-3EB7A7B632B4}"/>
              </a:ext>
            </a:extLst>
          </p:cNvPr>
          <p:cNvSpPr txBox="1">
            <a:spLocks/>
          </p:cNvSpPr>
          <p:nvPr/>
        </p:nvSpPr>
        <p:spPr>
          <a:xfrm>
            <a:off x="8454517" y="1870532"/>
            <a:ext cx="3347864" cy="4525963"/>
          </a:xfrm>
          <a:prstGeom prst="rect">
            <a:avLst/>
          </a:prstGeom>
        </p:spPr>
        <p:txBody>
          <a:bodyPr vert="horz" lIns="91440" tIns="45720" rIns="91440" bIns="45720" rtlCol="0">
            <a:noAutofit/>
          </a:bodyPr>
          <a:lstStyle>
            <a:lvl1pPr marL="444500" indent="-266700" algn="l" defTabSz="914400" rtl="0" eaLnBrk="1" latinLnBrk="0" hangingPunct="1">
              <a:spcBef>
                <a:spcPct val="20000"/>
              </a:spcBef>
              <a:buFont typeface="Arial" pitchFamily="34" charset="0"/>
              <a:buChar char="•"/>
              <a:defRPr sz="2800"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66700">
              <a:buFont typeface="Arial" pitchFamily="34" charset="0"/>
              <a:buNone/>
            </a:pPr>
            <a:r>
              <a:rPr lang="en-US" sz="2400" dirty="0">
                <a:latin typeface="Calibri" panose="020F0502020204030204" pitchFamily="34" charset="0"/>
                <a:cs typeface="Calibri" panose="020F0502020204030204" pitchFamily="34" charset="0"/>
              </a:rPr>
              <a:t>Corrections applied:</a:t>
            </a:r>
          </a:p>
          <a:p>
            <a:pPr marL="285750" lvl="1"/>
            <a:r>
              <a:rPr lang="en-US" sz="2000" dirty="0">
                <a:latin typeface="Calibri" panose="020F0502020204030204" pitchFamily="34" charset="0"/>
                <a:cs typeface="Calibri" panose="020F0502020204030204" pitchFamily="34" charset="0"/>
              </a:rPr>
              <a:t>instrumental</a:t>
            </a:r>
          </a:p>
          <a:p>
            <a:pPr marL="285750" lvl="1"/>
            <a:r>
              <a:rPr lang="en-US" sz="2000" dirty="0">
                <a:latin typeface="Calibri" panose="020F0502020204030204" pitchFamily="34" charset="0"/>
                <a:cs typeface="Calibri" panose="020F0502020204030204" pitchFamily="34" charset="0"/>
              </a:rPr>
              <a:t>water in the troposphere</a:t>
            </a:r>
          </a:p>
          <a:p>
            <a:pPr marL="285750" lvl="1"/>
            <a:r>
              <a:rPr lang="en-US" sz="2000" dirty="0">
                <a:latin typeface="Calibri" panose="020F0502020204030204" pitchFamily="34" charset="0"/>
                <a:cs typeface="Calibri" panose="020F0502020204030204" pitchFamily="34" charset="0"/>
              </a:rPr>
              <a:t>electrons in the ionosphere</a:t>
            </a:r>
          </a:p>
          <a:p>
            <a:pPr marL="285750" lvl="1"/>
            <a:r>
              <a:rPr lang="en-US" sz="2000" dirty="0">
                <a:latin typeface="Calibri" panose="020F0502020204030204" pitchFamily="34" charset="0"/>
                <a:cs typeface="Calibri" panose="020F0502020204030204" pitchFamily="34" charset="0"/>
              </a:rPr>
              <a:t>atmosphere</a:t>
            </a:r>
          </a:p>
          <a:p>
            <a:pPr marL="285750" lvl="1"/>
            <a:r>
              <a:rPr lang="en-US" sz="2000" dirty="0">
                <a:latin typeface="Calibri" panose="020F0502020204030204" pitchFamily="34" charset="0"/>
                <a:cs typeface="Calibri" panose="020F0502020204030204" pitchFamily="34" charset="0"/>
              </a:rPr>
              <a:t>atmospheric pressure (inverse barometer)</a:t>
            </a:r>
          </a:p>
          <a:p>
            <a:pPr marL="285750" lvl="1"/>
            <a:r>
              <a:rPr lang="en-US" sz="2000" dirty="0">
                <a:latin typeface="Calibri" panose="020F0502020204030204" pitchFamily="34" charset="0"/>
                <a:cs typeface="Calibri" panose="020F0502020204030204" pitchFamily="34" charset="0"/>
              </a:rPr>
              <a:t>tides (solid Earth, pole)</a:t>
            </a: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10" name="Text Box 7">
            <a:extLst>
              <a:ext uri="{FF2B5EF4-FFF2-40B4-BE49-F238E27FC236}">
                <a16:creationId xmlns:a16="http://schemas.microsoft.com/office/drawing/2014/main" id="{EFF11BDB-421D-44F2-AFC6-74FB749F7E6B}"/>
              </a:ext>
            </a:extLst>
          </p:cNvPr>
          <p:cNvSpPr txBox="1">
            <a:spLocks noChangeArrowheads="1"/>
          </p:cNvSpPr>
          <p:nvPr/>
        </p:nvSpPr>
        <p:spPr bwMode="auto">
          <a:xfrm>
            <a:off x="7248128" y="1369710"/>
            <a:ext cx="4824535" cy="400110"/>
          </a:xfrm>
          <a:prstGeom prst="rect">
            <a:avLst/>
          </a:prstGeom>
          <a:solidFill>
            <a:schemeClr val="accent1">
              <a:alpha val="50195"/>
            </a:schemeClr>
          </a:solidFill>
          <a:ln w="12700">
            <a:solidFill>
              <a:schemeClr val="tx1"/>
            </a:solidFill>
            <a:miter lim="800000"/>
            <a:headEnd/>
            <a:tailEnd/>
          </a:ln>
        </p:spPr>
        <p:txBody>
          <a:bodyPr wrap="square">
            <a:spAutoFit/>
          </a:bodyPr>
          <a:lstStyle/>
          <a:p>
            <a:r>
              <a:rPr lang="en-US" dirty="0">
                <a:solidFill>
                  <a:srgbClr val="000066"/>
                </a:solidFill>
              </a:rPr>
              <a:t>Water height = Altitude – Range – </a:t>
            </a:r>
            <a:r>
              <a:rPr lang="en-US" sz="2000" dirty="0">
                <a:solidFill>
                  <a:srgbClr val="000066"/>
                </a:solidFill>
              </a:rPr>
              <a:t>S</a:t>
            </a:r>
            <a:r>
              <a:rPr lang="en-US" dirty="0">
                <a:solidFill>
                  <a:srgbClr val="000066"/>
                </a:solidFill>
              </a:rPr>
              <a:t> </a:t>
            </a:r>
            <a:r>
              <a:rPr lang="en-US" dirty="0" err="1">
                <a:solidFill>
                  <a:srgbClr val="000066"/>
                </a:solidFill>
              </a:rPr>
              <a:t>Corr</a:t>
            </a:r>
            <a:r>
              <a:rPr lang="en-US" dirty="0">
                <a:solidFill>
                  <a:srgbClr val="000066"/>
                </a:solidFill>
              </a:rPr>
              <a:t> - geoid</a:t>
            </a:r>
          </a:p>
        </p:txBody>
      </p:sp>
      <p:sp>
        <p:nvSpPr>
          <p:cNvPr id="11" name="Text Box 4">
            <a:extLst>
              <a:ext uri="{FF2B5EF4-FFF2-40B4-BE49-F238E27FC236}">
                <a16:creationId xmlns:a16="http://schemas.microsoft.com/office/drawing/2014/main" id="{D496169B-B306-4014-AB3A-9272B195C4DD}"/>
              </a:ext>
            </a:extLst>
          </p:cNvPr>
          <p:cNvSpPr txBox="1">
            <a:spLocks noChangeArrowheads="1"/>
          </p:cNvSpPr>
          <p:nvPr/>
        </p:nvSpPr>
        <p:spPr bwMode="auto">
          <a:xfrm>
            <a:off x="1244462" y="1191542"/>
            <a:ext cx="3816424" cy="354013"/>
          </a:xfrm>
          <a:prstGeom prst="rect">
            <a:avLst/>
          </a:prstGeom>
          <a:noFill/>
          <a:ln w="12700">
            <a:solidFill>
              <a:srgbClr val="FF0000"/>
            </a:solidFill>
            <a:miter lim="800000"/>
            <a:headEnd/>
            <a:tailEnd/>
          </a:ln>
        </p:spPr>
        <p:txBody>
          <a:bodyPr wrap="square">
            <a:spAutoFit/>
          </a:bodyPr>
          <a:lstStyle/>
          <a:p>
            <a:pPr>
              <a:defRPr/>
            </a:pPr>
            <a:r>
              <a:rPr lang="fr-FR" sz="1700" dirty="0">
                <a:solidFill>
                  <a:srgbClr val="FF3300"/>
                </a:solidFill>
                <a:latin typeface="+mj-lt"/>
              </a:rPr>
              <a:t>Instrumental Corrections</a:t>
            </a:r>
          </a:p>
        </p:txBody>
      </p:sp>
      <p:sp>
        <p:nvSpPr>
          <p:cNvPr id="12" name="Line 5">
            <a:extLst>
              <a:ext uri="{FF2B5EF4-FFF2-40B4-BE49-F238E27FC236}">
                <a16:creationId xmlns:a16="http://schemas.microsoft.com/office/drawing/2014/main" id="{8D61EDA5-630C-4323-8A7D-68BE6B8274F4}"/>
              </a:ext>
            </a:extLst>
          </p:cNvPr>
          <p:cNvSpPr>
            <a:spLocks noChangeShapeType="1"/>
          </p:cNvSpPr>
          <p:nvPr/>
        </p:nvSpPr>
        <p:spPr bwMode="auto">
          <a:xfrm>
            <a:off x="2568834" y="1513932"/>
            <a:ext cx="581973" cy="576136"/>
          </a:xfrm>
          <a:prstGeom prst="line">
            <a:avLst/>
          </a:prstGeom>
          <a:noFill/>
          <a:ln w="9525">
            <a:solidFill>
              <a:srgbClr val="FF3300"/>
            </a:solidFill>
            <a:round/>
            <a:headEnd/>
            <a:tailEnd type="triangle" w="med" len="med"/>
          </a:ln>
        </p:spPr>
        <p:txBody>
          <a:bodyPr/>
          <a:lstStyle/>
          <a:p>
            <a:pPr>
              <a:defRPr/>
            </a:pPr>
            <a:endParaRPr lang="fr-FR">
              <a:latin typeface="+mj-lt"/>
            </a:endParaRPr>
          </a:p>
        </p:txBody>
      </p:sp>
      <p:sp>
        <p:nvSpPr>
          <p:cNvPr id="13" name="Text Box 7">
            <a:extLst>
              <a:ext uri="{FF2B5EF4-FFF2-40B4-BE49-F238E27FC236}">
                <a16:creationId xmlns:a16="http://schemas.microsoft.com/office/drawing/2014/main" id="{1C76BFFA-E29E-4601-8597-5C8F9D2077A7}"/>
              </a:ext>
            </a:extLst>
          </p:cNvPr>
          <p:cNvSpPr txBox="1">
            <a:spLocks noChangeArrowheads="1"/>
          </p:cNvSpPr>
          <p:nvPr/>
        </p:nvSpPr>
        <p:spPr bwMode="auto">
          <a:xfrm>
            <a:off x="4251949" y="2375923"/>
            <a:ext cx="2807085" cy="353943"/>
          </a:xfrm>
          <a:prstGeom prst="rect">
            <a:avLst/>
          </a:prstGeom>
          <a:noFill/>
          <a:ln w="12700">
            <a:solidFill>
              <a:srgbClr val="FF0000"/>
            </a:solidFill>
            <a:miter lim="800000"/>
            <a:headEnd/>
            <a:tailEnd/>
          </a:ln>
        </p:spPr>
        <p:txBody>
          <a:bodyPr wrap="square">
            <a:spAutoFit/>
          </a:bodyPr>
          <a:lstStyle/>
          <a:p>
            <a:pPr>
              <a:defRPr/>
            </a:pPr>
            <a:r>
              <a:rPr lang="fr-FR" sz="1700" dirty="0">
                <a:solidFill>
                  <a:srgbClr val="FF3300"/>
                </a:solidFill>
                <a:latin typeface="+mj-lt"/>
              </a:rPr>
              <a:t>Environnemental Corrections</a:t>
            </a:r>
          </a:p>
        </p:txBody>
      </p:sp>
      <p:sp>
        <p:nvSpPr>
          <p:cNvPr id="14" name="Line 8">
            <a:extLst>
              <a:ext uri="{FF2B5EF4-FFF2-40B4-BE49-F238E27FC236}">
                <a16:creationId xmlns:a16="http://schemas.microsoft.com/office/drawing/2014/main" id="{9A7375A1-1513-488D-A51F-7D0B8F056390}"/>
              </a:ext>
            </a:extLst>
          </p:cNvPr>
          <p:cNvSpPr>
            <a:spLocks noChangeShapeType="1"/>
          </p:cNvSpPr>
          <p:nvPr/>
        </p:nvSpPr>
        <p:spPr bwMode="auto">
          <a:xfrm flipH="1">
            <a:off x="5231904" y="2729866"/>
            <a:ext cx="864096" cy="922798"/>
          </a:xfrm>
          <a:prstGeom prst="line">
            <a:avLst/>
          </a:prstGeom>
          <a:noFill/>
          <a:ln w="9525">
            <a:solidFill>
              <a:srgbClr val="FF3300"/>
            </a:solidFill>
            <a:round/>
            <a:headEnd/>
            <a:tailEnd type="triangle" w="med" len="med"/>
          </a:ln>
        </p:spPr>
        <p:txBody>
          <a:bodyPr/>
          <a:lstStyle/>
          <a:p>
            <a:pPr>
              <a:defRPr/>
            </a:pPr>
            <a:endParaRPr lang="fr-FR">
              <a:latin typeface="+mj-lt"/>
            </a:endParaRPr>
          </a:p>
        </p:txBody>
      </p:sp>
      <p:sp>
        <p:nvSpPr>
          <p:cNvPr id="17" name="Text Box 10">
            <a:extLst>
              <a:ext uri="{FF2B5EF4-FFF2-40B4-BE49-F238E27FC236}">
                <a16:creationId xmlns:a16="http://schemas.microsoft.com/office/drawing/2014/main" id="{73D9CAAA-EE39-49FF-BE66-C833A0B99C4B}"/>
              </a:ext>
            </a:extLst>
          </p:cNvPr>
          <p:cNvSpPr txBox="1">
            <a:spLocks noChangeArrowheads="1"/>
          </p:cNvSpPr>
          <p:nvPr/>
        </p:nvSpPr>
        <p:spPr bwMode="auto">
          <a:xfrm>
            <a:off x="174551" y="4256260"/>
            <a:ext cx="1458162" cy="615553"/>
          </a:xfrm>
          <a:prstGeom prst="rect">
            <a:avLst/>
          </a:prstGeom>
          <a:noFill/>
          <a:ln w="12700">
            <a:solidFill>
              <a:srgbClr val="FF0000"/>
            </a:solidFill>
            <a:miter lim="800000"/>
            <a:headEnd/>
            <a:tailEnd/>
          </a:ln>
        </p:spPr>
        <p:txBody>
          <a:bodyPr wrap="square">
            <a:spAutoFit/>
          </a:bodyPr>
          <a:lstStyle/>
          <a:p>
            <a:pPr>
              <a:defRPr/>
            </a:pPr>
            <a:r>
              <a:rPr lang="fr-FR" sz="1700" dirty="0" err="1">
                <a:solidFill>
                  <a:srgbClr val="FF3300"/>
                </a:solidFill>
                <a:latin typeface="+mj-lt"/>
              </a:rPr>
              <a:t>Geophysical</a:t>
            </a:r>
            <a:r>
              <a:rPr lang="fr-FR" sz="1700" dirty="0">
                <a:solidFill>
                  <a:srgbClr val="FF3300"/>
                </a:solidFill>
                <a:latin typeface="+mj-lt"/>
              </a:rPr>
              <a:t> Corrections</a:t>
            </a:r>
          </a:p>
        </p:txBody>
      </p:sp>
      <p:sp>
        <p:nvSpPr>
          <p:cNvPr id="18" name="Line 11">
            <a:extLst>
              <a:ext uri="{FF2B5EF4-FFF2-40B4-BE49-F238E27FC236}">
                <a16:creationId xmlns:a16="http://schemas.microsoft.com/office/drawing/2014/main" id="{5B71E43E-9868-4C1B-B0EE-F381772FF5FD}"/>
              </a:ext>
            </a:extLst>
          </p:cNvPr>
          <p:cNvSpPr>
            <a:spLocks noChangeShapeType="1"/>
          </p:cNvSpPr>
          <p:nvPr/>
        </p:nvSpPr>
        <p:spPr bwMode="auto">
          <a:xfrm>
            <a:off x="1632713" y="4581128"/>
            <a:ext cx="827765" cy="502695"/>
          </a:xfrm>
          <a:prstGeom prst="line">
            <a:avLst/>
          </a:prstGeom>
          <a:noFill/>
          <a:ln w="9525">
            <a:solidFill>
              <a:srgbClr val="FF3300"/>
            </a:solidFill>
            <a:round/>
            <a:headEnd/>
            <a:tailEnd type="triangle" w="med" len="med"/>
          </a:ln>
        </p:spPr>
        <p:txBody>
          <a:bodyPr/>
          <a:lstStyle/>
          <a:p>
            <a:pPr>
              <a:defRPr/>
            </a:pPr>
            <a:endParaRPr lang="fr-FR">
              <a:latin typeface="+mj-lt"/>
            </a:endParaRPr>
          </a:p>
        </p:txBody>
      </p:sp>
      <p:sp>
        <p:nvSpPr>
          <p:cNvPr id="15" name="ZoneTexte 14">
            <a:extLst>
              <a:ext uri="{FF2B5EF4-FFF2-40B4-BE49-F238E27FC236}">
                <a16:creationId xmlns:a16="http://schemas.microsoft.com/office/drawing/2014/main" id="{ACE03608-B943-4706-B9D3-B9561EFBE320}"/>
              </a:ext>
            </a:extLst>
          </p:cNvPr>
          <p:cNvSpPr txBox="1"/>
          <p:nvPr/>
        </p:nvSpPr>
        <p:spPr>
          <a:xfrm>
            <a:off x="5375920" y="6217567"/>
            <a:ext cx="1978298" cy="307777"/>
          </a:xfrm>
          <a:prstGeom prst="rect">
            <a:avLst/>
          </a:prstGeom>
          <a:noFill/>
        </p:spPr>
        <p:txBody>
          <a:bodyPr wrap="none" rtlCol="0">
            <a:spAutoFit/>
          </a:bodyPr>
          <a:lstStyle/>
          <a:p>
            <a:r>
              <a:rPr lang="fr-FR" sz="1400" dirty="0">
                <a:solidFill>
                  <a:schemeClr val="bg2">
                    <a:lumMod val="75000"/>
                  </a:schemeClr>
                </a:solidFill>
              </a:rPr>
              <a:t>© </a:t>
            </a:r>
            <a:r>
              <a:rPr lang="fr-FR" sz="1400" dirty="0" err="1">
                <a:solidFill>
                  <a:schemeClr val="bg2">
                    <a:lumMod val="75000"/>
                  </a:schemeClr>
                </a:solidFill>
              </a:rPr>
              <a:t>Cnes</a:t>
            </a:r>
            <a:r>
              <a:rPr lang="fr-FR" sz="1400" dirty="0">
                <a:solidFill>
                  <a:schemeClr val="bg2">
                    <a:lumMod val="75000"/>
                  </a:schemeClr>
                </a:solidFill>
              </a:rPr>
              <a:t>/Mira Production</a:t>
            </a:r>
          </a:p>
        </p:txBody>
      </p:sp>
    </p:spTree>
    <p:extLst>
      <p:ext uri="{BB962C8B-B14F-4D97-AF65-F5344CB8AC3E}">
        <p14:creationId xmlns:p14="http://schemas.microsoft.com/office/powerpoint/2010/main" val="1209475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rme libre : forme 9">
            <a:extLst>
              <a:ext uri="{FF2B5EF4-FFF2-40B4-BE49-F238E27FC236}">
                <a16:creationId xmlns:a16="http://schemas.microsoft.com/office/drawing/2014/main" id="{3B097E6D-B9A4-4C1E-8811-949F44AB8CB4}"/>
              </a:ext>
            </a:extLst>
          </p:cNvPr>
          <p:cNvSpPr/>
          <p:nvPr/>
        </p:nvSpPr>
        <p:spPr>
          <a:xfrm>
            <a:off x="73152" y="1462712"/>
            <a:ext cx="5718048" cy="329512"/>
          </a:xfrm>
          <a:custGeom>
            <a:avLst/>
            <a:gdLst>
              <a:gd name="connsiteX0" fmla="*/ 0 w 5718048"/>
              <a:gd name="connsiteY0" fmla="*/ 329512 h 329512"/>
              <a:gd name="connsiteX1" fmla="*/ 2950464 w 5718048"/>
              <a:gd name="connsiteY1" fmla="*/ 328 h 329512"/>
              <a:gd name="connsiteX2" fmla="*/ 5718048 w 5718048"/>
              <a:gd name="connsiteY2" fmla="*/ 280744 h 329512"/>
            </a:gdLst>
            <a:ahLst/>
            <a:cxnLst>
              <a:cxn ang="0">
                <a:pos x="connsiteX0" y="connsiteY0"/>
              </a:cxn>
              <a:cxn ang="0">
                <a:pos x="connsiteX1" y="connsiteY1"/>
              </a:cxn>
              <a:cxn ang="0">
                <a:pos x="connsiteX2" y="connsiteY2"/>
              </a:cxn>
            </a:cxnLst>
            <a:rect l="l" t="t" r="r" b="b"/>
            <a:pathLst>
              <a:path w="5718048" h="329512">
                <a:moveTo>
                  <a:pt x="0" y="329512"/>
                </a:moveTo>
                <a:cubicBezTo>
                  <a:pt x="998728" y="168984"/>
                  <a:pt x="1997456" y="8456"/>
                  <a:pt x="2950464" y="328"/>
                </a:cubicBezTo>
                <a:cubicBezTo>
                  <a:pt x="3903472" y="-7800"/>
                  <a:pt x="4810760" y="136472"/>
                  <a:pt x="5718048" y="280744"/>
                </a:cubicBezTo>
              </a:path>
            </a:pathLst>
          </a:cu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4">
            <a:extLst>
              <a:ext uri="{FF2B5EF4-FFF2-40B4-BE49-F238E27FC236}">
                <a16:creationId xmlns:a16="http://schemas.microsoft.com/office/drawing/2014/main" id="{D20DB13B-7331-41A6-ADBC-4FB21AEC9B95}"/>
              </a:ext>
            </a:extLst>
          </p:cNvPr>
          <p:cNvSpPr>
            <a:spLocks noGrp="1"/>
          </p:cNvSpPr>
          <p:nvPr>
            <p:ph type="title"/>
          </p:nvPr>
        </p:nvSpPr>
        <p:spPr/>
        <p:txBody>
          <a:bodyPr/>
          <a:lstStyle/>
          <a:p>
            <a:pPr>
              <a:tabLst>
                <a:tab pos="11480800" algn="l"/>
                <a:tab pos="11839575" algn="l"/>
              </a:tabLst>
            </a:pPr>
            <a:r>
              <a:rPr lang="en-US" dirty="0"/>
              <a:t>Some definitions…	</a:t>
            </a:r>
          </a:p>
        </p:txBody>
      </p:sp>
      <p:sp>
        <p:nvSpPr>
          <p:cNvPr id="8" name="Espace réservé du contenu 7"/>
          <p:cNvSpPr>
            <a:spLocks noGrp="1"/>
          </p:cNvSpPr>
          <p:nvPr>
            <p:ph idx="1"/>
          </p:nvPr>
        </p:nvSpPr>
        <p:spPr>
          <a:xfrm>
            <a:off x="5261794" y="908720"/>
            <a:ext cx="6930206" cy="5400600"/>
          </a:xfrm>
          <a:ln>
            <a:noFill/>
          </a:ln>
        </p:spPr>
        <p:txBody>
          <a:bodyPr>
            <a:normAutofit fontScale="92500" lnSpcReduction="10000"/>
          </a:bodyPr>
          <a:lstStyle/>
          <a:p>
            <a:pPr lvl="1"/>
            <a:r>
              <a:rPr lang="en-US" dirty="0">
                <a:sym typeface="Wingdings" pitchFamily="2" charset="2"/>
              </a:rPr>
              <a:t>Surface Height</a:t>
            </a:r>
            <a:br>
              <a:rPr lang="en-US" dirty="0">
                <a:sym typeface="Wingdings" pitchFamily="2" charset="2"/>
              </a:rPr>
            </a:br>
            <a:r>
              <a:rPr lang="en-US" dirty="0">
                <a:sym typeface="Wingdings" pitchFamily="2" charset="2"/>
              </a:rPr>
              <a:t>in altimetry tacitly: with respect to the reference ellipsoid.</a:t>
            </a:r>
            <a:br>
              <a:rPr lang="en-US" dirty="0">
                <a:sym typeface="Wingdings" pitchFamily="2" charset="2"/>
              </a:rPr>
            </a:br>
            <a:endParaRPr lang="en-US" dirty="0">
              <a:sym typeface="Wingdings" pitchFamily="2" charset="2"/>
            </a:endParaRPr>
          </a:p>
          <a:p>
            <a:pPr lvl="1"/>
            <a:r>
              <a:rPr lang="en-US" dirty="0">
                <a:sym typeface="Wingdings" pitchFamily="2" charset="2"/>
              </a:rPr>
              <a:t>Water height (or water level) : with respect to the geoid</a:t>
            </a:r>
          </a:p>
          <a:p>
            <a:pPr marL="457200" lvl="1" indent="0">
              <a:buNone/>
            </a:pPr>
            <a:endParaRPr lang="en-US" dirty="0">
              <a:sym typeface="Wingdings" pitchFamily="2" charset="2"/>
            </a:endParaRPr>
          </a:p>
          <a:p>
            <a:pPr lvl="1"/>
            <a:r>
              <a:rPr lang="en-US" dirty="0">
                <a:sym typeface="Wingdings" pitchFamily="2" charset="2"/>
              </a:rPr>
              <a:t>Geoid: e</a:t>
            </a:r>
            <a:r>
              <a:rPr lang="en-US" dirty="0"/>
              <a:t>quipotential surface of the earth that coincides with mean sea level over the oceans and extends hypothetically beneath all land surfaces.</a:t>
            </a:r>
            <a:endParaRPr lang="en-US" dirty="0">
              <a:sym typeface="Wingdings" pitchFamily="2" charset="2"/>
            </a:endParaRPr>
          </a:p>
          <a:p>
            <a:pPr lvl="1"/>
            <a:r>
              <a:rPr lang="en-US" dirty="0">
                <a:sym typeface="Wingdings" pitchFamily="2" charset="2"/>
              </a:rPr>
              <a:t>Reference ellipsoid: geometric shape approximating Earth surface</a:t>
            </a:r>
          </a:p>
        </p:txBody>
      </p:sp>
      <p:pic>
        <p:nvPicPr>
          <p:cNvPr id="3" name="Image 2" descr="Une image contenant intérieur, transport&#10;&#10;Description générée automatiquement">
            <a:extLst>
              <a:ext uri="{FF2B5EF4-FFF2-40B4-BE49-F238E27FC236}">
                <a16:creationId xmlns:a16="http://schemas.microsoft.com/office/drawing/2014/main" id="{34A734D6-A98F-48A8-AF67-0162BABE6F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9496" y="1185356"/>
            <a:ext cx="2550170" cy="834104"/>
          </a:xfrm>
          <a:prstGeom prst="rect">
            <a:avLst/>
          </a:prstGeom>
        </p:spPr>
      </p:pic>
      <p:sp>
        <p:nvSpPr>
          <p:cNvPr id="11" name="Forme libre : forme 10">
            <a:extLst>
              <a:ext uri="{FF2B5EF4-FFF2-40B4-BE49-F238E27FC236}">
                <a16:creationId xmlns:a16="http://schemas.microsoft.com/office/drawing/2014/main" id="{1FE3FC61-E32F-4235-A044-5FFBC1C099D3}"/>
              </a:ext>
            </a:extLst>
          </p:cNvPr>
          <p:cNvSpPr/>
          <p:nvPr/>
        </p:nvSpPr>
        <p:spPr>
          <a:xfrm>
            <a:off x="191344" y="5900295"/>
            <a:ext cx="5754624" cy="524473"/>
          </a:xfrm>
          <a:custGeom>
            <a:avLst/>
            <a:gdLst>
              <a:gd name="connsiteX0" fmla="*/ 0 w 5754624"/>
              <a:gd name="connsiteY0" fmla="*/ 217 h 524473"/>
              <a:gd name="connsiteX1" fmla="*/ 3316224 w 5754624"/>
              <a:gd name="connsiteY1" fmla="*/ 85561 h 524473"/>
              <a:gd name="connsiteX2" fmla="*/ 5754624 w 5754624"/>
              <a:gd name="connsiteY2" fmla="*/ 524473 h 524473"/>
              <a:gd name="connsiteX3" fmla="*/ 5754624 w 5754624"/>
              <a:gd name="connsiteY3" fmla="*/ 524473 h 524473"/>
            </a:gdLst>
            <a:ahLst/>
            <a:cxnLst>
              <a:cxn ang="0">
                <a:pos x="connsiteX0" y="connsiteY0"/>
              </a:cxn>
              <a:cxn ang="0">
                <a:pos x="connsiteX1" y="connsiteY1"/>
              </a:cxn>
              <a:cxn ang="0">
                <a:pos x="connsiteX2" y="connsiteY2"/>
              </a:cxn>
              <a:cxn ang="0">
                <a:pos x="connsiteX3" y="connsiteY3"/>
              </a:cxn>
            </a:cxnLst>
            <a:rect l="l" t="t" r="r" b="b"/>
            <a:pathLst>
              <a:path w="5754624" h="524473">
                <a:moveTo>
                  <a:pt x="0" y="217"/>
                </a:moveTo>
                <a:cubicBezTo>
                  <a:pt x="1178560" y="-799"/>
                  <a:pt x="2357120" y="-1815"/>
                  <a:pt x="3316224" y="85561"/>
                </a:cubicBezTo>
                <a:cubicBezTo>
                  <a:pt x="4275328" y="172937"/>
                  <a:pt x="5754624" y="524473"/>
                  <a:pt x="5754624" y="524473"/>
                </a:cubicBezTo>
                <a:lnTo>
                  <a:pt x="5754624" y="524473"/>
                </a:lnTo>
              </a:path>
            </a:pathLst>
          </a:custGeom>
          <a:noFill/>
          <a:ln>
            <a:solidFill>
              <a:srgbClr val="122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 forme 14">
            <a:extLst>
              <a:ext uri="{FF2B5EF4-FFF2-40B4-BE49-F238E27FC236}">
                <a16:creationId xmlns:a16="http://schemas.microsoft.com/office/drawing/2014/main" id="{DA0D7D2D-16B9-471F-95C4-F5D05F592FD9}"/>
              </a:ext>
            </a:extLst>
          </p:cNvPr>
          <p:cNvSpPr/>
          <p:nvPr/>
        </p:nvSpPr>
        <p:spPr>
          <a:xfrm>
            <a:off x="221824" y="4013983"/>
            <a:ext cx="5340096" cy="985270"/>
          </a:xfrm>
          <a:custGeom>
            <a:avLst/>
            <a:gdLst>
              <a:gd name="connsiteX0" fmla="*/ 0 w 5340096"/>
              <a:gd name="connsiteY0" fmla="*/ 22102 h 985270"/>
              <a:gd name="connsiteX1" fmla="*/ 743712 w 5340096"/>
              <a:gd name="connsiteY1" fmla="*/ 46486 h 985270"/>
              <a:gd name="connsiteX2" fmla="*/ 3291840 w 5340096"/>
              <a:gd name="connsiteY2" fmla="*/ 436630 h 985270"/>
              <a:gd name="connsiteX3" fmla="*/ 5340096 w 5340096"/>
              <a:gd name="connsiteY3" fmla="*/ 985270 h 985270"/>
            </a:gdLst>
            <a:ahLst/>
            <a:cxnLst>
              <a:cxn ang="0">
                <a:pos x="connsiteX0" y="connsiteY0"/>
              </a:cxn>
              <a:cxn ang="0">
                <a:pos x="connsiteX1" y="connsiteY1"/>
              </a:cxn>
              <a:cxn ang="0">
                <a:pos x="connsiteX2" y="connsiteY2"/>
              </a:cxn>
              <a:cxn ang="0">
                <a:pos x="connsiteX3" y="connsiteY3"/>
              </a:cxn>
            </a:cxnLst>
            <a:rect l="l" t="t" r="r" b="b"/>
            <a:pathLst>
              <a:path w="5340096" h="985270">
                <a:moveTo>
                  <a:pt x="0" y="22102"/>
                </a:moveTo>
                <a:cubicBezTo>
                  <a:pt x="97536" y="-250"/>
                  <a:pt x="195072" y="-22602"/>
                  <a:pt x="743712" y="46486"/>
                </a:cubicBezTo>
                <a:cubicBezTo>
                  <a:pt x="1292352" y="115574"/>
                  <a:pt x="2525776" y="280166"/>
                  <a:pt x="3291840" y="436630"/>
                </a:cubicBezTo>
                <a:cubicBezTo>
                  <a:pt x="4057904" y="593094"/>
                  <a:pt x="4699000" y="789182"/>
                  <a:pt x="5340096" y="985270"/>
                </a:cubicBezTo>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B3FF8013-6892-4E70-832C-701E24BC2EDC}"/>
              </a:ext>
            </a:extLst>
          </p:cNvPr>
          <p:cNvSpPr/>
          <p:nvPr/>
        </p:nvSpPr>
        <p:spPr>
          <a:xfrm>
            <a:off x="191344" y="5265118"/>
            <a:ext cx="5718048" cy="897413"/>
          </a:xfrm>
          <a:custGeom>
            <a:avLst/>
            <a:gdLst>
              <a:gd name="connsiteX0" fmla="*/ 0 w 5718048"/>
              <a:gd name="connsiteY0" fmla="*/ 373157 h 897413"/>
              <a:gd name="connsiteX1" fmla="*/ 2072640 w 5718048"/>
              <a:gd name="connsiteY1" fmla="*/ 19589 h 897413"/>
              <a:gd name="connsiteX2" fmla="*/ 5718048 w 5718048"/>
              <a:gd name="connsiteY2" fmla="*/ 897413 h 897413"/>
            </a:gdLst>
            <a:ahLst/>
            <a:cxnLst>
              <a:cxn ang="0">
                <a:pos x="connsiteX0" y="connsiteY0"/>
              </a:cxn>
              <a:cxn ang="0">
                <a:pos x="connsiteX1" y="connsiteY1"/>
              </a:cxn>
              <a:cxn ang="0">
                <a:pos x="connsiteX2" y="connsiteY2"/>
              </a:cxn>
            </a:cxnLst>
            <a:rect l="l" t="t" r="r" b="b"/>
            <a:pathLst>
              <a:path w="5718048" h="897413">
                <a:moveTo>
                  <a:pt x="0" y="373157"/>
                </a:moveTo>
                <a:cubicBezTo>
                  <a:pt x="559816" y="152685"/>
                  <a:pt x="1119632" y="-67787"/>
                  <a:pt x="2072640" y="19589"/>
                </a:cubicBezTo>
                <a:cubicBezTo>
                  <a:pt x="3025648" y="106965"/>
                  <a:pt x="4371848" y="502189"/>
                  <a:pt x="5718048" y="897413"/>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C11CA86C-606D-4960-9639-3200B38C6CC6}"/>
              </a:ext>
            </a:extLst>
          </p:cNvPr>
          <p:cNvSpPr txBox="1"/>
          <p:nvPr/>
        </p:nvSpPr>
        <p:spPr>
          <a:xfrm>
            <a:off x="73152" y="5146042"/>
            <a:ext cx="742511" cy="369332"/>
          </a:xfrm>
          <a:prstGeom prst="rect">
            <a:avLst/>
          </a:prstGeom>
          <a:noFill/>
        </p:spPr>
        <p:txBody>
          <a:bodyPr wrap="none" rtlCol="0">
            <a:spAutoFit/>
          </a:bodyPr>
          <a:lstStyle/>
          <a:p>
            <a:r>
              <a:rPr lang="en-US" dirty="0">
                <a:solidFill>
                  <a:schemeClr val="accent6">
                    <a:lumMod val="50000"/>
                  </a:schemeClr>
                </a:solidFill>
                <a:sym typeface="Wingdings" pitchFamily="2" charset="2"/>
              </a:rPr>
              <a:t>Geoid</a:t>
            </a:r>
            <a:endParaRPr lang="fr-FR" dirty="0">
              <a:solidFill>
                <a:schemeClr val="accent6">
                  <a:lumMod val="50000"/>
                </a:schemeClr>
              </a:solidFill>
            </a:endParaRPr>
          </a:p>
        </p:txBody>
      </p:sp>
      <p:sp>
        <p:nvSpPr>
          <p:cNvPr id="18" name="ZoneTexte 17">
            <a:extLst>
              <a:ext uri="{FF2B5EF4-FFF2-40B4-BE49-F238E27FC236}">
                <a16:creationId xmlns:a16="http://schemas.microsoft.com/office/drawing/2014/main" id="{DDACA23A-5884-48CB-B559-11D7D0531A74}"/>
              </a:ext>
            </a:extLst>
          </p:cNvPr>
          <p:cNvSpPr txBox="1"/>
          <p:nvPr/>
        </p:nvSpPr>
        <p:spPr>
          <a:xfrm>
            <a:off x="157120" y="5800836"/>
            <a:ext cx="1960793" cy="369332"/>
          </a:xfrm>
          <a:prstGeom prst="rect">
            <a:avLst/>
          </a:prstGeom>
          <a:noFill/>
        </p:spPr>
        <p:txBody>
          <a:bodyPr wrap="none" rtlCol="0">
            <a:spAutoFit/>
          </a:bodyPr>
          <a:lstStyle/>
          <a:p>
            <a:r>
              <a:rPr lang="en-US" dirty="0">
                <a:sym typeface="Wingdings" pitchFamily="2" charset="2"/>
              </a:rPr>
              <a:t>Reference ellipsoid</a:t>
            </a:r>
            <a:endParaRPr lang="fr-FR" dirty="0"/>
          </a:p>
        </p:txBody>
      </p:sp>
      <p:sp>
        <p:nvSpPr>
          <p:cNvPr id="19" name="ZoneTexte 18">
            <a:extLst>
              <a:ext uri="{FF2B5EF4-FFF2-40B4-BE49-F238E27FC236}">
                <a16:creationId xmlns:a16="http://schemas.microsoft.com/office/drawing/2014/main" id="{BDF96A46-AD1B-41A8-AF27-AA9F36334255}"/>
              </a:ext>
            </a:extLst>
          </p:cNvPr>
          <p:cNvSpPr txBox="1"/>
          <p:nvPr/>
        </p:nvSpPr>
        <p:spPr>
          <a:xfrm>
            <a:off x="0" y="1378943"/>
            <a:ext cx="638316" cy="369332"/>
          </a:xfrm>
          <a:prstGeom prst="rect">
            <a:avLst/>
          </a:prstGeom>
          <a:noFill/>
        </p:spPr>
        <p:txBody>
          <a:bodyPr wrap="none" rtlCol="0">
            <a:spAutoFit/>
          </a:bodyPr>
          <a:lstStyle/>
          <a:p>
            <a:r>
              <a:rPr lang="fr-FR" dirty="0" err="1">
                <a:solidFill>
                  <a:schemeClr val="accent6">
                    <a:lumMod val="75000"/>
                  </a:schemeClr>
                </a:solidFill>
              </a:rPr>
              <a:t>orbit</a:t>
            </a:r>
            <a:endParaRPr lang="fr-FR" dirty="0">
              <a:solidFill>
                <a:schemeClr val="accent6">
                  <a:lumMod val="75000"/>
                </a:schemeClr>
              </a:solidFill>
            </a:endParaRPr>
          </a:p>
        </p:txBody>
      </p:sp>
      <p:cxnSp>
        <p:nvCxnSpPr>
          <p:cNvPr id="21" name="Connecteur droit avec flèche 20">
            <a:extLst>
              <a:ext uri="{FF2B5EF4-FFF2-40B4-BE49-F238E27FC236}">
                <a16:creationId xmlns:a16="http://schemas.microsoft.com/office/drawing/2014/main" id="{F03A6026-7497-4AC0-BB8A-9771C5597503}"/>
              </a:ext>
            </a:extLst>
          </p:cNvPr>
          <p:cNvCxnSpPr/>
          <p:nvPr/>
        </p:nvCxnSpPr>
        <p:spPr>
          <a:xfrm>
            <a:off x="3136329" y="1911300"/>
            <a:ext cx="0" cy="24245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3D744C6D-C387-44C1-A89A-2A1CED31D047}"/>
              </a:ext>
            </a:extLst>
          </p:cNvPr>
          <p:cNvSpPr txBox="1"/>
          <p:nvPr/>
        </p:nvSpPr>
        <p:spPr>
          <a:xfrm>
            <a:off x="3431704" y="2924944"/>
            <a:ext cx="715004" cy="369332"/>
          </a:xfrm>
          <a:prstGeom prst="rect">
            <a:avLst/>
          </a:prstGeom>
          <a:noFill/>
        </p:spPr>
        <p:txBody>
          <a:bodyPr wrap="none" rtlCol="0">
            <a:spAutoFit/>
          </a:bodyPr>
          <a:lstStyle/>
          <a:p>
            <a:r>
              <a:rPr lang="fr-FR" dirty="0"/>
              <a:t>range</a:t>
            </a:r>
          </a:p>
        </p:txBody>
      </p:sp>
      <p:cxnSp>
        <p:nvCxnSpPr>
          <p:cNvPr id="24" name="Connecteur droit avec flèche 23">
            <a:extLst>
              <a:ext uri="{FF2B5EF4-FFF2-40B4-BE49-F238E27FC236}">
                <a16:creationId xmlns:a16="http://schemas.microsoft.com/office/drawing/2014/main" id="{13CEBC5F-F4C2-4358-B4A5-30685E749DAB}"/>
              </a:ext>
            </a:extLst>
          </p:cNvPr>
          <p:cNvCxnSpPr/>
          <p:nvPr/>
        </p:nvCxnSpPr>
        <p:spPr>
          <a:xfrm>
            <a:off x="2932176" y="1891683"/>
            <a:ext cx="0" cy="40900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7760ACB6-9D54-4DCE-85B1-E893A19F1EFB}"/>
              </a:ext>
            </a:extLst>
          </p:cNvPr>
          <p:cNvSpPr txBox="1"/>
          <p:nvPr/>
        </p:nvSpPr>
        <p:spPr>
          <a:xfrm>
            <a:off x="2021243" y="2774930"/>
            <a:ext cx="914033" cy="369332"/>
          </a:xfrm>
          <a:prstGeom prst="rect">
            <a:avLst/>
          </a:prstGeom>
          <a:noFill/>
        </p:spPr>
        <p:txBody>
          <a:bodyPr wrap="none" rtlCol="0">
            <a:spAutoFit/>
          </a:bodyPr>
          <a:lstStyle/>
          <a:p>
            <a:r>
              <a:rPr lang="fr-FR" dirty="0"/>
              <a:t>altitude</a:t>
            </a:r>
          </a:p>
        </p:txBody>
      </p:sp>
      <p:cxnSp>
        <p:nvCxnSpPr>
          <p:cNvPr id="29" name="Connecteur droit avec flèche 28">
            <a:extLst>
              <a:ext uri="{FF2B5EF4-FFF2-40B4-BE49-F238E27FC236}">
                <a16:creationId xmlns:a16="http://schemas.microsoft.com/office/drawing/2014/main" id="{55E19480-BCC0-4967-8D09-CA4768B1436E}"/>
              </a:ext>
            </a:extLst>
          </p:cNvPr>
          <p:cNvCxnSpPr/>
          <p:nvPr/>
        </p:nvCxnSpPr>
        <p:spPr>
          <a:xfrm flipV="1">
            <a:off x="815663" y="5395288"/>
            <a:ext cx="0" cy="475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191BE50D-4378-46CC-8CE1-D888032F0920}"/>
              </a:ext>
            </a:extLst>
          </p:cNvPr>
          <p:cNvCxnSpPr/>
          <p:nvPr/>
        </p:nvCxnSpPr>
        <p:spPr>
          <a:xfrm flipH="1" flipV="1">
            <a:off x="2462577" y="4335819"/>
            <a:ext cx="19838" cy="1564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264" name="ZoneTexte 11263">
            <a:extLst>
              <a:ext uri="{FF2B5EF4-FFF2-40B4-BE49-F238E27FC236}">
                <a16:creationId xmlns:a16="http://schemas.microsoft.com/office/drawing/2014/main" id="{1599E636-CC71-4B22-A33D-25378FAF85E6}"/>
              </a:ext>
            </a:extLst>
          </p:cNvPr>
          <p:cNvSpPr txBox="1"/>
          <p:nvPr/>
        </p:nvSpPr>
        <p:spPr>
          <a:xfrm>
            <a:off x="990648" y="4624952"/>
            <a:ext cx="1553439" cy="369332"/>
          </a:xfrm>
          <a:prstGeom prst="rect">
            <a:avLst/>
          </a:prstGeom>
          <a:noFill/>
        </p:spPr>
        <p:txBody>
          <a:bodyPr wrap="none" rtlCol="0">
            <a:spAutoFit/>
          </a:bodyPr>
          <a:lstStyle/>
          <a:p>
            <a:r>
              <a:rPr lang="en-US" dirty="0">
                <a:sym typeface="Wingdings" pitchFamily="2" charset="2"/>
              </a:rPr>
              <a:t>Surface Height</a:t>
            </a:r>
            <a:endParaRPr lang="fr-FR" dirty="0"/>
          </a:p>
        </p:txBody>
      </p:sp>
      <p:cxnSp>
        <p:nvCxnSpPr>
          <p:cNvPr id="11266" name="Connecteur droit avec flèche 11265">
            <a:extLst>
              <a:ext uri="{FF2B5EF4-FFF2-40B4-BE49-F238E27FC236}">
                <a16:creationId xmlns:a16="http://schemas.microsoft.com/office/drawing/2014/main" id="{5BF30099-59C2-4586-A3F0-E0E1A8782DBB}"/>
              </a:ext>
            </a:extLst>
          </p:cNvPr>
          <p:cNvCxnSpPr/>
          <p:nvPr/>
        </p:nvCxnSpPr>
        <p:spPr>
          <a:xfrm flipV="1">
            <a:off x="3381938" y="4506618"/>
            <a:ext cx="0" cy="948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267" name="ZoneTexte 11266">
            <a:extLst>
              <a:ext uri="{FF2B5EF4-FFF2-40B4-BE49-F238E27FC236}">
                <a16:creationId xmlns:a16="http://schemas.microsoft.com/office/drawing/2014/main" id="{0D566439-B850-40F6-94C1-A5BC85C519ED}"/>
              </a:ext>
            </a:extLst>
          </p:cNvPr>
          <p:cNvSpPr txBox="1"/>
          <p:nvPr/>
        </p:nvSpPr>
        <p:spPr>
          <a:xfrm>
            <a:off x="3354993" y="4796269"/>
            <a:ext cx="1409040" cy="369332"/>
          </a:xfrm>
          <a:prstGeom prst="rect">
            <a:avLst/>
          </a:prstGeom>
          <a:noFill/>
        </p:spPr>
        <p:txBody>
          <a:bodyPr wrap="none" rtlCol="0">
            <a:spAutoFit/>
          </a:bodyPr>
          <a:lstStyle/>
          <a:p>
            <a:r>
              <a:rPr lang="en-US" dirty="0">
                <a:sym typeface="Wingdings" pitchFamily="2" charset="2"/>
              </a:rPr>
              <a:t>Water height</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pPr>
              <a:tabLst>
                <a:tab pos="11836400" algn="r"/>
              </a:tabLst>
            </a:pPr>
            <a:r>
              <a:rPr lang="fr-FR" dirty="0"/>
              <a:t>Limitations 	</a:t>
            </a:r>
          </a:p>
        </p:txBody>
      </p:sp>
      <p:sp>
        <p:nvSpPr>
          <p:cNvPr id="4098" name="Espace réservé du texte 2"/>
          <p:cNvSpPr>
            <a:spLocks noGrp="1"/>
          </p:cNvSpPr>
          <p:nvPr>
            <p:ph sz="half" idx="2"/>
          </p:nvPr>
        </p:nvSpPr>
        <p:spPr>
          <a:xfrm>
            <a:off x="609600" y="980728"/>
            <a:ext cx="5386917" cy="5145435"/>
          </a:xfrm>
        </p:spPr>
        <p:txBody>
          <a:bodyPr>
            <a:noAutofit/>
          </a:bodyPr>
          <a:lstStyle/>
          <a:p>
            <a:r>
              <a:rPr lang="en-US" sz="2800" dirty="0"/>
              <a:t>Resolution</a:t>
            </a:r>
            <a:r>
              <a:rPr lang="fr-FR" sz="2800" dirty="0"/>
              <a:t>: </a:t>
            </a:r>
            <a:r>
              <a:rPr lang="en-US" sz="2800" dirty="0"/>
              <a:t>Measures only along the precise orbit repeat track</a:t>
            </a:r>
          </a:p>
          <a:p>
            <a:pPr marL="177800" indent="0">
              <a:buNone/>
            </a:pPr>
            <a:endParaRPr lang="en-US" sz="2800" dirty="0"/>
          </a:p>
          <a:p>
            <a:r>
              <a:rPr lang="en-US" sz="2800" dirty="0"/>
              <a:t>Time resolution: measures only every few days</a:t>
            </a:r>
          </a:p>
          <a:p>
            <a:pPr marL="177800" indent="0">
              <a:buNone/>
            </a:pPr>
            <a:endParaRPr lang="fr-FR" sz="2800" dirty="0"/>
          </a:p>
          <a:p>
            <a:r>
              <a:rPr lang="en-US" sz="2800" dirty="0"/>
              <a:t>Detects only the variable signal</a:t>
            </a:r>
          </a:p>
          <a:p>
            <a:pPr marL="177800" indent="0">
              <a:buNone/>
            </a:pPr>
            <a:endParaRPr lang="en-GB" sz="2800" dirty="0"/>
          </a:p>
        </p:txBody>
      </p:sp>
      <p:sp>
        <p:nvSpPr>
          <p:cNvPr id="4" name="Espace réservé du contenu 3">
            <a:extLst>
              <a:ext uri="{FF2B5EF4-FFF2-40B4-BE49-F238E27FC236}">
                <a16:creationId xmlns:a16="http://schemas.microsoft.com/office/drawing/2014/main" id="{D4DECEBC-9542-459A-991A-A27B32F5D65C}"/>
              </a:ext>
            </a:extLst>
          </p:cNvPr>
          <p:cNvSpPr>
            <a:spLocks noGrp="1"/>
          </p:cNvSpPr>
          <p:nvPr>
            <p:ph sz="quarter" idx="4"/>
          </p:nvPr>
        </p:nvSpPr>
        <p:spPr>
          <a:xfrm>
            <a:off x="6193368" y="980728"/>
            <a:ext cx="5389033" cy="5145435"/>
          </a:xfrm>
        </p:spPr>
        <p:txBody>
          <a:bodyPr/>
          <a:lstStyle/>
          <a:p>
            <a:pPr marL="177800" indent="0">
              <a:buNone/>
            </a:pPr>
            <a:r>
              <a:rPr lang="en-US" dirty="0">
                <a:sym typeface="Wingdings" pitchFamily="2" charset="2"/>
              </a:rPr>
              <a:t> </a:t>
            </a:r>
            <a:r>
              <a:rPr lang="en-US" sz="2800" dirty="0"/>
              <a:t>use data from several satellites</a:t>
            </a:r>
          </a:p>
          <a:p>
            <a:pPr marL="177800" indent="0">
              <a:buNone/>
            </a:pPr>
            <a:endParaRPr lang="fr-FR" dirty="0"/>
          </a:p>
          <a:p>
            <a:pPr marL="177800" indent="0">
              <a:buNone/>
            </a:pPr>
            <a:endParaRPr lang="fr-FR" dirty="0"/>
          </a:p>
          <a:p>
            <a:pPr>
              <a:buFont typeface="Wingdings" panose="05000000000000000000" pitchFamily="2" charset="2"/>
              <a:buChar char="è"/>
            </a:pPr>
            <a:r>
              <a:rPr lang="en-US" sz="2800" dirty="0"/>
              <a:t> use data from several satellites and models</a:t>
            </a:r>
          </a:p>
          <a:p>
            <a:pPr marL="177800" indent="0">
              <a:buNone/>
            </a:pPr>
            <a:endParaRPr lang="fr-FR" sz="2800" dirty="0"/>
          </a:p>
          <a:p>
            <a:pPr>
              <a:buFont typeface="Wingdings" panose="05000000000000000000" pitchFamily="2" charset="2"/>
              <a:buChar char="è"/>
            </a:pPr>
            <a:r>
              <a:rPr lang="en-US" sz="2800" dirty="0"/>
              <a:t> use an independent measure of geoid</a:t>
            </a:r>
          </a:p>
          <a:p>
            <a:pPr marL="177800" indent="0">
              <a:buNone/>
            </a:pPr>
            <a:endParaRPr lang="fr-FR" sz="2800" dirty="0"/>
          </a:p>
          <a:p>
            <a:endParaRPr lang="fr-FR" dirty="0"/>
          </a:p>
        </p:txBody>
      </p:sp>
    </p:spTree>
    <p:extLst>
      <p:ext uri="{BB962C8B-B14F-4D97-AF65-F5344CB8AC3E}">
        <p14:creationId xmlns:p14="http://schemas.microsoft.com/office/powerpoint/2010/main" val="274042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pPr>
              <a:tabLst>
                <a:tab pos="11925300" algn="r"/>
              </a:tabLst>
            </a:pPr>
            <a:r>
              <a:rPr lang="en-US" dirty="0"/>
              <a:t>Advantages</a:t>
            </a:r>
            <a:r>
              <a:rPr lang="fr-FR" dirty="0"/>
              <a:t>	</a:t>
            </a:r>
          </a:p>
        </p:txBody>
      </p:sp>
      <p:sp>
        <p:nvSpPr>
          <p:cNvPr id="4098" name="Espace réservé du texte 2"/>
          <p:cNvSpPr>
            <a:spLocks noGrp="1"/>
          </p:cNvSpPr>
          <p:nvPr>
            <p:ph idx="1"/>
          </p:nvPr>
        </p:nvSpPr>
        <p:spPr>
          <a:xfrm>
            <a:off x="407368" y="764704"/>
            <a:ext cx="10260632" cy="5616624"/>
          </a:xfrm>
        </p:spPr>
        <p:txBody>
          <a:bodyPr>
            <a:noAutofit/>
          </a:bodyPr>
          <a:lstStyle/>
          <a:p>
            <a:r>
              <a:rPr lang="en-US" sz="2800" dirty="0"/>
              <a:t>Non sensitive to clouds or night</a:t>
            </a:r>
          </a:p>
          <a:p>
            <a:r>
              <a:rPr lang="en-US" sz="2800" dirty="0"/>
              <a:t>Measures everywhere in the world</a:t>
            </a:r>
          </a:p>
          <a:p>
            <a:r>
              <a:rPr lang="en-US" sz="2800" dirty="0"/>
              <a:t>Data available in near-real time</a:t>
            </a:r>
          </a:p>
          <a:p>
            <a:r>
              <a:rPr lang="en-US" sz="2800" dirty="0"/>
              <a:t>High precision</a:t>
            </a:r>
            <a:r>
              <a:rPr lang="fr-FR" sz="2800" dirty="0"/>
              <a:t>, </a:t>
            </a:r>
            <a:r>
              <a:rPr lang="en-US" sz="2800" dirty="0"/>
              <a:t>unremitting work on product accuracy</a:t>
            </a:r>
            <a:endParaRPr lang="fr-FR" sz="2800" dirty="0"/>
          </a:p>
          <a:p>
            <a:r>
              <a:rPr lang="en-US" sz="2800" dirty="0"/>
              <a:t>Continuous </a:t>
            </a:r>
            <a:r>
              <a:rPr lang="en-US" sz="2800" b="1" u="sng" dirty="0"/>
              <a:t>intercalibrated</a:t>
            </a:r>
            <a:r>
              <a:rPr lang="en-US" sz="2800" dirty="0"/>
              <a:t> series since Oct. 1992. </a:t>
            </a:r>
          </a:p>
          <a:p>
            <a:r>
              <a:rPr lang="en-US" sz="2800" dirty="0"/>
              <a:t>Almost always at least 2 simultaneous satellites since 1992</a:t>
            </a:r>
          </a:p>
        </p:txBody>
      </p:sp>
    </p:spTree>
    <p:extLst>
      <p:ext uri="{BB962C8B-B14F-4D97-AF65-F5344CB8AC3E}">
        <p14:creationId xmlns:p14="http://schemas.microsoft.com/office/powerpoint/2010/main" val="1082277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9F8558-D200-4F30-964E-0463455F7D76}"/>
              </a:ext>
            </a:extLst>
          </p:cNvPr>
          <p:cNvSpPr>
            <a:spLocks noGrp="1"/>
          </p:cNvSpPr>
          <p:nvPr>
            <p:ph type="title"/>
          </p:nvPr>
        </p:nvSpPr>
        <p:spPr/>
        <p:txBody>
          <a:bodyPr/>
          <a:lstStyle/>
          <a:p>
            <a:pPr>
              <a:tabLst>
                <a:tab pos="11569700" algn="l"/>
                <a:tab pos="11923713" algn="l"/>
              </a:tabLst>
            </a:pPr>
            <a:r>
              <a:rPr lang="fr-FR" dirty="0"/>
              <a:t>SAR </a:t>
            </a:r>
            <a:r>
              <a:rPr lang="fr-FR" dirty="0" err="1"/>
              <a:t>altimetry</a:t>
            </a:r>
            <a:r>
              <a:rPr lang="fr-FR" dirty="0"/>
              <a:t> vs </a:t>
            </a:r>
            <a:r>
              <a:rPr lang="fr-FR" dirty="0" err="1"/>
              <a:t>conventional</a:t>
            </a:r>
            <a:r>
              <a:rPr lang="fr-FR" dirty="0"/>
              <a:t>	</a:t>
            </a:r>
          </a:p>
        </p:txBody>
      </p:sp>
      <p:sp>
        <p:nvSpPr>
          <p:cNvPr id="3" name="Espace réservé du contenu 2">
            <a:extLst>
              <a:ext uri="{FF2B5EF4-FFF2-40B4-BE49-F238E27FC236}">
                <a16:creationId xmlns:a16="http://schemas.microsoft.com/office/drawing/2014/main" id="{F2200F27-7BAA-49B7-83AB-7B8E65C04E15}"/>
              </a:ext>
            </a:extLst>
          </p:cNvPr>
          <p:cNvSpPr>
            <a:spLocks noGrp="1"/>
          </p:cNvSpPr>
          <p:nvPr>
            <p:ph sz="half" idx="1"/>
          </p:nvPr>
        </p:nvSpPr>
        <p:spPr>
          <a:xfrm>
            <a:off x="0" y="908721"/>
            <a:ext cx="12192000" cy="2088231"/>
          </a:xfrm>
        </p:spPr>
        <p:txBody>
          <a:bodyPr/>
          <a:lstStyle/>
          <a:p>
            <a:r>
              <a:rPr lang="en-US" dirty="0"/>
              <a:t>Since 2009, a new technique is used, ‘SAR’ altimetry, also called delay-Doppler altimetry. </a:t>
            </a:r>
          </a:p>
          <a:p>
            <a:r>
              <a:rPr lang="en-US" dirty="0"/>
              <a:t>Onboard </a:t>
            </a:r>
            <a:r>
              <a:rPr lang="en-GB" dirty="0"/>
              <a:t>Cryosat-2 and Sentinel-3 (A &amp; B), and in the future Sentinel-3 (C &amp; D) and Jason-CS/Sentinel-6.</a:t>
            </a:r>
            <a:endParaRPr lang="fr-FR" dirty="0"/>
          </a:p>
          <a:p>
            <a:endParaRPr lang="fr-FR" dirty="0"/>
          </a:p>
          <a:p>
            <a:endParaRPr lang="fr-FR" dirty="0"/>
          </a:p>
        </p:txBody>
      </p:sp>
      <p:sp>
        <p:nvSpPr>
          <p:cNvPr id="11" name="Espace réservé du contenu 3">
            <a:extLst>
              <a:ext uri="{FF2B5EF4-FFF2-40B4-BE49-F238E27FC236}">
                <a16:creationId xmlns:a16="http://schemas.microsoft.com/office/drawing/2014/main" id="{15273440-32C5-4A77-BAC7-7147B3C81A69}"/>
              </a:ext>
            </a:extLst>
          </p:cNvPr>
          <p:cNvSpPr>
            <a:spLocks noGrp="1"/>
          </p:cNvSpPr>
          <p:nvPr>
            <p:ph sz="half" idx="2"/>
          </p:nvPr>
        </p:nvSpPr>
        <p:spPr>
          <a:xfrm>
            <a:off x="6096000" y="5725039"/>
            <a:ext cx="6072435" cy="1376369"/>
          </a:xfrm>
        </p:spPr>
        <p:txBody>
          <a:bodyPr/>
          <a:lstStyle/>
          <a:p>
            <a:pPr marL="177800" indent="0">
              <a:buNone/>
            </a:pPr>
            <a:r>
              <a:rPr lang="en-GB" sz="1800" i="1" dirty="0"/>
              <a:t>SAR altimetry uses the Doppler effect to determine where the beam reflected, between reflections from behind and in front of the transmitted beam. This enable to split the beam in “slices” </a:t>
            </a:r>
            <a:r>
              <a:rPr lang="en-GB" sz="1800" i="1" dirty="0">
                <a:sym typeface="Wingdings" panose="05000000000000000000" pitchFamily="2" charset="2"/>
              </a:rPr>
              <a:t> </a:t>
            </a:r>
            <a:r>
              <a:rPr lang="en-GB" sz="1800" i="1" dirty="0"/>
              <a:t>Better along-track resolution</a:t>
            </a:r>
          </a:p>
        </p:txBody>
      </p:sp>
      <p:sp>
        <p:nvSpPr>
          <p:cNvPr id="10" name="Espace réservé du contenu 2">
            <a:extLst>
              <a:ext uri="{FF2B5EF4-FFF2-40B4-BE49-F238E27FC236}">
                <a16:creationId xmlns:a16="http://schemas.microsoft.com/office/drawing/2014/main" id="{986DBCF8-FF46-4B87-87BD-2A2215D23F11}"/>
              </a:ext>
            </a:extLst>
          </p:cNvPr>
          <p:cNvSpPr txBox="1">
            <a:spLocks/>
          </p:cNvSpPr>
          <p:nvPr/>
        </p:nvSpPr>
        <p:spPr>
          <a:xfrm>
            <a:off x="102392" y="5589241"/>
            <a:ext cx="5777584" cy="1268760"/>
          </a:xfrm>
          <a:prstGeom prst="rect">
            <a:avLst/>
          </a:prstGeom>
        </p:spPr>
        <p:txBody>
          <a:bodyPr vert="horz" lIns="91440" tIns="45720" rIns="91440" bIns="45720" rtlCol="0">
            <a:normAutofit/>
          </a:bodyPr>
          <a:lstStyle>
            <a:lvl1pPr marL="444500" indent="-266700" algn="l" defTabSz="914400" rtl="0" eaLnBrk="1" latinLnBrk="0" hangingPunct="1">
              <a:spcBef>
                <a:spcPct val="20000"/>
              </a:spcBef>
              <a:buFont typeface="Arial" pitchFamily="34" charset="0"/>
              <a:buChar char="•"/>
              <a:defRPr sz="2800"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177800" indent="0">
              <a:buNone/>
            </a:pPr>
            <a:r>
              <a:rPr lang="en-GB" sz="1800" i="1" dirty="0">
                <a:latin typeface="Calibri" panose="020F0502020204030204" pitchFamily="34" charset="0"/>
                <a:cs typeface="Calibri" panose="020F0502020204030204" pitchFamily="34" charset="0"/>
              </a:rPr>
              <a:t>“Conventional” (classical) altimetry takes into account the reflection of the emitted beam as a whole – or at least, the part that returns to the satellite antenna. </a:t>
            </a:r>
          </a:p>
        </p:txBody>
      </p:sp>
      <p:grpSp>
        <p:nvGrpSpPr>
          <p:cNvPr id="4" name="Groupe 3">
            <a:extLst>
              <a:ext uri="{FF2B5EF4-FFF2-40B4-BE49-F238E27FC236}">
                <a16:creationId xmlns:a16="http://schemas.microsoft.com/office/drawing/2014/main" id="{BB278481-8490-4669-9772-A1D0684DF4F2}"/>
              </a:ext>
            </a:extLst>
          </p:cNvPr>
          <p:cNvGrpSpPr/>
          <p:nvPr/>
        </p:nvGrpSpPr>
        <p:grpSpPr>
          <a:xfrm>
            <a:off x="68248" y="1988840"/>
            <a:ext cx="5242183" cy="4554360"/>
            <a:chOff x="68248" y="1988840"/>
            <a:chExt cx="5242183" cy="4554360"/>
          </a:xfrm>
        </p:grpSpPr>
        <p:pic>
          <p:nvPicPr>
            <p:cNvPr id="8" name="Image 7">
              <a:extLst>
                <a:ext uri="{FF2B5EF4-FFF2-40B4-BE49-F238E27FC236}">
                  <a16:creationId xmlns:a16="http://schemas.microsoft.com/office/drawing/2014/main" id="{EB44A489-33FF-46AC-885A-97BCFD9CD8B6}"/>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248" y="1988840"/>
              <a:ext cx="5242183" cy="4554360"/>
            </a:xfrm>
            <a:prstGeom prst="rect">
              <a:avLst/>
            </a:prstGeom>
          </p:spPr>
        </p:pic>
        <p:sp>
          <p:nvSpPr>
            <p:cNvPr id="12" name="ZoneTexte 11">
              <a:extLst>
                <a:ext uri="{FF2B5EF4-FFF2-40B4-BE49-F238E27FC236}">
                  <a16:creationId xmlns:a16="http://schemas.microsoft.com/office/drawing/2014/main" id="{2A4B1BB1-63A4-4406-999D-94EE4832D6C6}"/>
                </a:ext>
              </a:extLst>
            </p:cNvPr>
            <p:cNvSpPr txBox="1"/>
            <p:nvPr/>
          </p:nvSpPr>
          <p:spPr>
            <a:xfrm>
              <a:off x="786241" y="5272128"/>
              <a:ext cx="532518" cy="261610"/>
            </a:xfrm>
            <a:prstGeom prst="rect">
              <a:avLst/>
            </a:prstGeom>
            <a:noFill/>
          </p:spPr>
          <p:txBody>
            <a:bodyPr wrap="none" rtlCol="0">
              <a:spAutoFit/>
            </a:bodyPr>
            <a:lstStyle/>
            <a:p>
              <a:r>
                <a:rPr lang="fr-FR" sz="1050" dirty="0">
                  <a:solidFill>
                    <a:schemeClr val="bg2">
                      <a:lumMod val="75000"/>
                    </a:schemeClr>
                  </a:solidFill>
                </a:rPr>
                <a:t>© CLS</a:t>
              </a:r>
            </a:p>
          </p:txBody>
        </p:sp>
      </p:grpSp>
      <p:grpSp>
        <p:nvGrpSpPr>
          <p:cNvPr id="5" name="Groupe 4">
            <a:extLst>
              <a:ext uri="{FF2B5EF4-FFF2-40B4-BE49-F238E27FC236}">
                <a16:creationId xmlns:a16="http://schemas.microsoft.com/office/drawing/2014/main" id="{C37487ED-A786-4F99-911D-718FB0CA2731}"/>
              </a:ext>
            </a:extLst>
          </p:cNvPr>
          <p:cNvGrpSpPr/>
          <p:nvPr/>
        </p:nvGrpSpPr>
        <p:grpSpPr>
          <a:xfrm>
            <a:off x="5663952" y="1988841"/>
            <a:ext cx="5475548" cy="4554359"/>
            <a:chOff x="5663952" y="1988841"/>
            <a:chExt cx="5475548" cy="4554359"/>
          </a:xfrm>
        </p:grpSpPr>
        <p:pic>
          <p:nvPicPr>
            <p:cNvPr id="9" name="Image 8">
              <a:extLst>
                <a:ext uri="{FF2B5EF4-FFF2-40B4-BE49-F238E27FC236}">
                  <a16:creationId xmlns:a16="http://schemas.microsoft.com/office/drawing/2014/main" id="{CADD80D7-23F1-49DA-9900-12CFB2027C63}"/>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663952" y="1988841"/>
              <a:ext cx="5475548" cy="4554359"/>
            </a:xfrm>
            <a:prstGeom prst="rect">
              <a:avLst/>
            </a:prstGeom>
          </p:spPr>
        </p:pic>
        <p:sp>
          <p:nvSpPr>
            <p:cNvPr id="13" name="ZoneTexte 12">
              <a:extLst>
                <a:ext uri="{FF2B5EF4-FFF2-40B4-BE49-F238E27FC236}">
                  <a16:creationId xmlns:a16="http://schemas.microsoft.com/office/drawing/2014/main" id="{0C675070-BACD-4512-9C44-EDF32F35F70D}"/>
                </a:ext>
              </a:extLst>
            </p:cNvPr>
            <p:cNvSpPr txBox="1"/>
            <p:nvPr/>
          </p:nvSpPr>
          <p:spPr>
            <a:xfrm>
              <a:off x="6597969" y="5397843"/>
              <a:ext cx="532518" cy="261610"/>
            </a:xfrm>
            <a:prstGeom prst="rect">
              <a:avLst/>
            </a:prstGeom>
            <a:noFill/>
          </p:spPr>
          <p:txBody>
            <a:bodyPr wrap="none" rtlCol="0">
              <a:spAutoFit/>
            </a:bodyPr>
            <a:lstStyle/>
            <a:p>
              <a:r>
                <a:rPr lang="fr-FR" sz="1050" dirty="0">
                  <a:solidFill>
                    <a:schemeClr val="bg2">
                      <a:lumMod val="75000"/>
                    </a:schemeClr>
                  </a:solidFill>
                </a:rPr>
                <a:t>© CLS</a:t>
              </a:r>
            </a:p>
          </p:txBody>
        </p:sp>
      </p:grpSp>
    </p:spTree>
    <p:extLst>
      <p:ext uri="{BB962C8B-B14F-4D97-AF65-F5344CB8AC3E}">
        <p14:creationId xmlns:p14="http://schemas.microsoft.com/office/powerpoint/2010/main" val="841826981"/>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8069</TotalTime>
  <Words>3043</Words>
  <Application>Microsoft Office PowerPoint</Application>
  <PresentationFormat>Grand écran</PresentationFormat>
  <Paragraphs>296</Paragraphs>
  <Slides>28</Slides>
  <Notes>28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Arial</vt:lpstr>
      <vt:lpstr>Calibri</vt:lpstr>
      <vt:lpstr>Calibri Light</vt:lpstr>
      <vt:lpstr>Candara</vt:lpstr>
      <vt:lpstr>Gill Sans</vt:lpstr>
      <vt:lpstr>Wingdings</vt:lpstr>
      <vt:lpstr>1_Thème Office</vt:lpstr>
      <vt:lpstr>Water heights (altimetry): how does it work?</vt:lpstr>
      <vt:lpstr>How does it work? </vt:lpstr>
      <vt:lpstr>Présentation PowerPoint</vt:lpstr>
      <vt:lpstr>How it works? Simplified </vt:lpstr>
      <vt:lpstr>How it works (with corrections) </vt:lpstr>
      <vt:lpstr>Some definitions… </vt:lpstr>
      <vt:lpstr>Limitations  </vt:lpstr>
      <vt:lpstr>Advantages </vt:lpstr>
      <vt:lpstr>SAR altimetry vs conventional </vt:lpstr>
      <vt:lpstr>Conventional altimetry (“Low Resolution Mode”, LRM) </vt:lpstr>
      <vt:lpstr>SAR- or delay-Doppler- altimetry (unfocused) </vt:lpstr>
      <vt:lpstr>“Fully-focused” SAR altimetry (FF-SAR) </vt:lpstr>
      <vt:lpstr>From Conventional to FF-SAR Altimeter processing</vt:lpstr>
      <vt:lpstr>“Fully-focused” SAR altimetry (FF-SAR)  </vt:lpstr>
      <vt:lpstr>“Fully-focused” SAR altimetry (FF-SAR) </vt:lpstr>
      <vt:lpstr>Radar echo over ocean / large lakes (classical alti) </vt:lpstr>
      <vt:lpstr>Radar echo over ocean / large lakes (SAR alti) </vt:lpstr>
      <vt:lpstr>Radar echo over rivers / small water bodies </vt:lpstr>
      <vt:lpstr>Over rivers (classical alti) (non-reflecting banks) </vt:lpstr>
      <vt:lpstr>Observation wrt river-crossing geometry </vt:lpstr>
      <vt:lpstr>Reflections on the surrounding </vt:lpstr>
      <vt:lpstr>What are we observing?</vt:lpstr>
      <vt:lpstr>Spatial scales </vt:lpstr>
      <vt:lpstr>Why? Because classical altimetry is not imagery… </vt:lpstr>
      <vt:lpstr>Time scales </vt:lpstr>
      <vt:lpstr>Higher-level data available </vt:lpstr>
      <vt:lpstr>Rivers: “virtual station” </vt:lpstr>
      <vt:lpstr>Lakes: integrated surface height </vt:lpstr>
    </vt:vector>
  </TitlesOfParts>
  <Company>CLS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vrosmorduc</dc:creator>
  <cp:lastModifiedBy>Rosmorduc Vinca</cp:lastModifiedBy>
  <cp:revision>339</cp:revision>
  <dcterms:created xsi:type="dcterms:W3CDTF">2015-04-27T09:20:21Z</dcterms:created>
  <dcterms:modified xsi:type="dcterms:W3CDTF">2024-01-26T14:16:08Z</dcterms:modified>
</cp:coreProperties>
</file>