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0"/>
  </p:notesMasterIdLst>
  <p:sldIdLst>
    <p:sldId id="327" r:id="rId2"/>
    <p:sldId id="343" r:id="rId3"/>
    <p:sldId id="341" r:id="rId4"/>
    <p:sldId id="345" r:id="rId5"/>
    <p:sldId id="370" r:id="rId6"/>
    <p:sldId id="368" r:id="rId7"/>
    <p:sldId id="348" r:id="rId8"/>
    <p:sldId id="636" r:id="rId9"/>
    <p:sldId id="579" r:id="rId10"/>
    <p:sldId id="580" r:id="rId11"/>
    <p:sldId id="344" r:id="rId12"/>
    <p:sldId id="582" r:id="rId13"/>
    <p:sldId id="324" r:id="rId14"/>
    <p:sldId id="581" r:id="rId15"/>
    <p:sldId id="261" r:id="rId16"/>
    <p:sldId id="575" r:id="rId17"/>
    <p:sldId id="576" r:id="rId18"/>
    <p:sldId id="375" r:id="rId19"/>
    <p:sldId id="573" r:id="rId20"/>
    <p:sldId id="377" r:id="rId21"/>
    <p:sldId id="574" r:id="rId22"/>
    <p:sldId id="342" r:id="rId23"/>
    <p:sldId id="352" r:id="rId24"/>
    <p:sldId id="349" r:id="rId25"/>
    <p:sldId id="353" r:id="rId26"/>
    <p:sldId id="355" r:id="rId27"/>
    <p:sldId id="586" r:id="rId28"/>
    <p:sldId id="635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30F"/>
    <a:srgbClr val="F0F5FA"/>
    <a:srgbClr val="4F81BD"/>
    <a:srgbClr val="D5E1EF"/>
    <a:srgbClr val="C2D3E8"/>
    <a:srgbClr val="0083C8"/>
    <a:srgbClr val="E52B38"/>
    <a:srgbClr val="84B818"/>
    <a:srgbClr val="0055A0"/>
    <a:srgbClr val="7C4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82814" autoAdjust="0"/>
  </p:normalViewPr>
  <p:slideViewPr>
    <p:cSldViewPr showGuides="1">
      <p:cViewPr varScale="1">
        <p:scale>
          <a:sx n="89" d="100"/>
          <a:sy n="89" d="100"/>
        </p:scale>
        <p:origin x="28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morduc Vinca" userId="ad80fc01-cf55-4376-a825-a887c8046f05" providerId="ADAL" clId="{AC4039DE-BB89-4FF5-97F5-929F5321BF96}"/>
    <pc:docChg chg="undo redo custSel addSld delSld modSld sldOrd">
      <pc:chgData name="Rosmorduc Vinca" userId="ad80fc01-cf55-4376-a825-a887c8046f05" providerId="ADAL" clId="{AC4039DE-BB89-4FF5-97F5-929F5321BF96}" dt="2019-08-23T09:48:41.648" v="3123"/>
      <pc:docMkLst>
        <pc:docMk/>
      </pc:docMkLst>
      <pc:sldChg chg="addSp delSp modSp add del">
        <pc:chgData name="Rosmorduc Vinca" userId="ad80fc01-cf55-4376-a825-a887c8046f05" providerId="ADAL" clId="{AC4039DE-BB89-4FF5-97F5-929F5321BF96}" dt="2019-08-23T09:00:13.041" v="1003" actId="2696"/>
        <pc:sldMkLst>
          <pc:docMk/>
          <pc:sldMk cId="0" sldId="257"/>
        </pc:sldMkLst>
        <pc:spChg chg="mod">
          <ac:chgData name="Rosmorduc Vinca" userId="ad80fc01-cf55-4376-a825-a887c8046f05" providerId="ADAL" clId="{AC4039DE-BB89-4FF5-97F5-929F5321BF96}" dt="2019-08-23T08:59:49.258" v="999"/>
          <ac:spMkLst>
            <pc:docMk/>
            <pc:sldMk cId="0" sldId="257"/>
            <ac:spMk id="2" creationId="{00000000-0000-0000-0000-000000000000}"/>
          </ac:spMkLst>
        </pc:spChg>
        <pc:spChg chg="add del mod">
          <ac:chgData name="Rosmorduc Vinca" userId="ad80fc01-cf55-4376-a825-a887c8046f05" providerId="ADAL" clId="{AC4039DE-BB89-4FF5-97F5-929F5321BF96}" dt="2019-08-23T08:58:47.920" v="934"/>
          <ac:spMkLst>
            <pc:docMk/>
            <pc:sldMk cId="0" sldId="257"/>
            <ac:spMk id="3" creationId="{7F1AA6B0-92AE-43A0-8BA0-43857640B50C}"/>
          </ac:spMkLst>
        </pc:spChg>
        <pc:spChg chg="del mod">
          <ac:chgData name="Rosmorduc Vinca" userId="ad80fc01-cf55-4376-a825-a887c8046f05" providerId="ADAL" clId="{AC4039DE-BB89-4FF5-97F5-929F5321BF96}" dt="2019-08-23T08:59:24.195" v="996" actId="478"/>
          <ac:spMkLst>
            <pc:docMk/>
            <pc:sldMk cId="0" sldId="257"/>
            <ac:spMk id="4" creationId="{6523FD56-51C7-49FA-882B-3CA9E1BEBEEC}"/>
          </ac:spMkLst>
        </pc:spChg>
        <pc:spChg chg="del mod">
          <ac:chgData name="Rosmorduc Vinca" userId="ad80fc01-cf55-4376-a825-a887c8046f05" providerId="ADAL" clId="{AC4039DE-BB89-4FF5-97F5-929F5321BF96}" dt="2019-08-23T08:59:29.898" v="998" actId="478"/>
          <ac:spMkLst>
            <pc:docMk/>
            <pc:sldMk cId="0" sldId="257"/>
            <ac:spMk id="6" creationId="{76A9C384-3227-44CB-9F3F-F825CF6B7ACE}"/>
          </ac:spMkLst>
        </pc:spChg>
        <pc:spChg chg="add mod">
          <ac:chgData name="Rosmorduc Vinca" userId="ad80fc01-cf55-4376-a825-a887c8046f05" providerId="ADAL" clId="{AC4039DE-BB89-4FF5-97F5-929F5321BF96}" dt="2019-08-23T08:58:47.920" v="934"/>
          <ac:spMkLst>
            <pc:docMk/>
            <pc:sldMk cId="0" sldId="257"/>
            <ac:spMk id="7" creationId="{8C11E06E-B059-4721-A404-681660779EC2}"/>
          </ac:spMkLst>
        </pc:spChg>
      </pc:sldChg>
      <pc:sldChg chg="modSp add del">
        <pc:chgData name="Rosmorduc Vinca" userId="ad80fc01-cf55-4376-a825-a887c8046f05" providerId="ADAL" clId="{AC4039DE-BB89-4FF5-97F5-929F5321BF96}" dt="2019-08-23T09:07:02.850" v="1474" actId="2696"/>
        <pc:sldMkLst>
          <pc:docMk/>
          <pc:sldMk cId="3484489363" sldId="259"/>
        </pc:sldMkLst>
        <pc:spChg chg="mod">
          <ac:chgData name="Rosmorduc Vinca" userId="ad80fc01-cf55-4376-a825-a887c8046f05" providerId="ADAL" clId="{AC4039DE-BB89-4FF5-97F5-929F5321BF96}" dt="2019-08-23T09:06:58.365" v="1473"/>
          <ac:spMkLst>
            <pc:docMk/>
            <pc:sldMk cId="3484489363" sldId="259"/>
            <ac:spMk id="6" creationId="{02BE786F-E465-4D57-AD28-0985B5AF4B1D}"/>
          </ac:spMkLst>
        </pc:spChg>
      </pc:sldChg>
      <pc:sldChg chg="addSp delSp modSp add del">
        <pc:chgData name="Rosmorduc Vinca" userId="ad80fc01-cf55-4376-a825-a887c8046f05" providerId="ADAL" clId="{AC4039DE-BB89-4FF5-97F5-929F5321BF96}" dt="2019-08-23T09:28:11.056" v="1874" actId="2696"/>
        <pc:sldMkLst>
          <pc:docMk/>
          <pc:sldMk cId="1827028390" sldId="260"/>
        </pc:sldMkLst>
        <pc:spChg chg="del">
          <ac:chgData name="Rosmorduc Vinca" userId="ad80fc01-cf55-4376-a825-a887c8046f05" providerId="ADAL" clId="{AC4039DE-BB89-4FF5-97F5-929F5321BF96}" dt="2019-08-23T09:27:42.639" v="1867"/>
          <ac:spMkLst>
            <pc:docMk/>
            <pc:sldMk cId="1827028390" sldId="260"/>
            <ac:spMk id="2" creationId="{84D400B9-30E6-47FB-9F31-3D32E88AE147}"/>
          </ac:spMkLst>
        </pc:spChg>
        <pc:spChg chg="add mod">
          <ac:chgData name="Rosmorduc Vinca" userId="ad80fc01-cf55-4376-a825-a887c8046f05" providerId="ADAL" clId="{AC4039DE-BB89-4FF5-97F5-929F5321BF96}" dt="2019-08-23T09:14:22.594" v="1650" actId="179"/>
          <ac:spMkLst>
            <pc:docMk/>
            <pc:sldMk cId="1827028390" sldId="260"/>
            <ac:spMk id="3" creationId="{A71519A5-1FA6-4E62-8D15-C2672ED38451}"/>
          </ac:spMkLst>
        </pc:spChg>
        <pc:spChg chg="del">
          <ac:chgData name="Rosmorduc Vinca" userId="ad80fc01-cf55-4376-a825-a887c8046f05" providerId="ADAL" clId="{AC4039DE-BB89-4FF5-97F5-929F5321BF96}" dt="2019-08-23T09:14:55.204" v="1659" actId="478"/>
          <ac:spMkLst>
            <pc:docMk/>
            <pc:sldMk cId="1827028390" sldId="260"/>
            <ac:spMk id="4" creationId="{6523FD56-51C7-49FA-882B-3CA9E1BEBEEC}"/>
          </ac:spMkLst>
        </pc:spChg>
        <pc:spChg chg="del mod">
          <ac:chgData name="Rosmorduc Vinca" userId="ad80fc01-cf55-4376-a825-a887c8046f05" providerId="ADAL" clId="{AC4039DE-BB89-4FF5-97F5-929F5321BF96}" dt="2019-08-23T09:14:47.969" v="1656" actId="478"/>
          <ac:spMkLst>
            <pc:docMk/>
            <pc:sldMk cId="1827028390" sldId="260"/>
            <ac:spMk id="6" creationId="{B2272D06-54F0-4022-99A0-CCB075078E27}"/>
          </ac:spMkLst>
        </pc:spChg>
        <pc:spChg chg="add mod">
          <ac:chgData name="Rosmorduc Vinca" userId="ad80fc01-cf55-4376-a825-a887c8046f05" providerId="ADAL" clId="{AC4039DE-BB89-4FF5-97F5-929F5321BF96}" dt="2019-08-23T09:27:02.014" v="1818"/>
          <ac:spMkLst>
            <pc:docMk/>
            <pc:sldMk cId="1827028390" sldId="260"/>
            <ac:spMk id="7" creationId="{5A53B7A7-DEFE-4509-B48E-12EFD977533D}"/>
          </ac:spMkLst>
        </pc:spChg>
        <pc:spChg chg="del">
          <ac:chgData name="Rosmorduc Vinca" userId="ad80fc01-cf55-4376-a825-a887c8046f05" providerId="ADAL" clId="{AC4039DE-BB89-4FF5-97F5-929F5321BF96}" dt="2019-08-23T09:14:31.094" v="1651" actId="478"/>
          <ac:spMkLst>
            <pc:docMk/>
            <pc:sldMk cId="1827028390" sldId="260"/>
            <ac:spMk id="8" creationId="{B14F1E5E-1453-455B-A827-9AB2C7E98F27}"/>
          </ac:spMkLst>
        </pc:spChg>
        <pc:picChg chg="del">
          <ac:chgData name="Rosmorduc Vinca" userId="ad80fc01-cf55-4376-a825-a887c8046f05" providerId="ADAL" clId="{AC4039DE-BB89-4FF5-97F5-929F5321BF96}" dt="2019-08-23T09:27:21.813" v="1826"/>
          <ac:picMkLst>
            <pc:docMk/>
            <pc:sldMk cId="1827028390" sldId="260"/>
            <ac:picMk id="5" creationId="{CD3C46B9-70AA-4D8C-9F97-B5A2AD8A667E}"/>
          </ac:picMkLst>
        </pc:picChg>
      </pc:sldChg>
      <pc:sldChg chg="add del">
        <pc:chgData name="Rosmorduc Vinca" userId="ad80fc01-cf55-4376-a825-a887c8046f05" providerId="ADAL" clId="{AC4039DE-BB89-4FF5-97F5-929F5321BF96}" dt="2019-08-23T08:58:22.557" v="931" actId="2696"/>
        <pc:sldMkLst>
          <pc:docMk/>
          <pc:sldMk cId="3933495985" sldId="260"/>
        </pc:sldMkLst>
      </pc:sldChg>
      <pc:sldChg chg="add del">
        <pc:chgData name="Rosmorduc Vinca" userId="ad80fc01-cf55-4376-a825-a887c8046f05" providerId="ADAL" clId="{AC4039DE-BB89-4FF5-97F5-929F5321BF96}" dt="2019-08-23T08:58:22.573" v="932" actId="2696"/>
        <pc:sldMkLst>
          <pc:docMk/>
          <pc:sldMk cId="2316194627" sldId="261"/>
        </pc:sldMkLst>
      </pc:sldChg>
      <pc:sldChg chg="addSp delSp modSp add ord">
        <pc:chgData name="Rosmorduc Vinca" userId="ad80fc01-cf55-4376-a825-a887c8046f05" providerId="ADAL" clId="{AC4039DE-BB89-4FF5-97F5-929F5321BF96}" dt="2019-08-23T09:35:54.611" v="2245" actId="1076"/>
        <pc:sldMkLst>
          <pc:docMk/>
          <pc:sldMk cId="3366699880" sldId="261"/>
        </pc:sldMkLst>
        <pc:spChg chg="add mod">
          <ac:chgData name="Rosmorduc Vinca" userId="ad80fc01-cf55-4376-a825-a887c8046f05" providerId="ADAL" clId="{AC4039DE-BB89-4FF5-97F5-929F5321BF96}" dt="2019-08-23T09:15:20.516" v="1664" actId="179"/>
          <ac:spMkLst>
            <pc:docMk/>
            <pc:sldMk cId="3366699880" sldId="261"/>
            <ac:spMk id="2" creationId="{205480B3-C1BD-464B-8806-11034391136F}"/>
          </ac:spMkLst>
        </pc:spChg>
        <pc:spChg chg="add del mod">
          <ac:chgData name="Rosmorduc Vinca" userId="ad80fc01-cf55-4376-a825-a887c8046f05" providerId="ADAL" clId="{AC4039DE-BB89-4FF5-97F5-929F5321BF96}" dt="2019-08-23T09:31:46.582" v="2053" actId="14100"/>
          <ac:spMkLst>
            <pc:docMk/>
            <pc:sldMk cId="3366699880" sldId="261"/>
            <ac:spMk id="3" creationId="{B3A3A4FF-73F8-42F9-A573-F5995A6966F8}"/>
          </ac:spMkLst>
        </pc:spChg>
        <pc:spChg chg="del">
          <ac:chgData name="Rosmorduc Vinca" userId="ad80fc01-cf55-4376-a825-a887c8046f05" providerId="ADAL" clId="{AC4039DE-BB89-4FF5-97F5-929F5321BF96}" dt="2019-08-23T09:31:32.696" v="2049" actId="478"/>
          <ac:spMkLst>
            <pc:docMk/>
            <pc:sldMk cId="3366699880" sldId="261"/>
            <ac:spMk id="4" creationId="{6523FD56-51C7-49FA-882B-3CA9E1BEBEEC}"/>
          </ac:spMkLst>
        </pc:spChg>
        <pc:spChg chg="del mod">
          <ac:chgData name="Rosmorduc Vinca" userId="ad80fc01-cf55-4376-a825-a887c8046f05" providerId="ADAL" clId="{AC4039DE-BB89-4FF5-97F5-929F5321BF96}" dt="2019-08-23T09:31:34.822" v="2050" actId="478"/>
          <ac:spMkLst>
            <pc:docMk/>
            <pc:sldMk cId="3366699880" sldId="261"/>
            <ac:spMk id="5" creationId="{81632D8C-EC8D-4629-B0EB-4A083625F3E7}"/>
          </ac:spMkLst>
        </pc:spChg>
        <pc:spChg chg="mod">
          <ac:chgData name="Rosmorduc Vinca" userId="ad80fc01-cf55-4376-a825-a887c8046f05" providerId="ADAL" clId="{AC4039DE-BB89-4FF5-97F5-929F5321BF96}" dt="2019-08-23T09:35:54.611" v="2245" actId="1076"/>
          <ac:spMkLst>
            <pc:docMk/>
            <pc:sldMk cId="3366699880" sldId="261"/>
            <ac:spMk id="8" creationId="{982E1C8A-A8FF-4226-B588-735ABC153D45}"/>
          </ac:spMkLst>
        </pc:spChg>
        <pc:spChg chg="del">
          <ac:chgData name="Rosmorduc Vinca" userId="ad80fc01-cf55-4376-a825-a887c8046f05" providerId="ADAL" clId="{AC4039DE-BB89-4FF5-97F5-929F5321BF96}" dt="2019-08-23T09:15:25.048" v="1665" actId="478"/>
          <ac:spMkLst>
            <pc:docMk/>
            <pc:sldMk cId="3366699880" sldId="261"/>
            <ac:spMk id="10" creationId="{8D1F54FA-03A8-4640-AF2B-A2A4A04CD735}"/>
          </ac:spMkLst>
        </pc:spChg>
        <pc:picChg chg="del">
          <ac:chgData name="Rosmorduc Vinca" userId="ad80fc01-cf55-4376-a825-a887c8046f05" providerId="ADAL" clId="{AC4039DE-BB89-4FF5-97F5-929F5321BF96}" dt="2019-08-23T09:31:35.574" v="2051" actId="478"/>
          <ac:picMkLst>
            <pc:docMk/>
            <pc:sldMk cId="3366699880" sldId="261"/>
            <ac:picMk id="7" creationId="{D25CAA4C-58E4-4693-9057-52A08EDFA412}"/>
          </ac:picMkLst>
        </pc:picChg>
      </pc:sldChg>
      <pc:sldChg chg="delSp modSp add del delAnim">
        <pc:chgData name="Rosmorduc Vinca" userId="ad80fc01-cf55-4376-a825-a887c8046f05" providerId="ADAL" clId="{AC4039DE-BB89-4FF5-97F5-929F5321BF96}" dt="2019-08-23T09:10:26.399" v="1554" actId="2696"/>
        <pc:sldMkLst>
          <pc:docMk/>
          <pc:sldMk cId="2921382719" sldId="308"/>
        </pc:sldMkLst>
        <pc:spChg chg="mod">
          <ac:chgData name="Rosmorduc Vinca" userId="ad80fc01-cf55-4376-a825-a887c8046f05" providerId="ADAL" clId="{AC4039DE-BB89-4FF5-97F5-929F5321BF96}" dt="2019-08-23T09:08:14.320" v="1528" actId="1076"/>
          <ac:spMkLst>
            <pc:docMk/>
            <pc:sldMk cId="2921382719" sldId="308"/>
            <ac:spMk id="3" creationId="{56493943-2776-4CC1-B2AE-82DEDB538338}"/>
          </ac:spMkLst>
        </pc:spChg>
        <pc:spChg chg="del">
          <ac:chgData name="Rosmorduc Vinca" userId="ad80fc01-cf55-4376-a825-a887c8046f05" providerId="ADAL" clId="{AC4039DE-BB89-4FF5-97F5-929F5321BF96}" dt="2019-08-23T09:08:57.773" v="1535" actId="478"/>
          <ac:spMkLst>
            <pc:docMk/>
            <pc:sldMk cId="2921382719" sldId="308"/>
            <ac:spMk id="7" creationId="{25C462E7-F48E-4C85-A912-9F295C4FDB31}"/>
          </ac:spMkLst>
        </pc:spChg>
        <pc:spChg chg="mod">
          <ac:chgData name="Rosmorduc Vinca" userId="ad80fc01-cf55-4376-a825-a887c8046f05" providerId="ADAL" clId="{AC4039DE-BB89-4FF5-97F5-929F5321BF96}" dt="2019-08-23T09:09:57.805" v="1546"/>
          <ac:spMkLst>
            <pc:docMk/>
            <pc:sldMk cId="2921382719" sldId="308"/>
            <ac:spMk id="8" creationId="{B9277BEB-CCF4-4AA9-BF2F-EDA2D413F229}"/>
          </ac:spMkLst>
        </pc:spChg>
        <pc:spChg chg="mod">
          <ac:chgData name="Rosmorduc Vinca" userId="ad80fc01-cf55-4376-a825-a887c8046f05" providerId="ADAL" clId="{AC4039DE-BB89-4FF5-97F5-929F5321BF96}" dt="2019-08-23T08:56:03.232" v="928" actId="207"/>
          <ac:spMkLst>
            <pc:docMk/>
            <pc:sldMk cId="2921382719" sldId="308"/>
            <ac:spMk id="12" creationId="{2587573B-97D2-4392-AC8C-45994DBEA27B}"/>
          </ac:spMkLst>
        </pc:spChg>
        <pc:spChg chg="del mod">
          <ac:chgData name="Rosmorduc Vinca" userId="ad80fc01-cf55-4376-a825-a887c8046f05" providerId="ADAL" clId="{AC4039DE-BB89-4FF5-97F5-929F5321BF96}" dt="2019-08-23T09:08:55.789" v="1534" actId="478"/>
          <ac:spMkLst>
            <pc:docMk/>
            <pc:sldMk cId="2921382719" sldId="308"/>
            <ac:spMk id="117762" creationId="{00000000-0000-0000-0000-000000000000}"/>
          </ac:spMkLst>
        </pc:spChg>
        <pc:grpChg chg="del">
          <ac:chgData name="Rosmorduc Vinca" userId="ad80fc01-cf55-4376-a825-a887c8046f05" providerId="ADAL" clId="{AC4039DE-BB89-4FF5-97F5-929F5321BF96}" dt="2019-08-23T09:09:10.523" v="1536" actId="478"/>
          <ac:grpSpMkLst>
            <pc:docMk/>
            <pc:sldMk cId="2921382719" sldId="308"/>
            <ac:grpSpMk id="9" creationId="{A6974A2C-D204-475A-A3BA-D3234175E1B1}"/>
          </ac:grpSpMkLst>
        </pc:grpChg>
        <pc:picChg chg="del mod">
          <ac:chgData name="Rosmorduc Vinca" userId="ad80fc01-cf55-4376-a825-a887c8046f05" providerId="ADAL" clId="{AC4039DE-BB89-4FF5-97F5-929F5321BF96}" dt="2019-08-23T08:55:29.898" v="925" actId="478"/>
          <ac:picMkLst>
            <pc:docMk/>
            <pc:sldMk cId="2921382719" sldId="308"/>
            <ac:picMk id="2" creationId="{00000000-0000-0000-0000-000000000000}"/>
          </ac:picMkLst>
        </pc:picChg>
        <pc:picChg chg="mod">
          <ac:chgData name="Rosmorduc Vinca" userId="ad80fc01-cf55-4376-a825-a887c8046f05" providerId="ADAL" clId="{AC4039DE-BB89-4FF5-97F5-929F5321BF96}" dt="2019-08-23T09:09:37.492" v="1540" actId="1076"/>
          <ac:picMkLst>
            <pc:docMk/>
            <pc:sldMk cId="2921382719" sldId="308"/>
            <ac:picMk id="6" creationId="{F3B4FE7D-375C-4EBC-9A44-967F4FE2776D}"/>
          </ac:picMkLst>
        </pc:picChg>
      </pc:sldChg>
      <pc:sldChg chg="delSp modSp add">
        <pc:chgData name="Rosmorduc Vinca" userId="ad80fc01-cf55-4376-a825-a887c8046f05" providerId="ADAL" clId="{AC4039DE-BB89-4FF5-97F5-929F5321BF96}" dt="2019-08-23T09:35:20.689" v="2242" actId="20577"/>
        <pc:sldMkLst>
          <pc:docMk/>
          <pc:sldMk cId="2970065193" sldId="324"/>
        </pc:sldMkLst>
        <pc:spChg chg="del">
          <ac:chgData name="Rosmorduc Vinca" userId="ad80fc01-cf55-4376-a825-a887c8046f05" providerId="ADAL" clId="{AC4039DE-BB89-4FF5-97F5-929F5321BF96}" dt="2019-08-23T09:21:13.509" v="1695" actId="478"/>
          <ac:spMkLst>
            <pc:docMk/>
            <pc:sldMk cId="2970065193" sldId="324"/>
            <ac:spMk id="4" creationId="{00000000-0000-0000-0000-000000000000}"/>
          </ac:spMkLst>
        </pc:spChg>
        <pc:spChg chg="mod">
          <ac:chgData name="Rosmorduc Vinca" userId="ad80fc01-cf55-4376-a825-a887c8046f05" providerId="ADAL" clId="{AC4039DE-BB89-4FF5-97F5-929F5321BF96}" dt="2019-08-23T09:35:11.690" v="2241" actId="20577"/>
          <ac:spMkLst>
            <pc:docMk/>
            <pc:sldMk cId="2970065193" sldId="324"/>
            <ac:spMk id="21" creationId="{C48046D3-7150-4293-AA36-31FA489A8420}"/>
          </ac:spMkLst>
        </pc:spChg>
        <pc:spChg chg="mod">
          <ac:chgData name="Rosmorduc Vinca" userId="ad80fc01-cf55-4376-a825-a887c8046f05" providerId="ADAL" clId="{AC4039DE-BB89-4FF5-97F5-929F5321BF96}" dt="2019-08-23T09:35:20.689" v="2242" actId="20577"/>
          <ac:spMkLst>
            <pc:docMk/>
            <pc:sldMk cId="2970065193" sldId="324"/>
            <ac:spMk id="24" creationId="{BEE62978-4674-4229-8193-2611E3B8C391}"/>
          </ac:spMkLst>
        </pc:spChg>
      </pc:sldChg>
      <pc:sldChg chg="add del">
        <pc:chgData name="Rosmorduc Vinca" userId="ad80fc01-cf55-4376-a825-a887c8046f05" providerId="ADAL" clId="{AC4039DE-BB89-4FF5-97F5-929F5321BF96}" dt="2019-08-23T08:58:04.135" v="929" actId="2696"/>
        <pc:sldMkLst>
          <pc:docMk/>
          <pc:sldMk cId="4127220944" sldId="324"/>
        </pc:sldMkLst>
      </pc:sldChg>
      <pc:sldChg chg="addSp delSp modSp add del">
        <pc:chgData name="Rosmorduc Vinca" userId="ad80fc01-cf55-4376-a825-a887c8046f05" providerId="ADAL" clId="{AC4039DE-BB89-4FF5-97F5-929F5321BF96}" dt="2019-08-23T09:21:18.798" v="1696" actId="478"/>
        <pc:sldMkLst>
          <pc:docMk/>
          <pc:sldMk cId="3358550441" sldId="344"/>
        </pc:sldMkLst>
        <pc:spChg chg="mod">
          <ac:chgData name="Rosmorduc Vinca" userId="ad80fc01-cf55-4376-a825-a887c8046f05" providerId="ADAL" clId="{AC4039DE-BB89-4FF5-97F5-929F5321BF96}" dt="2019-08-23T09:06:10.809" v="1467" actId="179"/>
          <ac:spMkLst>
            <pc:docMk/>
            <pc:sldMk cId="3358550441" sldId="344"/>
            <ac:spMk id="2" creationId="{00000000-0000-0000-0000-000000000000}"/>
          </ac:spMkLst>
        </pc:spChg>
        <pc:spChg chg="add del mod">
          <ac:chgData name="Rosmorduc Vinca" userId="ad80fc01-cf55-4376-a825-a887c8046f05" providerId="ADAL" clId="{AC4039DE-BB89-4FF5-97F5-929F5321BF96}" dt="2019-08-23T09:00:36.002" v="1040"/>
          <ac:spMkLst>
            <pc:docMk/>
            <pc:sldMk cId="3358550441" sldId="344"/>
            <ac:spMk id="3" creationId="{1DE81835-A210-4738-A224-1AF74A0FAB27}"/>
          </ac:spMkLst>
        </pc:spChg>
        <pc:spChg chg="add del mod">
          <ac:chgData name="Rosmorduc Vinca" userId="ad80fc01-cf55-4376-a825-a887c8046f05" providerId="ADAL" clId="{AC4039DE-BB89-4FF5-97F5-929F5321BF96}" dt="2019-08-23T09:05:08.027" v="1381"/>
          <ac:spMkLst>
            <pc:docMk/>
            <pc:sldMk cId="3358550441" sldId="344"/>
            <ac:spMk id="3" creationId="{736C7479-48E6-47A2-A94C-04A54F0549BF}"/>
          </ac:spMkLst>
        </pc:spChg>
        <pc:spChg chg="del">
          <ac:chgData name="Rosmorduc Vinca" userId="ad80fc01-cf55-4376-a825-a887c8046f05" providerId="ADAL" clId="{AC4039DE-BB89-4FF5-97F5-929F5321BF96}" dt="2019-08-23T09:21:18.798" v="1696" actId="478"/>
          <ac:spMkLst>
            <pc:docMk/>
            <pc:sldMk cId="3358550441" sldId="344"/>
            <ac:spMk id="4" creationId="{00000000-0000-0000-0000-000000000000}"/>
          </ac:spMkLst>
        </pc:spChg>
        <pc:spChg chg="add del mod">
          <ac:chgData name="Rosmorduc Vinca" userId="ad80fc01-cf55-4376-a825-a887c8046f05" providerId="ADAL" clId="{AC4039DE-BB89-4FF5-97F5-929F5321BF96}" dt="2019-08-23T09:05:08.027" v="1381"/>
          <ac:spMkLst>
            <pc:docMk/>
            <pc:sldMk cId="3358550441" sldId="344"/>
            <ac:spMk id="5" creationId="{1A86F217-5C4B-4A0F-8B1A-A9F9CDA198D5}"/>
          </ac:spMkLst>
        </pc:spChg>
        <pc:spChg chg="add del mod">
          <ac:chgData name="Rosmorduc Vinca" userId="ad80fc01-cf55-4376-a825-a887c8046f05" providerId="ADAL" clId="{AC4039DE-BB89-4FF5-97F5-929F5321BF96}" dt="2019-08-23T09:00:36.002" v="1040"/>
          <ac:spMkLst>
            <pc:docMk/>
            <pc:sldMk cId="3358550441" sldId="344"/>
            <ac:spMk id="5" creationId="{AB235535-59B1-4681-90F2-9410B547EE65}"/>
          </ac:spMkLst>
        </pc:spChg>
        <pc:spChg chg="add del mod">
          <ac:chgData name="Rosmorduc Vinca" userId="ad80fc01-cf55-4376-a825-a887c8046f05" providerId="ADAL" clId="{AC4039DE-BB89-4FF5-97F5-929F5321BF96}" dt="2019-08-23T09:05:22.824" v="1386" actId="478"/>
          <ac:spMkLst>
            <pc:docMk/>
            <pc:sldMk cId="3358550441" sldId="344"/>
            <ac:spMk id="6" creationId="{890728EA-6DC1-4013-8779-CED4F1836119}"/>
          </ac:spMkLst>
        </pc:spChg>
        <pc:spChg chg="add del mod">
          <ac:chgData name="Rosmorduc Vinca" userId="ad80fc01-cf55-4376-a825-a887c8046f05" providerId="ADAL" clId="{AC4039DE-BB89-4FF5-97F5-929F5321BF96}" dt="2019-08-23T09:00:39.330" v="1041" actId="478"/>
          <ac:spMkLst>
            <pc:docMk/>
            <pc:sldMk cId="3358550441" sldId="344"/>
            <ac:spMk id="6" creationId="{C436A521-D24F-4DDC-817D-0331ED764429}"/>
          </ac:spMkLst>
        </pc:spChg>
        <pc:spChg chg="add del mod">
          <ac:chgData name="Rosmorduc Vinca" userId="ad80fc01-cf55-4376-a825-a887c8046f05" providerId="ADAL" clId="{AC4039DE-BB89-4FF5-97F5-929F5321BF96}" dt="2019-08-23T09:05:26.184" v="1387" actId="478"/>
          <ac:spMkLst>
            <pc:docMk/>
            <pc:sldMk cId="3358550441" sldId="344"/>
            <ac:spMk id="8" creationId="{794BC4E9-AF59-4BDD-B472-C0E376E329A3}"/>
          </ac:spMkLst>
        </pc:spChg>
        <pc:spChg chg="add mod">
          <ac:chgData name="Rosmorduc Vinca" userId="ad80fc01-cf55-4376-a825-a887c8046f05" providerId="ADAL" clId="{AC4039DE-BB89-4FF5-97F5-929F5321BF96}" dt="2019-08-23T09:08:04.804" v="1527" actId="14100"/>
          <ac:spMkLst>
            <pc:docMk/>
            <pc:sldMk cId="3358550441" sldId="344"/>
            <ac:spMk id="9" creationId="{06532FAB-C6B4-4191-90D5-FAF7F15D9B08}"/>
          </ac:spMkLst>
        </pc:spChg>
        <pc:picChg chg="add mod">
          <ac:chgData name="Rosmorduc Vinca" userId="ad80fc01-cf55-4376-a825-a887c8046f05" providerId="ADAL" clId="{AC4039DE-BB89-4FF5-97F5-929F5321BF96}" dt="2019-08-23T09:07:12.272" v="1476" actId="1076"/>
          <ac:picMkLst>
            <pc:docMk/>
            <pc:sldMk cId="3358550441" sldId="344"/>
            <ac:picMk id="22" creationId="{05BB96A3-D6ED-471C-BF10-A9CFDB15026F}"/>
          </ac:picMkLst>
        </pc:picChg>
      </pc:sldChg>
      <pc:sldChg chg="add del">
        <pc:chgData name="Rosmorduc Vinca" userId="ad80fc01-cf55-4376-a825-a887c8046f05" providerId="ADAL" clId="{AC4039DE-BB89-4FF5-97F5-929F5321BF96}" dt="2019-08-23T09:00:46.142" v="1043" actId="2696"/>
        <pc:sldMkLst>
          <pc:docMk/>
          <pc:sldMk cId="1659253036" sldId="346"/>
        </pc:sldMkLst>
      </pc:sldChg>
      <pc:sldChg chg="delSp modSp add del">
        <pc:chgData name="Rosmorduc Vinca" userId="ad80fc01-cf55-4376-a825-a887c8046f05" providerId="ADAL" clId="{AC4039DE-BB89-4FF5-97F5-929F5321BF96}" dt="2019-08-23T09:36:07.408" v="2246" actId="2696"/>
        <pc:sldMkLst>
          <pc:docMk/>
          <pc:sldMk cId="3681880337" sldId="346"/>
        </pc:sldMkLst>
        <pc:spChg chg="mod">
          <ac:chgData name="Rosmorduc Vinca" userId="ad80fc01-cf55-4376-a825-a887c8046f05" providerId="ADAL" clId="{AC4039DE-BB89-4FF5-97F5-929F5321BF96}" dt="2019-08-23T09:15:43.267" v="1683" actId="20577"/>
          <ac:spMkLst>
            <pc:docMk/>
            <pc:sldMk cId="3681880337" sldId="346"/>
            <ac:spMk id="3" creationId="{C558B072-FC06-4A74-A25C-7163D31A4D0A}"/>
          </ac:spMkLst>
        </pc:spChg>
        <pc:spChg chg="del">
          <ac:chgData name="Rosmorduc Vinca" userId="ad80fc01-cf55-4376-a825-a887c8046f05" providerId="ADAL" clId="{AC4039DE-BB89-4FF5-97F5-929F5321BF96}" dt="2019-08-23T09:20:54.133" v="1692" actId="478"/>
          <ac:spMkLst>
            <pc:docMk/>
            <pc:sldMk cId="3681880337" sldId="346"/>
            <ac:spMk id="4" creationId="{00000000-0000-0000-0000-000000000000}"/>
          </ac:spMkLst>
        </pc:spChg>
      </pc:sldChg>
      <pc:sldChg chg="del">
        <pc:chgData name="Rosmorduc Vinca" userId="ad80fc01-cf55-4376-a825-a887c8046f05" providerId="ADAL" clId="{AC4039DE-BB89-4FF5-97F5-929F5321BF96}" dt="2019-08-23T09:48:36.286" v="3122" actId="2696"/>
        <pc:sldMkLst>
          <pc:docMk/>
          <pc:sldMk cId="1082277992" sldId="348"/>
        </pc:sldMkLst>
      </pc:sldChg>
      <pc:sldChg chg="modSp">
        <pc:chgData name="Rosmorduc Vinca" userId="ad80fc01-cf55-4376-a825-a887c8046f05" providerId="ADAL" clId="{AC4039DE-BB89-4FF5-97F5-929F5321BF96}" dt="2019-08-21T14:28:39.419" v="538" actId="20577"/>
        <pc:sldMkLst>
          <pc:docMk/>
          <pc:sldMk cId="0" sldId="354"/>
        </pc:sldMkLst>
        <pc:spChg chg="mod">
          <ac:chgData name="Rosmorduc Vinca" userId="ad80fc01-cf55-4376-a825-a887c8046f05" providerId="ADAL" clId="{AC4039DE-BB89-4FF5-97F5-929F5321BF96}" dt="2019-08-21T14:28:39.419" v="538" actId="20577"/>
          <ac:spMkLst>
            <pc:docMk/>
            <pc:sldMk cId="0" sldId="354"/>
            <ac:spMk id="3" creationId="{F7EBC2A6-A197-4F73-9BBC-48C6FB116950}"/>
          </ac:spMkLst>
        </pc:spChg>
      </pc:sldChg>
      <pc:sldChg chg="modSp">
        <pc:chgData name="Rosmorduc Vinca" userId="ad80fc01-cf55-4376-a825-a887c8046f05" providerId="ADAL" clId="{AC4039DE-BB89-4FF5-97F5-929F5321BF96}" dt="2019-08-21T14:30:12.321" v="722" actId="20577"/>
        <pc:sldMkLst>
          <pc:docMk/>
          <pc:sldMk cId="3736033512" sldId="355"/>
        </pc:sldMkLst>
        <pc:spChg chg="mod">
          <ac:chgData name="Rosmorduc Vinca" userId="ad80fc01-cf55-4376-a825-a887c8046f05" providerId="ADAL" clId="{AC4039DE-BB89-4FF5-97F5-929F5321BF96}" dt="2019-08-21T14:30:12.321" v="722" actId="20577"/>
          <ac:spMkLst>
            <pc:docMk/>
            <pc:sldMk cId="3736033512" sldId="355"/>
            <ac:spMk id="2" creationId="{BB6480CD-2B8E-4475-8AEC-DA9E3962C8EB}"/>
          </ac:spMkLst>
        </pc:spChg>
        <pc:spChg chg="mod">
          <ac:chgData name="Rosmorduc Vinca" userId="ad80fc01-cf55-4376-a825-a887c8046f05" providerId="ADAL" clId="{AC4039DE-BB89-4FF5-97F5-929F5321BF96}" dt="2019-08-21T14:29:25.137" v="588" actId="20577"/>
          <ac:spMkLst>
            <pc:docMk/>
            <pc:sldMk cId="3736033512" sldId="355"/>
            <ac:spMk id="17410" creationId="{00000000-0000-0000-0000-000000000000}"/>
          </ac:spMkLst>
        </pc:spChg>
      </pc:sldChg>
      <pc:sldChg chg="modSp">
        <pc:chgData name="Rosmorduc Vinca" userId="ad80fc01-cf55-4376-a825-a887c8046f05" providerId="ADAL" clId="{AC4039DE-BB89-4FF5-97F5-929F5321BF96}" dt="2019-08-23T09:47:20.272" v="2979" actId="5793"/>
        <pc:sldMkLst>
          <pc:docMk/>
          <pc:sldMk cId="3861080009" sldId="375"/>
        </pc:sldMkLst>
        <pc:spChg chg="mod">
          <ac:chgData name="Rosmorduc Vinca" userId="ad80fc01-cf55-4376-a825-a887c8046f05" providerId="ADAL" clId="{AC4039DE-BB89-4FF5-97F5-929F5321BF96}" dt="2019-08-23T09:47:20.272" v="2979" actId="5793"/>
          <ac:spMkLst>
            <pc:docMk/>
            <pc:sldMk cId="3861080009" sldId="375"/>
            <ac:spMk id="3" creationId="{62F11E3F-ABFD-44C2-AAE6-E676B7040158}"/>
          </ac:spMkLst>
        </pc:spChg>
      </pc:sldChg>
      <pc:sldChg chg="delSp modSp">
        <pc:chgData name="Rosmorduc Vinca" userId="ad80fc01-cf55-4376-a825-a887c8046f05" providerId="ADAL" clId="{AC4039DE-BB89-4FF5-97F5-929F5321BF96}" dt="2019-08-23T09:45:49.367" v="2877" actId="20577"/>
        <pc:sldMkLst>
          <pc:docMk/>
          <pc:sldMk cId="4047431930" sldId="377"/>
        </pc:sldMkLst>
        <pc:spChg chg="mod">
          <ac:chgData name="Rosmorduc Vinca" userId="ad80fc01-cf55-4376-a825-a887c8046f05" providerId="ADAL" clId="{AC4039DE-BB89-4FF5-97F5-929F5321BF96}" dt="2019-08-23T09:45:49.367" v="2877" actId="20577"/>
          <ac:spMkLst>
            <pc:docMk/>
            <pc:sldMk cId="4047431930" sldId="377"/>
            <ac:spMk id="3" creationId="{C01B0238-9FBD-41EF-83B8-DED3DBEBD38F}"/>
          </ac:spMkLst>
        </pc:spChg>
        <pc:spChg chg="del">
          <ac:chgData name="Rosmorduc Vinca" userId="ad80fc01-cf55-4376-a825-a887c8046f05" providerId="ADAL" clId="{AC4039DE-BB89-4FF5-97F5-929F5321BF96}" dt="2019-08-23T09:38:39.842" v="2547" actId="478"/>
          <ac:spMkLst>
            <pc:docMk/>
            <pc:sldMk cId="4047431930" sldId="377"/>
            <ac:spMk id="4" creationId="{EDDE64D3-5880-462B-9BC8-952B6F82CB35}"/>
          </ac:spMkLst>
        </pc:spChg>
      </pc:sldChg>
      <pc:sldChg chg="addSp delSp modSp">
        <pc:chgData name="Rosmorduc Vinca" userId="ad80fc01-cf55-4376-a825-a887c8046f05" providerId="ADAL" clId="{AC4039DE-BB89-4FF5-97F5-929F5321BF96}" dt="2019-08-23T09:44:37.286" v="2873" actId="14100"/>
        <pc:sldMkLst>
          <pc:docMk/>
          <pc:sldMk cId="787431916" sldId="573"/>
        </pc:sldMkLst>
        <pc:spChg chg="mod">
          <ac:chgData name="Rosmorduc Vinca" userId="ad80fc01-cf55-4376-a825-a887c8046f05" providerId="ADAL" clId="{AC4039DE-BB89-4FF5-97F5-929F5321BF96}" dt="2019-08-21T14:30:41.513" v="746" actId="20577"/>
          <ac:spMkLst>
            <pc:docMk/>
            <pc:sldMk cId="787431916" sldId="573"/>
            <ac:spMk id="2" creationId="{33E46A11-15AF-4194-9931-6C498487A353}"/>
          </ac:spMkLst>
        </pc:spChg>
        <pc:spChg chg="del">
          <ac:chgData name="Rosmorduc Vinca" userId="ad80fc01-cf55-4376-a825-a887c8046f05" providerId="ADAL" clId="{AC4039DE-BB89-4FF5-97F5-929F5321BF96}" dt="2019-08-23T09:42:04.990" v="2731" actId="478"/>
          <ac:spMkLst>
            <pc:docMk/>
            <pc:sldMk cId="787431916" sldId="573"/>
            <ac:spMk id="4" creationId="{18E0F4E1-0EA5-47D1-9238-EDB91BAD1E7B}"/>
          </ac:spMkLst>
        </pc:spChg>
        <pc:cxnChg chg="add mod">
          <ac:chgData name="Rosmorduc Vinca" userId="ad80fc01-cf55-4376-a825-a887c8046f05" providerId="ADAL" clId="{AC4039DE-BB89-4FF5-97F5-929F5321BF96}" dt="2019-08-23T09:41:28.560" v="2676" actId="14100"/>
          <ac:cxnSpMkLst>
            <pc:docMk/>
            <pc:sldMk cId="787431916" sldId="573"/>
            <ac:cxnSpMk id="14" creationId="{8D5FC436-84AD-4CCF-98E5-A1CB5869EF1D}"/>
          </ac:cxnSpMkLst>
        </pc:cxnChg>
        <pc:cxnChg chg="mod">
          <ac:chgData name="Rosmorduc Vinca" userId="ad80fc01-cf55-4376-a825-a887c8046f05" providerId="ADAL" clId="{AC4039DE-BB89-4FF5-97F5-929F5321BF96}" dt="2019-08-21T14:25:13.969" v="407" actId="14100"/>
          <ac:cxnSpMkLst>
            <pc:docMk/>
            <pc:sldMk cId="787431916" sldId="573"/>
            <ac:cxnSpMk id="102" creationId="{72920FE2-0EF1-4C0E-9B97-9E1355AD3410}"/>
          </ac:cxnSpMkLst>
        </pc:cxnChg>
        <pc:cxnChg chg="add mod">
          <ac:chgData name="Rosmorduc Vinca" userId="ad80fc01-cf55-4376-a825-a887c8046f05" providerId="ADAL" clId="{AC4039DE-BB89-4FF5-97F5-929F5321BF96}" dt="2019-08-23T09:43:15.992" v="2752" actId="1076"/>
          <ac:cxnSpMkLst>
            <pc:docMk/>
            <pc:sldMk cId="787431916" sldId="573"/>
            <ac:cxnSpMk id="103" creationId="{5FC02D31-B3C0-46B8-8DAE-83C52DAFD4A6}"/>
          </ac:cxnSpMkLst>
        </pc:cxnChg>
        <pc:cxnChg chg="add mod">
          <ac:chgData name="Rosmorduc Vinca" userId="ad80fc01-cf55-4376-a825-a887c8046f05" providerId="ADAL" clId="{AC4039DE-BB89-4FF5-97F5-929F5321BF96}" dt="2019-08-23T09:44:01.713" v="2804" actId="14100"/>
          <ac:cxnSpMkLst>
            <pc:docMk/>
            <pc:sldMk cId="787431916" sldId="573"/>
            <ac:cxnSpMk id="107" creationId="{9E9CA91A-1228-4411-B08D-80C72B017FCB}"/>
          </ac:cxnSpMkLst>
        </pc:cxnChg>
        <pc:cxnChg chg="add del">
          <ac:chgData name="Rosmorduc Vinca" userId="ad80fc01-cf55-4376-a825-a887c8046f05" providerId="ADAL" clId="{AC4039DE-BB89-4FF5-97F5-929F5321BF96}" dt="2019-08-23T09:44:10.429" v="2806" actId="478"/>
          <ac:cxnSpMkLst>
            <pc:docMk/>
            <pc:sldMk cId="787431916" sldId="573"/>
            <ac:cxnSpMk id="108" creationId="{10277260-1886-4C42-9819-43601EA2C578}"/>
          </ac:cxnSpMkLst>
        </pc:cxnChg>
        <pc:cxnChg chg="add mod">
          <ac:chgData name="Rosmorduc Vinca" userId="ad80fc01-cf55-4376-a825-a887c8046f05" providerId="ADAL" clId="{AC4039DE-BB89-4FF5-97F5-929F5321BF96}" dt="2019-08-23T09:44:37.286" v="2873" actId="14100"/>
          <ac:cxnSpMkLst>
            <pc:docMk/>
            <pc:sldMk cId="787431916" sldId="573"/>
            <ac:cxnSpMk id="109" creationId="{2DBB408B-F249-4F55-BD08-A7854E636F2E}"/>
          </ac:cxnSpMkLst>
        </pc:cxnChg>
      </pc:sldChg>
      <pc:sldChg chg="modSp">
        <pc:chgData name="Rosmorduc Vinca" userId="ad80fc01-cf55-4376-a825-a887c8046f05" providerId="ADAL" clId="{AC4039DE-BB89-4FF5-97F5-929F5321BF96}" dt="2019-08-23T09:46:29.382" v="2933" actId="20577"/>
        <pc:sldMkLst>
          <pc:docMk/>
          <pc:sldMk cId="4092489826" sldId="574"/>
        </pc:sldMkLst>
        <pc:spChg chg="mod">
          <ac:chgData name="Rosmorduc Vinca" userId="ad80fc01-cf55-4376-a825-a887c8046f05" providerId="ADAL" clId="{AC4039DE-BB89-4FF5-97F5-929F5321BF96}" dt="2019-08-23T09:46:29.382" v="2933" actId="20577"/>
          <ac:spMkLst>
            <pc:docMk/>
            <pc:sldMk cId="4092489826" sldId="574"/>
            <ac:spMk id="2" creationId="{33E46A11-15AF-4194-9931-6C498487A353}"/>
          </ac:spMkLst>
        </pc:spChg>
        <pc:spChg chg="mod">
          <ac:chgData name="Rosmorduc Vinca" userId="ad80fc01-cf55-4376-a825-a887c8046f05" providerId="ADAL" clId="{AC4039DE-BB89-4FF5-97F5-929F5321BF96}" dt="2019-08-21T14:26:21.631" v="443" actId="20577"/>
          <ac:spMkLst>
            <pc:docMk/>
            <pc:sldMk cId="4092489826" sldId="574"/>
            <ac:spMk id="4" creationId="{66BD2A8D-AF1C-4BF2-9C28-11769C8D24E8}"/>
          </ac:spMkLst>
        </pc:spChg>
      </pc:sldChg>
      <pc:sldChg chg="del ord">
        <pc:chgData name="Rosmorduc Vinca" userId="ad80fc01-cf55-4376-a825-a887c8046f05" providerId="ADAL" clId="{AC4039DE-BB89-4FF5-97F5-929F5321BF96}" dt="2019-08-23T09:16:10.376" v="1684" actId="2696"/>
        <pc:sldMkLst>
          <pc:docMk/>
          <pc:sldMk cId="1215888021" sldId="575"/>
        </pc:sldMkLst>
      </pc:sldChg>
      <pc:sldChg chg="delSp modSp add">
        <pc:chgData name="Rosmorduc Vinca" userId="ad80fc01-cf55-4376-a825-a887c8046f05" providerId="ADAL" clId="{AC4039DE-BB89-4FF5-97F5-929F5321BF96}" dt="2019-08-23T09:48:22.755" v="3121" actId="20577"/>
        <pc:sldMkLst>
          <pc:docMk/>
          <pc:sldMk cId="4161937918" sldId="575"/>
        </pc:sldMkLst>
        <pc:spChg chg="del">
          <ac:chgData name="Rosmorduc Vinca" userId="ad80fc01-cf55-4376-a825-a887c8046f05" providerId="ADAL" clId="{AC4039DE-BB89-4FF5-97F5-929F5321BF96}" dt="2019-08-23T09:20:50.428" v="1691" actId="478"/>
          <ac:spMkLst>
            <pc:docMk/>
            <pc:sldMk cId="4161937918" sldId="575"/>
            <ac:spMk id="4" creationId="{44A98601-27FF-4424-810F-CD2D269E5841}"/>
          </ac:spMkLst>
        </pc:spChg>
        <pc:spChg chg="mod">
          <ac:chgData name="Rosmorduc Vinca" userId="ad80fc01-cf55-4376-a825-a887c8046f05" providerId="ADAL" clId="{AC4039DE-BB89-4FF5-97F5-929F5321BF96}" dt="2019-08-23T09:20:44.924" v="1689" actId="114"/>
          <ac:spMkLst>
            <pc:docMk/>
            <pc:sldMk cId="4161937918" sldId="575"/>
            <ac:spMk id="7" creationId="{C9E40E95-AA8D-4C03-9360-5F68FD64C816}"/>
          </ac:spMkLst>
        </pc:spChg>
        <pc:spChg chg="mod">
          <ac:chgData name="Rosmorduc Vinca" userId="ad80fc01-cf55-4376-a825-a887c8046f05" providerId="ADAL" clId="{AC4039DE-BB89-4FF5-97F5-929F5321BF96}" dt="2019-08-23T09:48:22.755" v="3121" actId="20577"/>
          <ac:spMkLst>
            <pc:docMk/>
            <pc:sldMk cId="4161937918" sldId="575"/>
            <ac:spMk id="11" creationId="{0E6E0660-A1CD-46D2-9043-9D75343D82FE}"/>
          </ac:spMkLst>
        </pc:spChg>
        <pc:spChg chg="mod">
          <ac:chgData name="Rosmorduc Vinca" userId="ad80fc01-cf55-4376-a825-a887c8046f05" providerId="ADAL" clId="{AC4039DE-BB89-4FF5-97F5-929F5321BF96}" dt="2019-08-23T09:20:38.664" v="1686" actId="114"/>
          <ac:spMkLst>
            <pc:docMk/>
            <pc:sldMk cId="4161937918" sldId="575"/>
            <ac:spMk id="12" creationId="{879C7E11-3595-46FC-BCF0-48F830A45871}"/>
          </ac:spMkLst>
        </pc:spChg>
        <pc:spChg chg="mod">
          <ac:chgData name="Rosmorduc Vinca" userId="ad80fc01-cf55-4376-a825-a887c8046f05" providerId="ADAL" clId="{AC4039DE-BB89-4FF5-97F5-929F5321BF96}" dt="2019-08-23T09:20:40.518" v="1687" actId="114"/>
          <ac:spMkLst>
            <pc:docMk/>
            <pc:sldMk cId="4161937918" sldId="575"/>
            <ac:spMk id="13" creationId="{64695248-8AA0-4FEE-9EA5-FE57E909A449}"/>
          </ac:spMkLst>
        </pc:spChg>
        <pc:spChg chg="mod">
          <ac:chgData name="Rosmorduc Vinca" userId="ad80fc01-cf55-4376-a825-a887c8046f05" providerId="ADAL" clId="{AC4039DE-BB89-4FF5-97F5-929F5321BF96}" dt="2019-08-23T09:20:42.753" v="1688" actId="114"/>
          <ac:spMkLst>
            <pc:docMk/>
            <pc:sldMk cId="4161937918" sldId="575"/>
            <ac:spMk id="15" creationId="{0525A097-5530-4717-89E0-25EC180EF258}"/>
          </ac:spMkLst>
        </pc:spChg>
        <pc:spChg chg="mod">
          <ac:chgData name="Rosmorduc Vinca" userId="ad80fc01-cf55-4376-a825-a887c8046f05" providerId="ADAL" clId="{AC4039DE-BB89-4FF5-97F5-929F5321BF96}" dt="2019-08-23T09:20:48.049" v="1690" actId="114"/>
          <ac:spMkLst>
            <pc:docMk/>
            <pc:sldMk cId="4161937918" sldId="575"/>
            <ac:spMk id="16" creationId="{22D1E510-CC11-46CE-A344-EF711525FB54}"/>
          </ac:spMkLst>
        </pc:spChg>
      </pc:sldChg>
      <pc:sldChg chg="addSp modSp">
        <pc:chgData name="Rosmorduc Vinca" userId="ad80fc01-cf55-4376-a825-a887c8046f05" providerId="ADAL" clId="{AC4039DE-BB89-4FF5-97F5-929F5321BF96}" dt="2019-08-23T09:47:34.724" v="2980"/>
        <pc:sldMkLst>
          <pc:docMk/>
          <pc:sldMk cId="1139166686" sldId="576"/>
        </pc:sldMkLst>
        <pc:spChg chg="add">
          <ac:chgData name="Rosmorduc Vinca" userId="ad80fc01-cf55-4376-a825-a887c8046f05" providerId="ADAL" clId="{AC4039DE-BB89-4FF5-97F5-929F5321BF96}" dt="2019-08-23T09:47:34.724" v="2980"/>
          <ac:spMkLst>
            <pc:docMk/>
            <pc:sldMk cId="1139166686" sldId="576"/>
            <ac:spMk id="10" creationId="{96BA471A-B1CE-45D9-B265-713ADF6D1B05}"/>
          </ac:spMkLst>
        </pc:spChg>
        <pc:spChg chg="mod">
          <ac:chgData name="Rosmorduc Vinca" userId="ad80fc01-cf55-4376-a825-a887c8046f05" providerId="ADAL" clId="{AC4039DE-BB89-4FF5-97F5-929F5321BF96}" dt="2019-08-23T09:36:24.251" v="2250" actId="114"/>
          <ac:spMkLst>
            <pc:docMk/>
            <pc:sldMk cId="1139166686" sldId="576"/>
            <ac:spMk id="12" creationId="{1C2C8AD6-9D25-4585-9352-DB565278FE1D}"/>
          </ac:spMkLst>
        </pc:spChg>
        <pc:spChg chg="mod">
          <ac:chgData name="Rosmorduc Vinca" userId="ad80fc01-cf55-4376-a825-a887c8046f05" providerId="ADAL" clId="{AC4039DE-BB89-4FF5-97F5-929F5321BF96}" dt="2019-08-23T09:36:14.736" v="2247" actId="114"/>
          <ac:spMkLst>
            <pc:docMk/>
            <pc:sldMk cId="1139166686" sldId="576"/>
            <ac:spMk id="13" creationId="{EAFBE7E1-D2B1-4356-B46C-4DABA18062F1}"/>
          </ac:spMkLst>
        </pc:spChg>
        <pc:spChg chg="mod">
          <ac:chgData name="Rosmorduc Vinca" userId="ad80fc01-cf55-4376-a825-a887c8046f05" providerId="ADAL" clId="{AC4039DE-BB89-4FF5-97F5-929F5321BF96}" dt="2019-08-23T09:36:17.439" v="2248" actId="114"/>
          <ac:spMkLst>
            <pc:docMk/>
            <pc:sldMk cId="1139166686" sldId="576"/>
            <ac:spMk id="14" creationId="{AC25C996-4639-4854-9E5F-AFD3067B8C6E}"/>
          </ac:spMkLst>
        </pc:spChg>
        <pc:spChg chg="mod">
          <ac:chgData name="Rosmorduc Vinca" userId="ad80fc01-cf55-4376-a825-a887c8046f05" providerId="ADAL" clId="{AC4039DE-BB89-4FF5-97F5-929F5321BF96}" dt="2019-08-23T09:36:20.486" v="2249" actId="114"/>
          <ac:spMkLst>
            <pc:docMk/>
            <pc:sldMk cId="1139166686" sldId="576"/>
            <ac:spMk id="15" creationId="{C316CBCF-67A6-47AC-BD8F-E4A5B5F224A9}"/>
          </ac:spMkLst>
        </pc:spChg>
        <pc:spChg chg="mod">
          <ac:chgData name="Rosmorduc Vinca" userId="ad80fc01-cf55-4376-a825-a887c8046f05" providerId="ADAL" clId="{AC4039DE-BB89-4FF5-97F5-929F5321BF96}" dt="2019-08-23T09:36:29.142" v="2251" actId="114"/>
          <ac:spMkLst>
            <pc:docMk/>
            <pc:sldMk cId="1139166686" sldId="576"/>
            <ac:spMk id="16" creationId="{6EB7AD4D-2A76-48B5-B51E-6C2F6C94B4D4}"/>
          </ac:spMkLst>
        </pc:spChg>
      </pc:sldChg>
      <pc:sldChg chg="modSp del">
        <pc:chgData name="Rosmorduc Vinca" userId="ad80fc01-cf55-4376-a825-a887c8046f05" providerId="ADAL" clId="{AC4039DE-BB89-4FF5-97F5-929F5321BF96}" dt="2019-08-23T09:45:26.243" v="2874" actId="2696"/>
        <pc:sldMkLst>
          <pc:docMk/>
          <pc:sldMk cId="3338216585" sldId="577"/>
        </pc:sldMkLst>
        <pc:spChg chg="mod">
          <ac:chgData name="Rosmorduc Vinca" userId="ad80fc01-cf55-4376-a825-a887c8046f05" providerId="ADAL" clId="{AC4039DE-BB89-4FF5-97F5-929F5321BF96}" dt="2019-08-21T14:30:53.618" v="748" actId="20577"/>
          <ac:spMkLst>
            <pc:docMk/>
            <pc:sldMk cId="3338216585" sldId="577"/>
            <ac:spMk id="2" creationId="{33E46A11-15AF-4194-9931-6C498487A353}"/>
          </ac:spMkLst>
        </pc:spChg>
      </pc:sldChg>
      <pc:sldChg chg="addSp delSp modSp add del ord">
        <pc:chgData name="Rosmorduc Vinca" userId="ad80fc01-cf55-4376-a825-a887c8046f05" providerId="ADAL" clId="{AC4039DE-BB89-4FF5-97F5-929F5321BF96}" dt="2019-08-23T09:23:40.970" v="1717" actId="2696"/>
        <pc:sldMkLst>
          <pc:docMk/>
          <pc:sldMk cId="782141078" sldId="578"/>
        </pc:sldMkLst>
        <pc:spChg chg="del mod">
          <ac:chgData name="Rosmorduc Vinca" userId="ad80fc01-cf55-4376-a825-a887c8046f05" providerId="ADAL" clId="{AC4039DE-BB89-4FF5-97F5-929F5321BF96}" dt="2019-08-23T09:23:15.303" v="1709"/>
          <ac:spMkLst>
            <pc:docMk/>
            <pc:sldMk cId="782141078" sldId="578"/>
            <ac:spMk id="3" creationId="{F2200F27-7BAA-49B7-83AB-7B8E65C04E15}"/>
          </ac:spMkLst>
        </pc:spChg>
        <pc:spChg chg="del">
          <ac:chgData name="Rosmorduc Vinca" userId="ad80fc01-cf55-4376-a825-a887c8046f05" providerId="ADAL" clId="{AC4039DE-BB89-4FF5-97F5-929F5321BF96}" dt="2019-08-23T09:23:39.067" v="1716"/>
          <ac:spMkLst>
            <pc:docMk/>
            <pc:sldMk cId="782141078" sldId="578"/>
            <ac:spMk id="4" creationId="{08DAB156-8238-4C80-AF33-4930FBA590B5}"/>
          </ac:spMkLst>
        </pc:spChg>
        <pc:spChg chg="add mod">
          <ac:chgData name="Rosmorduc Vinca" userId="ad80fc01-cf55-4376-a825-a887c8046f05" providerId="ADAL" clId="{AC4039DE-BB89-4FF5-97F5-929F5321BF96}" dt="2019-08-23T09:23:15.303" v="1709"/>
          <ac:spMkLst>
            <pc:docMk/>
            <pc:sldMk cId="782141078" sldId="578"/>
            <ac:spMk id="6" creationId="{DD0ECF5D-34AB-4DAD-BE3F-8BCA3F311127}"/>
          </ac:spMkLst>
        </pc:spChg>
        <pc:spChg chg="add mod">
          <ac:chgData name="Rosmorduc Vinca" userId="ad80fc01-cf55-4376-a825-a887c8046f05" providerId="ADAL" clId="{AC4039DE-BB89-4FF5-97F5-929F5321BF96}" dt="2019-08-23T09:23:39.067" v="1716"/>
          <ac:spMkLst>
            <pc:docMk/>
            <pc:sldMk cId="782141078" sldId="578"/>
            <ac:spMk id="7" creationId="{3A4F8F2C-F46C-438F-9854-88509C132FC0}"/>
          </ac:spMkLst>
        </pc:spChg>
      </pc:sldChg>
      <pc:sldChg chg="modSp del">
        <pc:chgData name="Rosmorduc Vinca" userId="ad80fc01-cf55-4376-a825-a887c8046f05" providerId="ADAL" clId="{AC4039DE-BB89-4FF5-97F5-929F5321BF96}" dt="2019-08-23T09:12:57.750" v="1640" actId="2696"/>
        <pc:sldMkLst>
          <pc:docMk/>
          <pc:sldMk cId="1689657589" sldId="578"/>
        </pc:sldMkLst>
        <pc:spChg chg="mod">
          <ac:chgData name="Rosmorduc Vinca" userId="ad80fc01-cf55-4376-a825-a887c8046f05" providerId="ADAL" clId="{AC4039DE-BB89-4FF5-97F5-929F5321BF96}" dt="2019-08-23T08:43:52.066" v="917" actId="5793"/>
          <ac:spMkLst>
            <pc:docMk/>
            <pc:sldMk cId="1689657589" sldId="578"/>
            <ac:spMk id="3" creationId="{F2200F27-7BAA-49B7-83AB-7B8E65C04E15}"/>
          </ac:spMkLst>
        </pc:spChg>
        <pc:spChg chg="mod">
          <ac:chgData name="Rosmorduc Vinca" userId="ad80fc01-cf55-4376-a825-a887c8046f05" providerId="ADAL" clId="{AC4039DE-BB89-4FF5-97F5-929F5321BF96}" dt="2019-08-23T08:43:25.622" v="892"/>
          <ac:spMkLst>
            <pc:docMk/>
            <pc:sldMk cId="1689657589" sldId="578"/>
            <ac:spMk id="4" creationId="{08DAB156-8238-4C80-AF33-4930FBA590B5}"/>
          </ac:spMkLst>
        </pc:spChg>
      </pc:sldChg>
      <pc:sldChg chg="addSp delSp modSp add ord">
        <pc:chgData name="Rosmorduc Vinca" userId="ad80fc01-cf55-4376-a825-a887c8046f05" providerId="ADAL" clId="{AC4039DE-BB89-4FF5-97F5-929F5321BF96}" dt="2019-08-23T09:25:16.895" v="1752" actId="14100"/>
        <pc:sldMkLst>
          <pc:docMk/>
          <pc:sldMk cId="841826981" sldId="579"/>
        </pc:sldMkLst>
        <pc:spChg chg="mod">
          <ac:chgData name="Rosmorduc Vinca" userId="ad80fc01-cf55-4376-a825-a887c8046f05" providerId="ADAL" clId="{AC4039DE-BB89-4FF5-97F5-929F5321BF96}" dt="2019-08-23T09:23:33.456" v="1715" actId="179"/>
          <ac:spMkLst>
            <pc:docMk/>
            <pc:sldMk cId="841826981" sldId="579"/>
            <ac:spMk id="2" creationId="{EA9F8558-D200-4F30-964E-0463455F7D76}"/>
          </ac:spMkLst>
        </pc:spChg>
        <pc:spChg chg="mod">
          <ac:chgData name="Rosmorduc Vinca" userId="ad80fc01-cf55-4376-a825-a887c8046f05" providerId="ADAL" clId="{AC4039DE-BB89-4FF5-97F5-929F5321BF96}" dt="2019-08-23T09:23:54.633" v="1721" actId="14100"/>
          <ac:spMkLst>
            <pc:docMk/>
            <pc:sldMk cId="841826981" sldId="579"/>
            <ac:spMk id="3" creationId="{F2200F27-7BAA-49B7-83AB-7B8E65C04E15}"/>
          </ac:spMkLst>
        </pc:spChg>
        <pc:spChg chg="del">
          <ac:chgData name="Rosmorduc Vinca" userId="ad80fc01-cf55-4376-a825-a887c8046f05" providerId="ADAL" clId="{AC4039DE-BB89-4FF5-97F5-929F5321BF96}" dt="2019-08-23T08:42:10.573" v="750" actId="478"/>
          <ac:spMkLst>
            <pc:docMk/>
            <pc:sldMk cId="841826981" sldId="579"/>
            <ac:spMk id="4" creationId="{08DAB156-8238-4C80-AF33-4930FBA590B5}"/>
          </ac:spMkLst>
        </pc:spChg>
        <pc:spChg chg="del">
          <ac:chgData name="Rosmorduc Vinca" userId="ad80fc01-cf55-4376-a825-a887c8046f05" providerId="ADAL" clId="{AC4039DE-BB89-4FF5-97F5-929F5321BF96}" dt="2019-08-23T09:22:45.981" v="1703" actId="478"/>
          <ac:spMkLst>
            <pc:docMk/>
            <pc:sldMk cId="841826981" sldId="579"/>
            <ac:spMk id="5" creationId="{C0582531-F470-44BE-9490-8E1E03D07DEF}"/>
          </ac:spMkLst>
        </pc:spChg>
        <pc:spChg chg="add del mod">
          <ac:chgData name="Rosmorduc Vinca" userId="ad80fc01-cf55-4376-a825-a887c8046f05" providerId="ADAL" clId="{AC4039DE-BB89-4FF5-97F5-929F5321BF96}" dt="2019-08-23T09:22:49.325" v="1705" actId="478"/>
          <ac:spMkLst>
            <pc:docMk/>
            <pc:sldMk cId="841826981" sldId="579"/>
            <ac:spMk id="7" creationId="{FCA15FB5-DFF2-41F6-89C4-0AA754DA7ADB}"/>
          </ac:spMkLst>
        </pc:spChg>
        <pc:spChg chg="add mod">
          <ac:chgData name="Rosmorduc Vinca" userId="ad80fc01-cf55-4376-a825-a887c8046f05" providerId="ADAL" clId="{AC4039DE-BB89-4FF5-97F5-929F5321BF96}" dt="2019-08-23T09:24:49.962" v="1744" actId="27636"/>
          <ac:spMkLst>
            <pc:docMk/>
            <pc:sldMk cId="841826981" sldId="579"/>
            <ac:spMk id="10" creationId="{986DBCF8-FF46-4B87-87BD-2A2215D23F11}"/>
          </ac:spMkLst>
        </pc:spChg>
        <pc:spChg chg="add mod">
          <ac:chgData name="Rosmorduc Vinca" userId="ad80fc01-cf55-4376-a825-a887c8046f05" providerId="ADAL" clId="{AC4039DE-BB89-4FF5-97F5-929F5321BF96}" dt="2019-08-23T09:25:16.895" v="1752" actId="14100"/>
          <ac:spMkLst>
            <pc:docMk/>
            <pc:sldMk cId="841826981" sldId="579"/>
            <ac:spMk id="11" creationId="{15273440-32C5-4A77-BAC7-7147B3C81A69}"/>
          </ac:spMkLst>
        </pc:spChg>
        <pc:picChg chg="add mod">
          <ac:chgData name="Rosmorduc Vinca" userId="ad80fc01-cf55-4376-a825-a887c8046f05" providerId="ADAL" clId="{AC4039DE-BB89-4FF5-97F5-929F5321BF96}" dt="2019-08-23T09:25:07.753" v="1750" actId="1035"/>
          <ac:picMkLst>
            <pc:docMk/>
            <pc:sldMk cId="841826981" sldId="579"/>
            <ac:picMk id="8" creationId="{EB44A489-33FF-46AC-885A-97BCFD9CD8B6}"/>
          </ac:picMkLst>
        </pc:picChg>
        <pc:picChg chg="add mod">
          <ac:chgData name="Rosmorduc Vinca" userId="ad80fc01-cf55-4376-a825-a887c8046f05" providerId="ADAL" clId="{AC4039DE-BB89-4FF5-97F5-929F5321BF96}" dt="2019-08-23T09:25:07.753" v="1750" actId="1035"/>
          <ac:picMkLst>
            <pc:docMk/>
            <pc:sldMk cId="841826981" sldId="579"/>
            <ac:picMk id="9" creationId="{CADD80D7-23F1-49DA-9900-12CFB2027C63}"/>
          </ac:picMkLst>
        </pc:picChg>
      </pc:sldChg>
      <pc:sldChg chg="addSp delSp modSp add modAnim">
        <pc:chgData name="Rosmorduc Vinca" userId="ad80fc01-cf55-4376-a825-a887c8046f05" providerId="ADAL" clId="{AC4039DE-BB89-4FF5-97F5-929F5321BF96}" dt="2019-08-23T09:26:17.644" v="1817" actId="20577"/>
        <pc:sldMkLst>
          <pc:docMk/>
          <pc:sldMk cId="1922934891" sldId="580"/>
        </pc:sldMkLst>
        <pc:spChg chg="mod">
          <ac:chgData name="Rosmorduc Vinca" userId="ad80fc01-cf55-4376-a825-a887c8046f05" providerId="ADAL" clId="{AC4039DE-BB89-4FF5-97F5-929F5321BF96}" dt="2019-08-23T09:25:48.867" v="1783" actId="404"/>
          <ac:spMkLst>
            <pc:docMk/>
            <pc:sldMk cId="1922934891" sldId="580"/>
            <ac:spMk id="2" creationId="{00000000-0000-0000-0000-000000000000}"/>
          </ac:spMkLst>
        </pc:spChg>
        <pc:spChg chg="add del mod">
          <ac:chgData name="Rosmorduc Vinca" userId="ad80fc01-cf55-4376-a825-a887c8046f05" providerId="ADAL" clId="{AC4039DE-BB89-4FF5-97F5-929F5321BF96}" dt="2019-08-23T08:59:58.164" v="1000"/>
          <ac:spMkLst>
            <pc:docMk/>
            <pc:sldMk cId="1922934891" sldId="580"/>
            <ac:spMk id="3" creationId="{94A36BA3-F2B2-46BF-A80F-99762E519D2E}"/>
          </ac:spMkLst>
        </pc:spChg>
        <pc:spChg chg="del">
          <ac:chgData name="Rosmorduc Vinca" userId="ad80fc01-cf55-4376-a825-a887c8046f05" providerId="ADAL" clId="{AC4039DE-BB89-4FF5-97F5-929F5321BF96}" dt="2019-08-23T09:21:32.862" v="1700" actId="478"/>
          <ac:spMkLst>
            <pc:docMk/>
            <pc:sldMk cId="1922934891" sldId="580"/>
            <ac:spMk id="4" creationId="{00000000-0000-0000-0000-000000000000}"/>
          </ac:spMkLst>
        </pc:spChg>
        <pc:spChg chg="add del mod">
          <ac:chgData name="Rosmorduc Vinca" userId="ad80fc01-cf55-4376-a825-a887c8046f05" providerId="ADAL" clId="{AC4039DE-BB89-4FF5-97F5-929F5321BF96}" dt="2019-08-23T08:59:58.164" v="1000"/>
          <ac:spMkLst>
            <pc:docMk/>
            <pc:sldMk cId="1922934891" sldId="580"/>
            <ac:spMk id="5" creationId="{131B8B02-CC83-45E0-BF3A-D334D4D0EB43}"/>
          </ac:spMkLst>
        </pc:spChg>
        <pc:spChg chg="add del mod">
          <ac:chgData name="Rosmorduc Vinca" userId="ad80fc01-cf55-4376-a825-a887c8046f05" providerId="ADAL" clId="{AC4039DE-BB89-4FF5-97F5-929F5321BF96}" dt="2019-08-23T09:00:03.039" v="1002" actId="478"/>
          <ac:spMkLst>
            <pc:docMk/>
            <pc:sldMk cId="1922934891" sldId="580"/>
            <ac:spMk id="6" creationId="{556B7AEE-5B04-40D6-8FDA-F2D467A957F5}"/>
          </ac:spMkLst>
        </pc:spChg>
        <pc:spChg chg="add mod">
          <ac:chgData name="Rosmorduc Vinca" userId="ad80fc01-cf55-4376-a825-a887c8046f05" providerId="ADAL" clId="{AC4039DE-BB89-4FF5-97F5-929F5321BF96}" dt="2019-08-23T09:09:32.852" v="1539" actId="1076"/>
          <ac:spMkLst>
            <pc:docMk/>
            <pc:sldMk cId="1922934891" sldId="580"/>
            <ac:spMk id="24" creationId="{FD547B46-09D1-4417-A2F1-6BFB476E680C}"/>
          </ac:spMkLst>
        </pc:spChg>
        <pc:spChg chg="mod">
          <ac:chgData name="Rosmorduc Vinca" userId="ad80fc01-cf55-4376-a825-a887c8046f05" providerId="ADAL" clId="{AC4039DE-BB89-4FF5-97F5-929F5321BF96}" dt="2019-08-23T09:26:17.644" v="1817" actId="20577"/>
          <ac:spMkLst>
            <pc:docMk/>
            <pc:sldMk cId="1922934891" sldId="580"/>
            <ac:spMk id="101" creationId="{34DD36A0-EE95-4785-B181-656C9FB0EC9F}"/>
          </ac:spMkLst>
        </pc:spChg>
        <pc:grpChg chg="add mod">
          <ac:chgData name="Rosmorduc Vinca" userId="ad80fc01-cf55-4376-a825-a887c8046f05" providerId="ADAL" clId="{AC4039DE-BB89-4FF5-97F5-929F5321BF96}" dt="2019-08-23T09:09:32.852" v="1539" actId="1076"/>
          <ac:grpSpMkLst>
            <pc:docMk/>
            <pc:sldMk cId="1922934891" sldId="580"/>
            <ac:grpSpMk id="25" creationId="{607EB40E-A33D-41D7-98E2-80234FA8594C}"/>
          </ac:grpSpMkLst>
        </pc:grpChg>
        <pc:picChg chg="add del mod">
          <ac:chgData name="Rosmorduc Vinca" userId="ad80fc01-cf55-4376-a825-a887c8046f05" providerId="ADAL" clId="{AC4039DE-BB89-4FF5-97F5-929F5321BF96}" dt="2019-08-23T09:08:42.007" v="1532"/>
          <ac:picMkLst>
            <pc:docMk/>
            <pc:sldMk cId="1922934891" sldId="580"/>
            <ac:picMk id="17" creationId="{73043F5C-C245-4C88-A776-620435EA9974}"/>
          </ac:picMkLst>
        </pc:picChg>
        <pc:picChg chg="add mod ord">
          <ac:chgData name="Rosmorduc Vinca" userId="ad80fc01-cf55-4376-a825-a887c8046f05" providerId="ADAL" clId="{AC4039DE-BB89-4FF5-97F5-929F5321BF96}" dt="2019-08-23T09:21:29.662" v="1699" actId="167"/>
          <ac:picMkLst>
            <pc:docMk/>
            <pc:sldMk cId="1922934891" sldId="580"/>
            <ac:picMk id="18" creationId="{26E794CD-1797-432C-A0D5-8E8062933E0C}"/>
          </ac:picMkLst>
        </pc:picChg>
        <pc:cxnChg chg="add mod">
          <ac:chgData name="Rosmorduc Vinca" userId="ad80fc01-cf55-4376-a825-a887c8046f05" providerId="ADAL" clId="{AC4039DE-BB89-4FF5-97F5-929F5321BF96}" dt="2019-08-23T09:09:32.852" v="1539" actId="1076"/>
          <ac:cxnSpMkLst>
            <pc:docMk/>
            <pc:sldMk cId="1922934891" sldId="580"/>
            <ac:cxnSpMk id="32" creationId="{9E3F10AC-45FC-482F-858F-C42E11C2FE79}"/>
          </ac:cxnSpMkLst>
        </pc:cxnChg>
      </pc:sldChg>
      <pc:sldChg chg="add del">
        <pc:chgData name="Rosmorduc Vinca" userId="ad80fc01-cf55-4376-a825-a887c8046f05" providerId="ADAL" clId="{AC4039DE-BB89-4FF5-97F5-929F5321BF96}" dt="2019-08-23T09:00:46.111" v="1042" actId="2696"/>
        <pc:sldMkLst>
          <pc:docMk/>
          <pc:sldMk cId="105252955" sldId="581"/>
        </pc:sldMkLst>
      </pc:sldChg>
      <pc:sldChg chg="addSp delSp modSp add">
        <pc:chgData name="Rosmorduc Vinca" userId="ad80fc01-cf55-4376-a825-a887c8046f05" providerId="ADAL" clId="{AC4039DE-BB89-4FF5-97F5-929F5321BF96}" dt="2019-08-23T09:28:20.882" v="1875" actId="478"/>
        <pc:sldMkLst>
          <pc:docMk/>
          <pc:sldMk cId="846476779" sldId="581"/>
        </pc:sldMkLst>
        <pc:spChg chg="mod">
          <ac:chgData name="Rosmorduc Vinca" userId="ad80fc01-cf55-4376-a825-a887c8046f05" providerId="ADAL" clId="{AC4039DE-BB89-4FF5-97F5-929F5321BF96}" dt="2019-08-23T09:13:48.813" v="1645" actId="179"/>
          <ac:spMkLst>
            <pc:docMk/>
            <pc:sldMk cId="846476779" sldId="581"/>
            <ac:spMk id="2" creationId="{00000000-0000-0000-0000-000000000000}"/>
          </ac:spMkLst>
        </pc:spChg>
        <pc:spChg chg="add del mod">
          <ac:chgData name="Rosmorduc Vinca" userId="ad80fc01-cf55-4376-a825-a887c8046f05" providerId="ADAL" clId="{AC4039DE-BB89-4FF5-97F5-929F5321BF96}" dt="2019-08-23T09:13:44.031" v="1643"/>
          <ac:spMkLst>
            <pc:docMk/>
            <pc:sldMk cId="846476779" sldId="581"/>
            <ac:spMk id="3" creationId="{462C7173-6720-4CA0-BE79-C792EF1D75E7}"/>
          </ac:spMkLst>
        </pc:spChg>
        <pc:spChg chg="del">
          <ac:chgData name="Rosmorduc Vinca" userId="ad80fc01-cf55-4376-a825-a887c8046f05" providerId="ADAL" clId="{AC4039DE-BB89-4FF5-97F5-929F5321BF96}" dt="2019-08-23T09:21:00.741" v="1693" actId="478"/>
          <ac:spMkLst>
            <pc:docMk/>
            <pc:sldMk cId="846476779" sldId="581"/>
            <ac:spMk id="4" creationId="{00000000-0000-0000-0000-000000000000}"/>
          </ac:spMkLst>
        </pc:spChg>
        <pc:spChg chg="add del mod">
          <ac:chgData name="Rosmorduc Vinca" userId="ad80fc01-cf55-4376-a825-a887c8046f05" providerId="ADAL" clId="{AC4039DE-BB89-4FF5-97F5-929F5321BF96}" dt="2019-08-23T09:13:44.031" v="1643"/>
          <ac:spMkLst>
            <pc:docMk/>
            <pc:sldMk cId="846476779" sldId="581"/>
            <ac:spMk id="5" creationId="{F03B29B0-8B17-43DF-86E6-BEF21C48729E}"/>
          </ac:spMkLst>
        </pc:spChg>
        <pc:spChg chg="add del mod">
          <ac:chgData name="Rosmorduc Vinca" userId="ad80fc01-cf55-4376-a825-a887c8046f05" providerId="ADAL" clId="{AC4039DE-BB89-4FF5-97F5-929F5321BF96}" dt="2019-08-23T09:28:20.882" v="1875" actId="478"/>
          <ac:spMkLst>
            <pc:docMk/>
            <pc:sldMk cId="846476779" sldId="581"/>
            <ac:spMk id="6" creationId="{B593F067-0CF1-4E4C-B418-802C445C0C89}"/>
          </ac:spMkLst>
        </pc:spChg>
      </pc:sldChg>
      <pc:sldChg chg="add del">
        <pc:chgData name="Rosmorduc Vinca" userId="ad80fc01-cf55-4376-a825-a887c8046f05" providerId="ADAL" clId="{AC4039DE-BB89-4FF5-97F5-929F5321BF96}" dt="2019-08-23T09:00:56.768" v="1045" actId="2696"/>
        <pc:sldMkLst>
          <pc:docMk/>
          <pc:sldMk cId="1445961991" sldId="582"/>
        </pc:sldMkLst>
      </pc:sldChg>
      <pc:sldChg chg="addSp delSp modSp add">
        <pc:chgData name="Rosmorduc Vinca" userId="ad80fc01-cf55-4376-a825-a887c8046f05" providerId="ADAL" clId="{AC4039DE-BB89-4FF5-97F5-929F5321BF96}" dt="2019-08-23T09:35:06.705" v="2240" actId="6549"/>
        <pc:sldMkLst>
          <pc:docMk/>
          <pc:sldMk cId="2963951667" sldId="582"/>
        </pc:sldMkLst>
        <pc:spChg chg="mod">
          <ac:chgData name="Rosmorduc Vinca" userId="ad80fc01-cf55-4376-a825-a887c8046f05" providerId="ADAL" clId="{AC4039DE-BB89-4FF5-97F5-929F5321BF96}" dt="2019-08-23T09:12:30.140" v="1639" actId="179"/>
          <ac:spMkLst>
            <pc:docMk/>
            <pc:sldMk cId="2963951667" sldId="582"/>
            <ac:spMk id="2" creationId="{D0A00AFA-B3AB-4551-B4A9-0541039A9F81}"/>
          </ac:spMkLst>
        </pc:spChg>
        <pc:spChg chg="mod">
          <ac:chgData name="Rosmorduc Vinca" userId="ad80fc01-cf55-4376-a825-a887c8046f05" providerId="ADAL" clId="{AC4039DE-BB89-4FF5-97F5-929F5321BF96}" dt="2019-08-23T09:35:06.705" v="2240" actId="6549"/>
          <ac:spMkLst>
            <pc:docMk/>
            <pc:sldMk cId="2963951667" sldId="582"/>
            <ac:spMk id="3" creationId="{6BBC4876-B2F8-469E-A0E1-BF4579878EF0}"/>
          </ac:spMkLst>
        </pc:spChg>
        <pc:spChg chg="del">
          <ac:chgData name="Rosmorduc Vinca" userId="ad80fc01-cf55-4376-a825-a887c8046f05" providerId="ADAL" clId="{AC4039DE-BB89-4FF5-97F5-929F5321BF96}" dt="2019-08-23T09:21:09.918" v="1694" actId="478"/>
          <ac:spMkLst>
            <pc:docMk/>
            <pc:sldMk cId="2963951667" sldId="582"/>
            <ac:spMk id="4" creationId="{79B54960-AF82-48E9-96A6-AD5F9D081B62}"/>
          </ac:spMkLst>
        </pc:spChg>
        <pc:spChg chg="add mod">
          <ac:chgData name="Rosmorduc Vinca" userId="ad80fc01-cf55-4376-a825-a887c8046f05" providerId="ADAL" clId="{AC4039DE-BB89-4FF5-97F5-929F5321BF96}" dt="2019-08-23T09:27:59.360" v="1872" actId="1076"/>
          <ac:spMkLst>
            <pc:docMk/>
            <pc:sldMk cId="2963951667" sldId="582"/>
            <ac:spMk id="6" creationId="{08D58E02-CA66-4044-8DAC-64A04732046D}"/>
          </ac:spMkLst>
        </pc:spChg>
        <pc:picChg chg="add mod">
          <ac:chgData name="Rosmorduc Vinca" userId="ad80fc01-cf55-4376-a825-a887c8046f05" providerId="ADAL" clId="{AC4039DE-BB89-4FF5-97F5-929F5321BF96}" dt="2019-08-23T09:28:02.785" v="1873" actId="1076"/>
          <ac:picMkLst>
            <pc:docMk/>
            <pc:sldMk cId="2963951667" sldId="582"/>
            <ac:picMk id="5" creationId="{E6201DD0-1602-456A-882A-443A997D3319}"/>
          </ac:picMkLst>
        </pc:picChg>
      </pc:sldChg>
      <pc:sldChg chg="add del">
        <pc:chgData name="Rosmorduc Vinca" userId="ad80fc01-cf55-4376-a825-a887c8046f05" providerId="ADAL" clId="{AC4039DE-BB89-4FF5-97F5-929F5321BF96}" dt="2019-08-23T09:00:59.424" v="1047" actId="2696"/>
        <pc:sldMkLst>
          <pc:docMk/>
          <pc:sldMk cId="2512630533" sldId="583"/>
        </pc:sldMkLst>
      </pc:sldChg>
      <pc:sldChg chg="add del">
        <pc:chgData name="Rosmorduc Vinca" userId="ad80fc01-cf55-4376-a825-a887c8046f05" providerId="ADAL" clId="{AC4039DE-BB89-4FF5-97F5-929F5321BF96}" dt="2019-08-23T09:01:00.533" v="1048" actId="2696"/>
        <pc:sldMkLst>
          <pc:docMk/>
          <pc:sldMk cId="3828345942" sldId="584"/>
        </pc:sldMkLst>
      </pc:sldChg>
      <pc:sldChg chg="add del">
        <pc:chgData name="Rosmorduc Vinca" userId="ad80fc01-cf55-4376-a825-a887c8046f05" providerId="ADAL" clId="{AC4039DE-BB89-4FF5-97F5-929F5321BF96}" dt="2019-08-23T09:01:11.877" v="1049" actId="2696"/>
        <pc:sldMkLst>
          <pc:docMk/>
          <pc:sldMk cId="2016183596" sldId="585"/>
        </pc:sldMkLst>
      </pc:sldChg>
      <pc:sldMasterChg chg="delSldLayout">
        <pc:chgData name="Rosmorduc Vinca" userId="ad80fc01-cf55-4376-a825-a887c8046f05" providerId="ADAL" clId="{AC4039DE-BB89-4FF5-97F5-929F5321BF96}" dt="2019-08-23T09:10:26.430" v="1555" actId="2696"/>
        <pc:sldMasterMkLst>
          <pc:docMk/>
          <pc:sldMasterMk cId="0" sldId="2147483648"/>
        </pc:sldMasterMkLst>
        <pc:sldLayoutChg chg="del">
          <pc:chgData name="Rosmorduc Vinca" userId="ad80fc01-cf55-4376-a825-a887c8046f05" providerId="ADAL" clId="{AC4039DE-BB89-4FF5-97F5-929F5321BF96}" dt="2019-08-23T09:10:26.430" v="1555" actId="2696"/>
          <pc:sldLayoutMkLst>
            <pc:docMk/>
            <pc:sldMasterMk cId="0" sldId="2147483648"/>
            <pc:sldLayoutMk cId="883732563" sldId="2147483662"/>
          </pc:sldLayoutMkLst>
        </pc:sldLayoutChg>
      </pc:sldMasterChg>
    </pc:docChg>
  </pc:docChgLst>
  <pc:docChgLst>
    <pc:chgData name="Rosmorduc Vinca" userId="ad80fc01-cf55-4376-a825-a887c8046f05" providerId="ADAL" clId="{F8026990-F7EA-41AB-A1C5-C1E319EC8E98}"/>
    <pc:docChg chg="undo custSel modSld">
      <pc:chgData name="Rosmorduc Vinca" userId="ad80fc01-cf55-4376-a825-a887c8046f05" providerId="ADAL" clId="{F8026990-F7EA-41AB-A1C5-C1E319EC8E98}" dt="2019-08-06T11:42:08.859" v="846" actId="20577"/>
      <pc:docMkLst>
        <pc:docMk/>
      </pc:docMkLst>
      <pc:sldChg chg="modSp">
        <pc:chgData name="Rosmorduc Vinca" userId="ad80fc01-cf55-4376-a825-a887c8046f05" providerId="ADAL" clId="{F8026990-F7EA-41AB-A1C5-C1E319EC8E98}" dt="2019-08-06T08:38:59.943" v="664" actId="14100"/>
        <pc:sldMkLst>
          <pc:docMk/>
          <pc:sldMk cId="172828265" sldId="349"/>
        </pc:sldMkLst>
        <pc:spChg chg="mod">
          <ac:chgData name="Rosmorduc Vinca" userId="ad80fc01-cf55-4376-a825-a887c8046f05" providerId="ADAL" clId="{F8026990-F7EA-41AB-A1C5-C1E319EC8E98}" dt="2019-08-06T08:38:45.443" v="660" actId="27636"/>
          <ac:spMkLst>
            <pc:docMk/>
            <pc:sldMk cId="172828265" sldId="349"/>
            <ac:spMk id="2" creationId="{00000000-0000-0000-0000-000000000000}"/>
          </ac:spMkLst>
        </pc:spChg>
        <pc:spChg chg="mod">
          <ac:chgData name="Rosmorduc Vinca" userId="ad80fc01-cf55-4376-a825-a887c8046f05" providerId="ADAL" clId="{F8026990-F7EA-41AB-A1C5-C1E319EC8E98}" dt="2019-08-06T08:38:51.068" v="661" actId="6549"/>
          <ac:spMkLst>
            <pc:docMk/>
            <pc:sldMk cId="172828265" sldId="349"/>
            <ac:spMk id="3" creationId="{00000000-0000-0000-0000-000000000000}"/>
          </ac:spMkLst>
        </pc:spChg>
        <pc:spChg chg="mod">
          <ac:chgData name="Rosmorduc Vinca" userId="ad80fc01-cf55-4376-a825-a887c8046f05" providerId="ADAL" clId="{F8026990-F7EA-41AB-A1C5-C1E319EC8E98}" dt="2019-08-06T08:38:59.943" v="664" actId="14100"/>
          <ac:spMkLst>
            <pc:docMk/>
            <pc:sldMk cId="172828265" sldId="349"/>
            <ac:spMk id="5" creationId="{00000000-0000-0000-0000-000000000000}"/>
          </ac:spMkLst>
        </pc:spChg>
        <pc:spChg chg="mod">
          <ac:chgData name="Rosmorduc Vinca" userId="ad80fc01-cf55-4376-a825-a887c8046f05" providerId="ADAL" clId="{F8026990-F7EA-41AB-A1C5-C1E319EC8E98}" dt="2019-08-06T08:17:42.503" v="8" actId="207"/>
          <ac:spMkLst>
            <pc:docMk/>
            <pc:sldMk cId="172828265" sldId="349"/>
            <ac:spMk id="8" creationId="{00000000-0000-0000-0000-000000000000}"/>
          </ac:spMkLst>
        </pc:spChg>
        <pc:picChg chg="mod">
          <ac:chgData name="Rosmorduc Vinca" userId="ad80fc01-cf55-4376-a825-a887c8046f05" providerId="ADAL" clId="{F8026990-F7EA-41AB-A1C5-C1E319EC8E98}" dt="2019-08-06T08:17:33.442" v="6" actId="1076"/>
          <ac:picMkLst>
            <pc:docMk/>
            <pc:sldMk cId="172828265" sldId="349"/>
            <ac:picMk id="67586" creationId="{00000000-0000-0000-0000-000000000000}"/>
          </ac:picMkLst>
        </pc:picChg>
      </pc:sldChg>
      <pc:sldChg chg="addSp modSp">
        <pc:chgData name="Rosmorduc Vinca" userId="ad80fc01-cf55-4376-a825-a887c8046f05" providerId="ADAL" clId="{F8026990-F7EA-41AB-A1C5-C1E319EC8E98}" dt="2019-08-06T08:38:20.678" v="645" actId="20577"/>
        <pc:sldMkLst>
          <pc:docMk/>
          <pc:sldMk cId="1374952955" sldId="352"/>
        </pc:sldMkLst>
        <pc:spChg chg="mod">
          <ac:chgData name="Rosmorduc Vinca" userId="ad80fc01-cf55-4376-a825-a887c8046f05" providerId="ADAL" clId="{F8026990-F7EA-41AB-A1C5-C1E319EC8E98}" dt="2019-08-06T08:38:20.678" v="645" actId="20577"/>
          <ac:spMkLst>
            <pc:docMk/>
            <pc:sldMk cId="1374952955" sldId="352"/>
            <ac:spMk id="2" creationId="{77E9832D-E496-4C1A-BC91-B748386824AC}"/>
          </ac:spMkLst>
        </pc:spChg>
        <pc:spChg chg="add mod">
          <ac:chgData name="Rosmorduc Vinca" userId="ad80fc01-cf55-4376-a825-a887c8046f05" providerId="ADAL" clId="{F8026990-F7EA-41AB-A1C5-C1E319EC8E98}" dt="2019-08-06T08:25:12.106" v="523" actId="14100"/>
          <ac:spMkLst>
            <pc:docMk/>
            <pc:sldMk cId="1374952955" sldId="352"/>
            <ac:spMk id="3" creationId="{960936DB-436A-42FF-88DE-67127C01E7B8}"/>
          </ac:spMkLst>
        </pc:spChg>
        <pc:spChg chg="add mod">
          <ac:chgData name="Rosmorduc Vinca" userId="ad80fc01-cf55-4376-a825-a887c8046f05" providerId="ADAL" clId="{F8026990-F7EA-41AB-A1C5-C1E319EC8E98}" dt="2019-08-06T08:37:30.819" v="590" actId="114"/>
          <ac:spMkLst>
            <pc:docMk/>
            <pc:sldMk cId="1374952955" sldId="352"/>
            <ac:spMk id="8" creationId="{CC96811B-C192-4FBC-A7C7-50E87AF41600}"/>
          </ac:spMkLst>
        </pc:spChg>
        <pc:picChg chg="add mod">
          <ac:chgData name="Rosmorduc Vinca" userId="ad80fc01-cf55-4376-a825-a887c8046f05" providerId="ADAL" clId="{F8026990-F7EA-41AB-A1C5-C1E319EC8E98}" dt="2019-08-06T08:22:56.018" v="320" actId="1076"/>
          <ac:picMkLst>
            <pc:docMk/>
            <pc:sldMk cId="1374952955" sldId="352"/>
            <ac:picMk id="4" creationId="{0FF48937-CAB3-4641-9182-BFDAA886765E}"/>
          </ac:picMkLst>
        </pc:picChg>
        <pc:picChg chg="add mod">
          <ac:chgData name="Rosmorduc Vinca" userId="ad80fc01-cf55-4376-a825-a887c8046f05" providerId="ADAL" clId="{F8026990-F7EA-41AB-A1C5-C1E319EC8E98}" dt="2019-08-06T08:23:14.002" v="344" actId="1076"/>
          <ac:picMkLst>
            <pc:docMk/>
            <pc:sldMk cId="1374952955" sldId="352"/>
            <ac:picMk id="5" creationId="{42BED16C-9B49-46DC-A4A7-888C73FECF70}"/>
          </ac:picMkLst>
        </pc:picChg>
        <pc:picChg chg="add mod">
          <ac:chgData name="Rosmorduc Vinca" userId="ad80fc01-cf55-4376-a825-a887c8046f05" providerId="ADAL" clId="{F8026990-F7EA-41AB-A1C5-C1E319EC8E98}" dt="2019-08-06T08:32:41.606" v="529" actId="1076"/>
          <ac:picMkLst>
            <pc:docMk/>
            <pc:sldMk cId="1374952955" sldId="352"/>
            <ac:picMk id="7" creationId="{E47B781D-F1EF-4ABC-A895-8C69A88D9D79}"/>
          </ac:picMkLst>
        </pc:picChg>
      </pc:sldChg>
      <pc:sldChg chg="modSp">
        <pc:chgData name="Rosmorduc Vinca" userId="ad80fc01-cf55-4376-a825-a887c8046f05" providerId="ADAL" clId="{F8026990-F7EA-41AB-A1C5-C1E319EC8E98}" dt="2019-08-06T08:41:05.892" v="705" actId="20577"/>
        <pc:sldMkLst>
          <pc:docMk/>
          <pc:sldMk cId="2514367550" sldId="353"/>
        </pc:sldMkLst>
        <pc:spChg chg="mod">
          <ac:chgData name="Rosmorduc Vinca" userId="ad80fc01-cf55-4376-a825-a887c8046f05" providerId="ADAL" clId="{F8026990-F7EA-41AB-A1C5-C1E319EC8E98}" dt="2019-08-06T08:41:05.892" v="705" actId="20577"/>
          <ac:spMkLst>
            <pc:docMk/>
            <pc:sldMk cId="2514367550" sldId="353"/>
            <ac:spMk id="2" creationId="{E8C30C43-6B10-4407-BC5D-D85EDED8876C}"/>
          </ac:spMkLst>
        </pc:spChg>
      </pc:sldChg>
      <pc:sldChg chg="addSp delSp modSp">
        <pc:chgData name="Rosmorduc Vinca" userId="ad80fc01-cf55-4376-a825-a887c8046f05" providerId="ADAL" clId="{F8026990-F7EA-41AB-A1C5-C1E319EC8E98}" dt="2019-08-06T09:58:30.183" v="794" actId="20577"/>
        <pc:sldMkLst>
          <pc:docMk/>
          <pc:sldMk cId="0" sldId="354"/>
        </pc:sldMkLst>
        <pc:spChg chg="add del mod">
          <ac:chgData name="Rosmorduc Vinca" userId="ad80fc01-cf55-4376-a825-a887c8046f05" providerId="ADAL" clId="{F8026990-F7EA-41AB-A1C5-C1E319EC8E98}" dt="2019-08-06T08:41:39.766" v="709"/>
          <ac:spMkLst>
            <pc:docMk/>
            <pc:sldMk cId="0" sldId="354"/>
            <ac:spMk id="2" creationId="{3EC4906C-9CF3-4437-837C-064F782E7B87}"/>
          </ac:spMkLst>
        </pc:spChg>
        <pc:spChg chg="add mod">
          <ac:chgData name="Rosmorduc Vinca" userId="ad80fc01-cf55-4376-a825-a887c8046f05" providerId="ADAL" clId="{F8026990-F7EA-41AB-A1C5-C1E319EC8E98}" dt="2019-08-06T09:58:30.183" v="794" actId="20577"/>
          <ac:spMkLst>
            <pc:docMk/>
            <pc:sldMk cId="0" sldId="354"/>
            <ac:spMk id="3" creationId="{F7EBC2A6-A197-4F73-9BBC-48C6FB116950}"/>
          </ac:spMkLst>
        </pc:spChg>
        <pc:spChg chg="del">
          <ac:chgData name="Rosmorduc Vinca" userId="ad80fc01-cf55-4376-a825-a887c8046f05" providerId="ADAL" clId="{F8026990-F7EA-41AB-A1C5-C1E319EC8E98}" dt="2019-08-06T08:41:35.047" v="706" actId="478"/>
          <ac:spMkLst>
            <pc:docMk/>
            <pc:sldMk cId="0" sldId="354"/>
            <ac:spMk id="11269" creationId="{00000000-0000-0000-0000-000000000000}"/>
          </ac:spMkLst>
        </pc:spChg>
      </pc:sldChg>
      <pc:sldChg chg="modSp">
        <pc:chgData name="Rosmorduc Vinca" userId="ad80fc01-cf55-4376-a825-a887c8046f05" providerId="ADAL" clId="{F8026990-F7EA-41AB-A1C5-C1E319EC8E98}" dt="2019-08-06T11:42:08.859" v="846" actId="20577"/>
        <pc:sldMkLst>
          <pc:docMk/>
          <pc:sldMk cId="0" sldId="368"/>
        </pc:sldMkLst>
        <pc:spChg chg="mod">
          <ac:chgData name="Rosmorduc Vinca" userId="ad80fc01-cf55-4376-a825-a887c8046f05" providerId="ADAL" clId="{F8026990-F7EA-41AB-A1C5-C1E319EC8E98}" dt="2019-08-06T11:41:37.831" v="801" actId="20577"/>
          <ac:spMkLst>
            <pc:docMk/>
            <pc:sldMk cId="0" sldId="368"/>
            <ac:spMk id="5" creationId="{D20DB13B-7331-41A6-ADBC-4FB21AEC9B95}"/>
          </ac:spMkLst>
        </pc:spChg>
        <pc:spChg chg="mod">
          <ac:chgData name="Rosmorduc Vinca" userId="ad80fc01-cf55-4376-a825-a887c8046f05" providerId="ADAL" clId="{F8026990-F7EA-41AB-A1C5-C1E319EC8E98}" dt="2019-08-06T11:42:08.859" v="846" actId="20577"/>
          <ac:spMkLst>
            <pc:docMk/>
            <pc:sldMk cId="0" sldId="368"/>
            <ac:spMk id="8" creationId="{00000000-0000-0000-0000-000000000000}"/>
          </ac:spMkLst>
        </pc:spChg>
      </pc:sldChg>
    </pc:docChg>
  </pc:docChgLst>
  <pc:docChgLst>
    <pc:chgData name="Rosmorduc Vinca" userId="ad80fc01-cf55-4376-a825-a887c8046f05" providerId="ADAL" clId="{219AC59A-3AC5-4068-B3DD-12927DAFAC93}"/>
    <pc:docChg chg="custSel modSld">
      <pc:chgData name="Rosmorduc Vinca" userId="ad80fc01-cf55-4376-a825-a887c8046f05" providerId="ADAL" clId="{219AC59A-3AC5-4068-B3DD-12927DAFAC93}" dt="2020-11-04T10:37:27.063" v="10" actId="1076"/>
      <pc:docMkLst>
        <pc:docMk/>
      </pc:docMkLst>
      <pc:sldChg chg="addSp delSp modSp mod">
        <pc:chgData name="Rosmorduc Vinca" userId="ad80fc01-cf55-4376-a825-a887c8046f05" providerId="ADAL" clId="{219AC59A-3AC5-4068-B3DD-12927DAFAC93}" dt="2020-11-04T10:37:27.063" v="10" actId="1076"/>
        <pc:sldMkLst>
          <pc:docMk/>
          <pc:sldMk cId="3861080009" sldId="375"/>
        </pc:sldMkLst>
        <pc:spChg chg="mod">
          <ac:chgData name="Rosmorduc Vinca" userId="ad80fc01-cf55-4376-a825-a887c8046f05" providerId="ADAL" clId="{219AC59A-3AC5-4068-B3DD-12927DAFAC93}" dt="2020-11-04T10:37:27.063" v="10" actId="1076"/>
          <ac:spMkLst>
            <pc:docMk/>
            <pc:sldMk cId="3861080009" sldId="375"/>
            <ac:spMk id="6" creationId="{58B987FB-11D8-44DD-BD49-EA103935A41C}"/>
          </ac:spMkLst>
        </pc:spChg>
        <pc:picChg chg="del">
          <ac:chgData name="Rosmorduc Vinca" userId="ad80fc01-cf55-4376-a825-a887c8046f05" providerId="ADAL" clId="{219AC59A-3AC5-4068-B3DD-12927DAFAC93}" dt="2020-11-04T10:36:46.766" v="0" actId="478"/>
          <ac:picMkLst>
            <pc:docMk/>
            <pc:sldMk cId="3861080009" sldId="375"/>
            <ac:picMk id="5" creationId="{454EFF2B-4EC0-418A-A0FC-76322CAD9569}"/>
          </ac:picMkLst>
        </pc:picChg>
        <pc:picChg chg="add mod ord modCrop">
          <ac:chgData name="Rosmorduc Vinca" userId="ad80fc01-cf55-4376-a825-a887c8046f05" providerId="ADAL" clId="{219AC59A-3AC5-4068-B3DD-12927DAFAC93}" dt="2020-11-04T10:37:21.540" v="9" actId="167"/>
          <ac:picMkLst>
            <pc:docMk/>
            <pc:sldMk cId="3861080009" sldId="375"/>
            <ac:picMk id="7" creationId="{4A156D2C-2754-455F-92B0-D416A1F6B1B4}"/>
          </ac:picMkLst>
        </pc:picChg>
      </pc:sldChg>
    </pc:docChg>
  </pc:docChgLst>
  <pc:docChgLst>
    <pc:chgData name="Rosmorduc Vinca" userId="ad80fc01-cf55-4376-a825-a887c8046f05" providerId="ADAL" clId="{EA2C7ABE-6794-4C4D-8E0B-6B5C88D8BF3E}"/>
    <pc:docChg chg="modSld">
      <pc:chgData name="Rosmorduc Vinca" userId="ad80fc01-cf55-4376-a825-a887c8046f05" providerId="ADAL" clId="{EA2C7ABE-6794-4C4D-8E0B-6B5C88D8BF3E}" dt="2020-11-26T09:07:06.368" v="25" actId="164"/>
      <pc:docMkLst>
        <pc:docMk/>
      </pc:docMkLst>
      <pc:sldChg chg="addSp modSp mod">
        <pc:chgData name="Rosmorduc Vinca" userId="ad80fc01-cf55-4376-a825-a887c8046f05" providerId="ADAL" clId="{EA2C7ABE-6794-4C4D-8E0B-6B5C88D8BF3E}" dt="2020-11-26T09:07:06.368" v="25" actId="164"/>
        <pc:sldMkLst>
          <pc:docMk/>
          <pc:sldMk cId="3861080009" sldId="375"/>
        </pc:sldMkLst>
        <pc:spChg chg="mod">
          <ac:chgData name="Rosmorduc Vinca" userId="ad80fc01-cf55-4376-a825-a887c8046f05" providerId="ADAL" clId="{EA2C7ABE-6794-4C4D-8E0B-6B5C88D8BF3E}" dt="2020-11-26T09:07:06.368" v="25" actId="164"/>
          <ac:spMkLst>
            <pc:docMk/>
            <pc:sldMk cId="3861080009" sldId="375"/>
            <ac:spMk id="6" creationId="{58B987FB-11D8-44DD-BD49-EA103935A41C}"/>
          </ac:spMkLst>
        </pc:spChg>
        <pc:grpChg chg="add mod">
          <ac:chgData name="Rosmorduc Vinca" userId="ad80fc01-cf55-4376-a825-a887c8046f05" providerId="ADAL" clId="{EA2C7ABE-6794-4C4D-8E0B-6B5C88D8BF3E}" dt="2020-11-26T09:07:06.368" v="25" actId="164"/>
          <ac:grpSpMkLst>
            <pc:docMk/>
            <pc:sldMk cId="3861080009" sldId="375"/>
            <ac:grpSpMk id="4" creationId="{4FB97063-1404-4E1D-97E4-BAE0C52AD8E3}"/>
          </ac:grpSpMkLst>
        </pc:grpChg>
        <pc:picChg chg="mod ord">
          <ac:chgData name="Rosmorduc Vinca" userId="ad80fc01-cf55-4376-a825-a887c8046f05" providerId="ADAL" clId="{EA2C7ABE-6794-4C4D-8E0B-6B5C88D8BF3E}" dt="2020-11-26T09:07:06.368" v="25" actId="164"/>
          <ac:picMkLst>
            <pc:docMk/>
            <pc:sldMk cId="3861080009" sldId="375"/>
            <ac:picMk id="7" creationId="{4A156D2C-2754-455F-92B0-D416A1F6B1B4}"/>
          </ac:picMkLst>
        </pc:picChg>
      </pc:sldChg>
    </pc:docChg>
  </pc:docChgLst>
  <pc:docChgLst>
    <pc:chgData name="Rosmorduc Vinca" userId="ad80fc01-cf55-4376-a825-a887c8046f05" providerId="ADAL" clId="{C6E5F7FE-DF32-48CA-8F83-02C38DE1F329}"/>
    <pc:docChg chg="undo custSel modSld">
      <pc:chgData name="Rosmorduc Vinca" userId="ad80fc01-cf55-4376-a825-a887c8046f05" providerId="ADAL" clId="{C6E5F7FE-DF32-48CA-8F83-02C38DE1F329}" dt="2020-11-16T14:00:20.900" v="16" actId="164"/>
      <pc:docMkLst>
        <pc:docMk/>
      </pc:docMkLst>
      <pc:sldChg chg="addSp modSp">
        <pc:chgData name="Rosmorduc Vinca" userId="ad80fc01-cf55-4376-a825-a887c8046f05" providerId="ADAL" clId="{C6E5F7FE-DF32-48CA-8F83-02C38DE1F329}" dt="2020-11-16T13:57:50.718" v="1" actId="164"/>
        <pc:sldMkLst>
          <pc:docMk/>
          <pc:sldMk cId="3358550441" sldId="344"/>
        </pc:sldMkLst>
        <pc:spChg chg="mod">
          <ac:chgData name="Rosmorduc Vinca" userId="ad80fc01-cf55-4376-a825-a887c8046f05" providerId="ADAL" clId="{C6E5F7FE-DF32-48CA-8F83-02C38DE1F329}" dt="2020-11-16T13:57:50.718" v="1" actId="164"/>
          <ac:spMkLst>
            <pc:docMk/>
            <pc:sldMk cId="3358550441" sldId="344"/>
            <ac:spMk id="18" creationId="{2E57A237-4D93-4494-A318-51E3518F2DA9}"/>
          </ac:spMkLst>
        </pc:spChg>
        <pc:spChg chg="mod">
          <ac:chgData name="Rosmorduc Vinca" userId="ad80fc01-cf55-4376-a825-a887c8046f05" providerId="ADAL" clId="{C6E5F7FE-DF32-48CA-8F83-02C38DE1F329}" dt="2020-11-16T13:57:50.718" v="1" actId="164"/>
          <ac:spMkLst>
            <pc:docMk/>
            <pc:sldMk cId="3358550441" sldId="344"/>
            <ac:spMk id="20" creationId="{A202169B-0B79-4680-BF1D-31B08A91DE46}"/>
          </ac:spMkLst>
        </pc:spChg>
        <pc:spChg chg="mod">
          <ac:chgData name="Rosmorduc Vinca" userId="ad80fc01-cf55-4376-a825-a887c8046f05" providerId="ADAL" clId="{C6E5F7FE-DF32-48CA-8F83-02C38DE1F329}" dt="2020-11-16T13:57:50.718" v="1" actId="164"/>
          <ac:spMkLst>
            <pc:docMk/>
            <pc:sldMk cId="3358550441" sldId="344"/>
            <ac:spMk id="24" creationId="{9644231E-058C-4FD4-B933-D48D5CC395CC}"/>
          </ac:spMkLst>
        </pc:spChg>
        <pc:spChg chg="mod">
          <ac:chgData name="Rosmorduc Vinca" userId="ad80fc01-cf55-4376-a825-a887c8046f05" providerId="ADAL" clId="{C6E5F7FE-DF32-48CA-8F83-02C38DE1F329}" dt="2020-11-16T13:57:50.718" v="1" actId="164"/>
          <ac:spMkLst>
            <pc:docMk/>
            <pc:sldMk cId="3358550441" sldId="344"/>
            <ac:spMk id="25" creationId="{D0524DB8-78CC-46DC-9EF5-7BB2065B0C62}"/>
          </ac:spMkLst>
        </pc:spChg>
        <pc:spChg chg="mod">
          <ac:chgData name="Rosmorduc Vinca" userId="ad80fc01-cf55-4376-a825-a887c8046f05" providerId="ADAL" clId="{C6E5F7FE-DF32-48CA-8F83-02C38DE1F329}" dt="2020-11-16T13:57:50.718" v="1" actId="164"/>
          <ac:spMkLst>
            <pc:docMk/>
            <pc:sldMk cId="3358550441" sldId="344"/>
            <ac:spMk id="26" creationId="{92BDF56D-D1B8-49E1-A322-093C3B33ED3F}"/>
          </ac:spMkLst>
        </pc:spChg>
        <pc:spChg chg="mod">
          <ac:chgData name="Rosmorduc Vinca" userId="ad80fc01-cf55-4376-a825-a887c8046f05" providerId="ADAL" clId="{C6E5F7FE-DF32-48CA-8F83-02C38DE1F329}" dt="2020-11-16T13:57:50.718" v="1" actId="164"/>
          <ac:spMkLst>
            <pc:docMk/>
            <pc:sldMk cId="3358550441" sldId="344"/>
            <ac:spMk id="28" creationId="{EDB74E7A-46D3-4002-98F1-E76C384C474F}"/>
          </ac:spMkLst>
        </pc:spChg>
        <pc:spChg chg="mod">
          <ac:chgData name="Rosmorduc Vinca" userId="ad80fc01-cf55-4376-a825-a887c8046f05" providerId="ADAL" clId="{C6E5F7FE-DF32-48CA-8F83-02C38DE1F329}" dt="2020-11-16T13:57:50.718" v="1" actId="164"/>
          <ac:spMkLst>
            <pc:docMk/>
            <pc:sldMk cId="3358550441" sldId="344"/>
            <ac:spMk id="85" creationId="{8729AB3D-F47B-4B62-879D-199E208B79C6}"/>
          </ac:spMkLst>
        </pc:spChg>
        <pc:grpChg chg="add mod">
          <ac:chgData name="Rosmorduc Vinca" userId="ad80fc01-cf55-4376-a825-a887c8046f05" providerId="ADAL" clId="{C6E5F7FE-DF32-48CA-8F83-02C38DE1F329}" dt="2020-11-16T13:57:50.718" v="1" actId="164"/>
          <ac:grpSpMkLst>
            <pc:docMk/>
            <pc:sldMk cId="3358550441" sldId="344"/>
            <ac:grpSpMk id="3" creationId="{E5D6705F-53A3-439D-BDEF-945F1DCAC620}"/>
          </ac:grpSpMkLst>
        </pc:grpChg>
        <pc:picChg chg="mod">
          <ac:chgData name="Rosmorduc Vinca" userId="ad80fc01-cf55-4376-a825-a887c8046f05" providerId="ADAL" clId="{C6E5F7FE-DF32-48CA-8F83-02C38DE1F329}" dt="2020-11-16T13:57:50.718" v="1" actId="164"/>
          <ac:picMkLst>
            <pc:docMk/>
            <pc:sldMk cId="3358550441" sldId="344"/>
            <ac:picMk id="19" creationId="{630C4F1D-FECF-4AC4-B06B-F45AE4BCDFF4}"/>
          </ac:picMkLst>
        </pc:picChg>
        <pc:picChg chg="mod">
          <ac:chgData name="Rosmorduc Vinca" userId="ad80fc01-cf55-4376-a825-a887c8046f05" providerId="ADAL" clId="{C6E5F7FE-DF32-48CA-8F83-02C38DE1F329}" dt="2020-11-16T13:57:50.718" v="1" actId="164"/>
          <ac:picMkLst>
            <pc:docMk/>
            <pc:sldMk cId="3358550441" sldId="344"/>
            <ac:picMk id="21" creationId="{54BB427C-CD08-456B-A4AF-DF9B487530D2}"/>
          </ac:picMkLst>
        </pc:picChg>
        <pc:cxnChg chg="mod">
          <ac:chgData name="Rosmorduc Vinca" userId="ad80fc01-cf55-4376-a825-a887c8046f05" providerId="ADAL" clId="{C6E5F7FE-DF32-48CA-8F83-02C38DE1F329}" dt="2020-11-16T13:57:50.718" v="1" actId="164"/>
          <ac:cxnSpMkLst>
            <pc:docMk/>
            <pc:sldMk cId="3358550441" sldId="344"/>
            <ac:cxnSpMk id="16" creationId="{A58168D8-DFA3-4BB3-AEC7-EB2B396BFEBF}"/>
          </ac:cxnSpMkLst>
        </pc:cxnChg>
        <pc:cxnChg chg="mod">
          <ac:chgData name="Rosmorduc Vinca" userId="ad80fc01-cf55-4376-a825-a887c8046f05" providerId="ADAL" clId="{C6E5F7FE-DF32-48CA-8F83-02C38DE1F329}" dt="2020-11-16T13:57:50.718" v="1" actId="164"/>
          <ac:cxnSpMkLst>
            <pc:docMk/>
            <pc:sldMk cId="3358550441" sldId="344"/>
            <ac:cxnSpMk id="17" creationId="{08DC39B0-2B1A-4035-9CD7-5CBD3EB1DE29}"/>
          </ac:cxnSpMkLst>
        </pc:cxnChg>
      </pc:sldChg>
      <pc:sldChg chg="modSp mod">
        <pc:chgData name="Rosmorduc Vinca" userId="ad80fc01-cf55-4376-a825-a887c8046f05" providerId="ADAL" clId="{C6E5F7FE-DF32-48CA-8F83-02C38DE1F329}" dt="2020-11-16T13:58:26.812" v="5" actId="1076"/>
        <pc:sldMkLst>
          <pc:docMk/>
          <pc:sldMk cId="4161937918" sldId="575"/>
        </pc:sldMkLst>
        <pc:spChg chg="mod">
          <ac:chgData name="Rosmorduc Vinca" userId="ad80fc01-cf55-4376-a825-a887c8046f05" providerId="ADAL" clId="{C6E5F7FE-DF32-48CA-8F83-02C38DE1F329}" dt="2020-11-16T13:58:20.501" v="4" actId="1035"/>
          <ac:spMkLst>
            <pc:docMk/>
            <pc:sldMk cId="4161937918" sldId="575"/>
            <ac:spMk id="7" creationId="{C9E40E95-AA8D-4C03-9360-5F68FD64C816}"/>
          </ac:spMkLst>
        </pc:spChg>
        <pc:spChg chg="mod">
          <ac:chgData name="Rosmorduc Vinca" userId="ad80fc01-cf55-4376-a825-a887c8046f05" providerId="ADAL" clId="{C6E5F7FE-DF32-48CA-8F83-02C38DE1F329}" dt="2020-11-16T13:58:26.812" v="5" actId="1076"/>
          <ac:spMkLst>
            <pc:docMk/>
            <pc:sldMk cId="4161937918" sldId="575"/>
            <ac:spMk id="10" creationId="{B0C337EE-426B-47B2-8B1A-F1F508885581}"/>
          </ac:spMkLst>
        </pc:spChg>
        <pc:spChg chg="mod">
          <ac:chgData name="Rosmorduc Vinca" userId="ad80fc01-cf55-4376-a825-a887c8046f05" providerId="ADAL" clId="{C6E5F7FE-DF32-48CA-8F83-02C38DE1F329}" dt="2020-11-16T13:58:20.501" v="4" actId="1035"/>
          <ac:spMkLst>
            <pc:docMk/>
            <pc:sldMk cId="4161937918" sldId="575"/>
            <ac:spMk id="12" creationId="{879C7E11-3595-46FC-BCF0-48F830A45871}"/>
          </ac:spMkLst>
        </pc:spChg>
        <pc:spChg chg="mod">
          <ac:chgData name="Rosmorduc Vinca" userId="ad80fc01-cf55-4376-a825-a887c8046f05" providerId="ADAL" clId="{C6E5F7FE-DF32-48CA-8F83-02C38DE1F329}" dt="2020-11-16T13:58:20.501" v="4" actId="1035"/>
          <ac:spMkLst>
            <pc:docMk/>
            <pc:sldMk cId="4161937918" sldId="575"/>
            <ac:spMk id="13" creationId="{64695248-8AA0-4FEE-9EA5-FE57E909A449}"/>
          </ac:spMkLst>
        </pc:spChg>
        <pc:spChg chg="mod">
          <ac:chgData name="Rosmorduc Vinca" userId="ad80fc01-cf55-4376-a825-a887c8046f05" providerId="ADAL" clId="{C6E5F7FE-DF32-48CA-8F83-02C38DE1F329}" dt="2020-11-16T13:58:20.501" v="4" actId="1035"/>
          <ac:spMkLst>
            <pc:docMk/>
            <pc:sldMk cId="4161937918" sldId="575"/>
            <ac:spMk id="15" creationId="{0525A097-5530-4717-89E0-25EC180EF258}"/>
          </ac:spMkLst>
        </pc:spChg>
        <pc:spChg chg="mod">
          <ac:chgData name="Rosmorduc Vinca" userId="ad80fc01-cf55-4376-a825-a887c8046f05" providerId="ADAL" clId="{C6E5F7FE-DF32-48CA-8F83-02C38DE1F329}" dt="2020-11-16T13:58:20.501" v="4" actId="1035"/>
          <ac:spMkLst>
            <pc:docMk/>
            <pc:sldMk cId="4161937918" sldId="575"/>
            <ac:spMk id="16" creationId="{22D1E510-CC11-46CE-A344-EF711525FB54}"/>
          </ac:spMkLst>
        </pc:spChg>
        <pc:picChg chg="mod">
          <ac:chgData name="Rosmorduc Vinca" userId="ad80fc01-cf55-4376-a825-a887c8046f05" providerId="ADAL" clId="{C6E5F7FE-DF32-48CA-8F83-02C38DE1F329}" dt="2020-11-16T13:58:20.501" v="4" actId="1035"/>
          <ac:picMkLst>
            <pc:docMk/>
            <pc:sldMk cId="4161937918" sldId="575"/>
            <ac:picMk id="9" creationId="{21262F33-01D3-4CF2-8A3C-0EC6656F9D38}"/>
          </ac:picMkLst>
        </pc:picChg>
      </pc:sldChg>
      <pc:sldChg chg="addSp modSp">
        <pc:chgData name="Rosmorduc Vinca" userId="ad80fc01-cf55-4376-a825-a887c8046f05" providerId="ADAL" clId="{C6E5F7FE-DF32-48CA-8F83-02C38DE1F329}" dt="2020-11-16T13:57:33.349" v="0" actId="164"/>
        <pc:sldMkLst>
          <pc:docMk/>
          <pc:sldMk cId="1922934891" sldId="580"/>
        </pc:sldMkLst>
        <pc:spChg chg="mod">
          <ac:chgData name="Rosmorduc Vinca" userId="ad80fc01-cf55-4376-a825-a887c8046f05" providerId="ADAL" clId="{C6E5F7FE-DF32-48CA-8F83-02C38DE1F329}" dt="2020-11-16T13:57:33.349" v="0" actId="164"/>
          <ac:spMkLst>
            <pc:docMk/>
            <pc:sldMk cId="1922934891" sldId="580"/>
            <ac:spMk id="20" creationId="{A202169B-0B79-4680-BF1D-31B08A91DE46}"/>
          </ac:spMkLst>
        </pc:spChg>
        <pc:spChg chg="mod">
          <ac:chgData name="Rosmorduc Vinca" userId="ad80fc01-cf55-4376-a825-a887c8046f05" providerId="ADAL" clId="{C6E5F7FE-DF32-48CA-8F83-02C38DE1F329}" dt="2020-11-16T13:57:33.349" v="0" actId="164"/>
          <ac:spMkLst>
            <pc:docMk/>
            <pc:sldMk cId="1922934891" sldId="580"/>
            <ac:spMk id="26" creationId="{92BDF56D-D1B8-49E1-A322-093C3B33ED3F}"/>
          </ac:spMkLst>
        </pc:spChg>
        <pc:spChg chg="mod">
          <ac:chgData name="Rosmorduc Vinca" userId="ad80fc01-cf55-4376-a825-a887c8046f05" providerId="ADAL" clId="{C6E5F7FE-DF32-48CA-8F83-02C38DE1F329}" dt="2020-11-16T13:57:33.349" v="0" actId="164"/>
          <ac:spMkLst>
            <pc:docMk/>
            <pc:sldMk cId="1922934891" sldId="580"/>
            <ac:spMk id="96" creationId="{E54903A4-E0BA-4418-B112-81E45682BCDB}"/>
          </ac:spMkLst>
        </pc:spChg>
        <pc:spChg chg="mod">
          <ac:chgData name="Rosmorduc Vinca" userId="ad80fc01-cf55-4376-a825-a887c8046f05" providerId="ADAL" clId="{C6E5F7FE-DF32-48CA-8F83-02C38DE1F329}" dt="2020-11-16T13:57:33.349" v="0" actId="164"/>
          <ac:spMkLst>
            <pc:docMk/>
            <pc:sldMk cId="1922934891" sldId="580"/>
            <ac:spMk id="99" creationId="{F01B8DCA-B174-4579-AC6D-E2A221E2F243}"/>
          </ac:spMkLst>
        </pc:spChg>
        <pc:spChg chg="mod">
          <ac:chgData name="Rosmorduc Vinca" userId="ad80fc01-cf55-4376-a825-a887c8046f05" providerId="ADAL" clId="{C6E5F7FE-DF32-48CA-8F83-02C38DE1F329}" dt="2020-11-16T13:57:33.349" v="0" actId="164"/>
          <ac:spMkLst>
            <pc:docMk/>
            <pc:sldMk cId="1922934891" sldId="580"/>
            <ac:spMk id="100" creationId="{60B0EE6B-5F9B-44AC-A1F3-1CC95F8AFD63}"/>
          </ac:spMkLst>
        </pc:spChg>
        <pc:grpChg chg="add mod">
          <ac:chgData name="Rosmorduc Vinca" userId="ad80fc01-cf55-4376-a825-a887c8046f05" providerId="ADAL" clId="{C6E5F7FE-DF32-48CA-8F83-02C38DE1F329}" dt="2020-11-16T13:57:33.349" v="0" actId="164"/>
          <ac:grpSpMkLst>
            <pc:docMk/>
            <pc:sldMk cId="1922934891" sldId="580"/>
            <ac:grpSpMk id="3" creationId="{2CE20BE3-A2B2-470E-B370-DF312437E11F}"/>
          </ac:grpSpMkLst>
        </pc:grpChg>
        <pc:picChg chg="mod">
          <ac:chgData name="Rosmorduc Vinca" userId="ad80fc01-cf55-4376-a825-a887c8046f05" providerId="ADAL" clId="{C6E5F7FE-DF32-48CA-8F83-02C38DE1F329}" dt="2020-11-16T13:57:33.349" v="0" actId="164"/>
          <ac:picMkLst>
            <pc:docMk/>
            <pc:sldMk cId="1922934891" sldId="580"/>
            <ac:picMk id="19" creationId="{630C4F1D-FECF-4AC4-B06B-F45AE4BCDFF4}"/>
          </ac:picMkLst>
        </pc:picChg>
        <pc:picChg chg="mod">
          <ac:chgData name="Rosmorduc Vinca" userId="ad80fc01-cf55-4376-a825-a887c8046f05" providerId="ADAL" clId="{C6E5F7FE-DF32-48CA-8F83-02C38DE1F329}" dt="2020-11-16T13:57:33.349" v="0" actId="164"/>
          <ac:picMkLst>
            <pc:docMk/>
            <pc:sldMk cId="1922934891" sldId="580"/>
            <ac:picMk id="21" creationId="{54BB427C-CD08-456B-A4AF-DF9B487530D2}"/>
          </ac:picMkLst>
        </pc:picChg>
        <pc:cxnChg chg="mod">
          <ac:chgData name="Rosmorduc Vinca" userId="ad80fc01-cf55-4376-a825-a887c8046f05" providerId="ADAL" clId="{C6E5F7FE-DF32-48CA-8F83-02C38DE1F329}" dt="2020-11-16T13:57:33.349" v="0" actId="164"/>
          <ac:cxnSpMkLst>
            <pc:docMk/>
            <pc:sldMk cId="1922934891" sldId="580"/>
            <ac:cxnSpMk id="22" creationId="{18421721-D559-41A5-A2C3-56238C79639D}"/>
          </ac:cxnSpMkLst>
        </pc:cxnChg>
        <pc:cxnChg chg="mod">
          <ac:chgData name="Rosmorduc Vinca" userId="ad80fc01-cf55-4376-a825-a887c8046f05" providerId="ADAL" clId="{C6E5F7FE-DF32-48CA-8F83-02C38DE1F329}" dt="2020-11-16T13:57:33.349" v="0" actId="164"/>
          <ac:cxnSpMkLst>
            <pc:docMk/>
            <pc:sldMk cId="1922934891" sldId="580"/>
            <ac:cxnSpMk id="23" creationId="{9F0CF0F3-9649-447F-9060-AC9AE46F338E}"/>
          </ac:cxnSpMkLst>
        </pc:cxnChg>
      </pc:sldChg>
      <pc:sldChg chg="addSp modSp">
        <pc:chgData name="Rosmorduc Vinca" userId="ad80fc01-cf55-4376-a825-a887c8046f05" providerId="ADAL" clId="{C6E5F7FE-DF32-48CA-8F83-02C38DE1F329}" dt="2020-11-16T13:58:04.437" v="2" actId="164"/>
        <pc:sldMkLst>
          <pc:docMk/>
          <pc:sldMk cId="846476779" sldId="581"/>
        </pc:sldMkLst>
        <pc:spChg chg="mod">
          <ac:chgData name="Rosmorduc Vinca" userId="ad80fc01-cf55-4376-a825-a887c8046f05" providerId="ADAL" clId="{C6E5F7FE-DF32-48CA-8F83-02C38DE1F329}" dt="2020-11-16T13:58:04.437" v="2" actId="164"/>
          <ac:spMkLst>
            <pc:docMk/>
            <pc:sldMk cId="846476779" sldId="581"/>
            <ac:spMk id="18" creationId="{D8AB0B40-90CE-4432-B738-4476ECE697D7}"/>
          </ac:spMkLst>
        </pc:spChg>
        <pc:spChg chg="mod">
          <ac:chgData name="Rosmorduc Vinca" userId="ad80fc01-cf55-4376-a825-a887c8046f05" providerId="ADAL" clId="{C6E5F7FE-DF32-48CA-8F83-02C38DE1F329}" dt="2020-11-16T13:58:04.437" v="2" actId="164"/>
          <ac:spMkLst>
            <pc:docMk/>
            <pc:sldMk cId="846476779" sldId="581"/>
            <ac:spMk id="20" creationId="{A202169B-0B79-4680-BF1D-31B08A91DE46}"/>
          </ac:spMkLst>
        </pc:spChg>
        <pc:spChg chg="mod">
          <ac:chgData name="Rosmorduc Vinca" userId="ad80fc01-cf55-4376-a825-a887c8046f05" providerId="ADAL" clId="{C6E5F7FE-DF32-48CA-8F83-02C38DE1F329}" dt="2020-11-16T13:58:04.437" v="2" actId="164"/>
          <ac:spMkLst>
            <pc:docMk/>
            <pc:sldMk cId="846476779" sldId="581"/>
            <ac:spMk id="24" creationId="{E8A2C4B3-77F2-4C19-987E-C034DEACBD44}"/>
          </ac:spMkLst>
        </pc:spChg>
        <pc:spChg chg="mod">
          <ac:chgData name="Rosmorduc Vinca" userId="ad80fc01-cf55-4376-a825-a887c8046f05" providerId="ADAL" clId="{C6E5F7FE-DF32-48CA-8F83-02C38DE1F329}" dt="2020-11-16T13:58:04.437" v="2" actId="164"/>
          <ac:spMkLst>
            <pc:docMk/>
            <pc:sldMk cId="846476779" sldId="581"/>
            <ac:spMk id="25" creationId="{61CC9FCF-A1C0-4EF3-A5B8-C127C2B98862}"/>
          </ac:spMkLst>
        </pc:spChg>
        <pc:spChg chg="mod">
          <ac:chgData name="Rosmorduc Vinca" userId="ad80fc01-cf55-4376-a825-a887c8046f05" providerId="ADAL" clId="{C6E5F7FE-DF32-48CA-8F83-02C38DE1F329}" dt="2020-11-16T13:58:04.437" v="2" actId="164"/>
          <ac:spMkLst>
            <pc:docMk/>
            <pc:sldMk cId="846476779" sldId="581"/>
            <ac:spMk id="26" creationId="{92BDF56D-D1B8-49E1-A322-093C3B33ED3F}"/>
          </ac:spMkLst>
        </pc:spChg>
        <pc:spChg chg="mod">
          <ac:chgData name="Rosmorduc Vinca" userId="ad80fc01-cf55-4376-a825-a887c8046f05" providerId="ADAL" clId="{C6E5F7FE-DF32-48CA-8F83-02C38DE1F329}" dt="2020-11-16T13:58:04.437" v="2" actId="164"/>
          <ac:spMkLst>
            <pc:docMk/>
            <pc:sldMk cId="846476779" sldId="581"/>
            <ac:spMk id="28" creationId="{330050A4-1B7E-41FC-AF50-332B3DB4838D}"/>
          </ac:spMkLst>
        </pc:spChg>
        <pc:spChg chg="mod">
          <ac:chgData name="Rosmorduc Vinca" userId="ad80fc01-cf55-4376-a825-a887c8046f05" providerId="ADAL" clId="{C6E5F7FE-DF32-48CA-8F83-02C38DE1F329}" dt="2020-11-16T13:58:04.437" v="2" actId="164"/>
          <ac:spMkLst>
            <pc:docMk/>
            <pc:sldMk cId="846476779" sldId="581"/>
            <ac:spMk id="29" creationId="{625F06B0-B747-456A-A6CB-35753E3BDF09}"/>
          </ac:spMkLst>
        </pc:spChg>
        <pc:spChg chg="mod">
          <ac:chgData name="Rosmorduc Vinca" userId="ad80fc01-cf55-4376-a825-a887c8046f05" providerId="ADAL" clId="{C6E5F7FE-DF32-48CA-8F83-02C38DE1F329}" dt="2020-11-16T13:58:04.437" v="2" actId="164"/>
          <ac:spMkLst>
            <pc:docMk/>
            <pc:sldMk cId="846476779" sldId="581"/>
            <ac:spMk id="31" creationId="{9DB890D5-C906-4ADB-BF10-1197FF84D445}"/>
          </ac:spMkLst>
        </pc:spChg>
        <pc:grpChg chg="add mod">
          <ac:chgData name="Rosmorduc Vinca" userId="ad80fc01-cf55-4376-a825-a887c8046f05" providerId="ADAL" clId="{C6E5F7FE-DF32-48CA-8F83-02C38DE1F329}" dt="2020-11-16T13:58:04.437" v="2" actId="164"/>
          <ac:grpSpMkLst>
            <pc:docMk/>
            <pc:sldMk cId="846476779" sldId="581"/>
            <ac:grpSpMk id="3" creationId="{5B6ADAEE-FC19-411A-B1BD-A5F67E8F68FC}"/>
          </ac:grpSpMkLst>
        </pc:grpChg>
        <pc:picChg chg="mod">
          <ac:chgData name="Rosmorduc Vinca" userId="ad80fc01-cf55-4376-a825-a887c8046f05" providerId="ADAL" clId="{C6E5F7FE-DF32-48CA-8F83-02C38DE1F329}" dt="2020-11-16T13:58:04.437" v="2" actId="164"/>
          <ac:picMkLst>
            <pc:docMk/>
            <pc:sldMk cId="846476779" sldId="581"/>
            <ac:picMk id="19" creationId="{630C4F1D-FECF-4AC4-B06B-F45AE4BCDFF4}"/>
          </ac:picMkLst>
        </pc:picChg>
        <pc:picChg chg="mod">
          <ac:chgData name="Rosmorduc Vinca" userId="ad80fc01-cf55-4376-a825-a887c8046f05" providerId="ADAL" clId="{C6E5F7FE-DF32-48CA-8F83-02C38DE1F329}" dt="2020-11-16T13:58:04.437" v="2" actId="164"/>
          <ac:picMkLst>
            <pc:docMk/>
            <pc:sldMk cId="846476779" sldId="581"/>
            <ac:picMk id="21" creationId="{54BB427C-CD08-456B-A4AF-DF9B487530D2}"/>
          </ac:picMkLst>
        </pc:picChg>
        <pc:cxnChg chg="mod">
          <ac:chgData name="Rosmorduc Vinca" userId="ad80fc01-cf55-4376-a825-a887c8046f05" providerId="ADAL" clId="{C6E5F7FE-DF32-48CA-8F83-02C38DE1F329}" dt="2020-11-16T13:58:04.437" v="2" actId="164"/>
          <ac:cxnSpMkLst>
            <pc:docMk/>
            <pc:sldMk cId="846476779" sldId="581"/>
            <ac:cxnSpMk id="16" creationId="{82C6CDFA-2D2B-4897-864B-D8C9110ABC4A}"/>
          </ac:cxnSpMkLst>
        </pc:cxnChg>
        <pc:cxnChg chg="mod">
          <ac:chgData name="Rosmorduc Vinca" userId="ad80fc01-cf55-4376-a825-a887c8046f05" providerId="ADAL" clId="{C6E5F7FE-DF32-48CA-8F83-02C38DE1F329}" dt="2020-11-16T13:58:04.437" v="2" actId="164"/>
          <ac:cxnSpMkLst>
            <pc:docMk/>
            <pc:sldMk cId="846476779" sldId="581"/>
            <ac:cxnSpMk id="17" creationId="{7B0FE748-F47C-45C3-96D4-FD3335FC31C5}"/>
          </ac:cxnSpMkLst>
        </pc:cxnChg>
        <pc:cxnChg chg="mod">
          <ac:chgData name="Rosmorduc Vinca" userId="ad80fc01-cf55-4376-a825-a887c8046f05" providerId="ADAL" clId="{C6E5F7FE-DF32-48CA-8F83-02C38DE1F329}" dt="2020-11-16T13:58:04.437" v="2" actId="164"/>
          <ac:cxnSpMkLst>
            <pc:docMk/>
            <pc:sldMk cId="846476779" sldId="581"/>
            <ac:cxnSpMk id="87" creationId="{02137A08-F5E5-4BDA-A14E-8BD6F6245A72}"/>
          </ac:cxnSpMkLst>
        </pc:cxnChg>
      </pc:sldChg>
      <pc:sldChg chg="addSp delSp modSp mod">
        <pc:chgData name="Rosmorduc Vinca" userId="ad80fc01-cf55-4376-a825-a887c8046f05" providerId="ADAL" clId="{C6E5F7FE-DF32-48CA-8F83-02C38DE1F329}" dt="2020-11-16T14:00:20.900" v="16" actId="164"/>
        <pc:sldMkLst>
          <pc:docMk/>
          <pc:sldMk cId="1998194176" sldId="586"/>
        </pc:sldMkLst>
        <pc:spChg chg="mod topLvl">
          <ac:chgData name="Rosmorduc Vinca" userId="ad80fc01-cf55-4376-a825-a887c8046f05" providerId="ADAL" clId="{C6E5F7FE-DF32-48CA-8F83-02C38DE1F329}" dt="2020-11-16T14:00:20.900" v="16" actId="164"/>
          <ac:spMkLst>
            <pc:docMk/>
            <pc:sldMk cId="1998194176" sldId="586"/>
            <ac:spMk id="2" creationId="{B430BB26-B0CC-4699-A838-EC157C6CCF51}"/>
          </ac:spMkLst>
        </pc:spChg>
        <pc:spChg chg="mod topLvl">
          <ac:chgData name="Rosmorduc Vinca" userId="ad80fc01-cf55-4376-a825-a887c8046f05" providerId="ADAL" clId="{C6E5F7FE-DF32-48CA-8F83-02C38DE1F329}" dt="2020-11-16T14:00:20.900" v="16" actId="164"/>
          <ac:spMkLst>
            <pc:docMk/>
            <pc:sldMk cId="1998194176" sldId="586"/>
            <ac:spMk id="10" creationId="{35FD7A76-ED88-45C3-B380-4045104A8BB0}"/>
          </ac:spMkLst>
        </pc:spChg>
        <pc:spChg chg="mod topLvl">
          <ac:chgData name="Rosmorduc Vinca" userId="ad80fc01-cf55-4376-a825-a887c8046f05" providerId="ADAL" clId="{C6E5F7FE-DF32-48CA-8F83-02C38DE1F329}" dt="2020-11-16T14:00:20.900" v="16" actId="164"/>
          <ac:spMkLst>
            <pc:docMk/>
            <pc:sldMk cId="1998194176" sldId="586"/>
            <ac:spMk id="20" creationId="{A202169B-0B79-4680-BF1D-31B08A91DE46}"/>
          </ac:spMkLst>
        </pc:spChg>
        <pc:spChg chg="mod topLvl">
          <ac:chgData name="Rosmorduc Vinca" userId="ad80fc01-cf55-4376-a825-a887c8046f05" providerId="ADAL" clId="{C6E5F7FE-DF32-48CA-8F83-02C38DE1F329}" dt="2020-11-16T14:00:20.900" v="16" actId="164"/>
          <ac:spMkLst>
            <pc:docMk/>
            <pc:sldMk cId="1998194176" sldId="586"/>
            <ac:spMk id="26" creationId="{92BDF56D-D1B8-49E1-A322-093C3B33ED3F}"/>
          </ac:spMkLst>
        </pc:spChg>
        <pc:spChg chg="mod ord topLvl">
          <ac:chgData name="Rosmorduc Vinca" userId="ad80fc01-cf55-4376-a825-a887c8046f05" providerId="ADAL" clId="{C6E5F7FE-DF32-48CA-8F83-02C38DE1F329}" dt="2020-11-16T14:00:20.900" v="16" actId="164"/>
          <ac:spMkLst>
            <pc:docMk/>
            <pc:sldMk cId="1998194176" sldId="586"/>
            <ac:spMk id="96" creationId="{E54903A4-E0BA-4418-B112-81E45682BCDB}"/>
          </ac:spMkLst>
        </pc:spChg>
        <pc:spChg chg="mod topLvl">
          <ac:chgData name="Rosmorduc Vinca" userId="ad80fc01-cf55-4376-a825-a887c8046f05" providerId="ADAL" clId="{C6E5F7FE-DF32-48CA-8F83-02C38DE1F329}" dt="2020-11-16T14:00:20.900" v="16" actId="164"/>
          <ac:spMkLst>
            <pc:docMk/>
            <pc:sldMk cId="1998194176" sldId="586"/>
            <ac:spMk id="99" creationId="{F01B8DCA-B174-4579-AC6D-E2A221E2F243}"/>
          </ac:spMkLst>
        </pc:spChg>
        <pc:grpChg chg="del mod topLvl">
          <ac:chgData name="Rosmorduc Vinca" userId="ad80fc01-cf55-4376-a825-a887c8046f05" providerId="ADAL" clId="{C6E5F7FE-DF32-48CA-8F83-02C38DE1F329}" dt="2020-11-16T13:59:46.379" v="13" actId="165"/>
          <ac:grpSpMkLst>
            <pc:docMk/>
            <pc:sldMk cId="1998194176" sldId="586"/>
            <ac:grpSpMk id="5" creationId="{F57E5B7A-BD13-4DE3-8CC6-51EA8C70E955}"/>
          </ac:grpSpMkLst>
        </pc:grpChg>
        <pc:grpChg chg="add del mod">
          <ac:chgData name="Rosmorduc Vinca" userId="ad80fc01-cf55-4376-a825-a887c8046f05" providerId="ADAL" clId="{C6E5F7FE-DF32-48CA-8F83-02C38DE1F329}" dt="2020-11-16T13:59:36.209" v="12" actId="165"/>
          <ac:grpSpMkLst>
            <pc:docMk/>
            <pc:sldMk cId="1998194176" sldId="586"/>
            <ac:grpSpMk id="7" creationId="{9AF69ADD-9DD5-4CAA-9A3B-E40B12380770}"/>
          </ac:grpSpMkLst>
        </pc:grpChg>
        <pc:grpChg chg="add mod">
          <ac:chgData name="Rosmorduc Vinca" userId="ad80fc01-cf55-4376-a825-a887c8046f05" providerId="ADAL" clId="{C6E5F7FE-DF32-48CA-8F83-02C38DE1F329}" dt="2020-11-16T14:00:20.900" v="16" actId="164"/>
          <ac:grpSpMkLst>
            <pc:docMk/>
            <pc:sldMk cId="1998194176" sldId="586"/>
            <ac:grpSpMk id="12" creationId="{428D113F-BF9E-4B87-885B-9D748136DFE2}"/>
          </ac:grpSpMkLst>
        </pc:grpChg>
        <pc:picChg chg="mod topLvl">
          <ac:chgData name="Rosmorduc Vinca" userId="ad80fc01-cf55-4376-a825-a887c8046f05" providerId="ADAL" clId="{C6E5F7FE-DF32-48CA-8F83-02C38DE1F329}" dt="2020-11-16T14:00:20.900" v="16" actId="164"/>
          <ac:picMkLst>
            <pc:docMk/>
            <pc:sldMk cId="1998194176" sldId="586"/>
            <ac:picMk id="19" creationId="{630C4F1D-FECF-4AC4-B06B-F45AE4BCDFF4}"/>
          </ac:picMkLst>
        </pc:picChg>
        <pc:picChg chg="mod topLvl">
          <ac:chgData name="Rosmorduc Vinca" userId="ad80fc01-cf55-4376-a825-a887c8046f05" providerId="ADAL" clId="{C6E5F7FE-DF32-48CA-8F83-02C38DE1F329}" dt="2020-11-16T14:00:20.900" v="16" actId="164"/>
          <ac:picMkLst>
            <pc:docMk/>
            <pc:sldMk cId="1998194176" sldId="586"/>
            <ac:picMk id="21" creationId="{54BB427C-CD08-456B-A4AF-DF9B487530D2}"/>
          </ac:picMkLst>
        </pc:picChg>
        <pc:cxnChg chg="mod topLvl">
          <ac:chgData name="Rosmorduc Vinca" userId="ad80fc01-cf55-4376-a825-a887c8046f05" providerId="ADAL" clId="{C6E5F7FE-DF32-48CA-8F83-02C38DE1F329}" dt="2020-11-16T14:00:20.900" v="16" actId="164"/>
          <ac:cxnSpMkLst>
            <pc:docMk/>
            <pc:sldMk cId="1998194176" sldId="586"/>
            <ac:cxnSpMk id="3" creationId="{B67B09E0-F48E-4F67-8BA8-87EE5EA64603}"/>
          </ac:cxnSpMkLst>
        </pc:cxnChg>
        <pc:cxnChg chg="mod topLvl">
          <ac:chgData name="Rosmorduc Vinca" userId="ad80fc01-cf55-4376-a825-a887c8046f05" providerId="ADAL" clId="{C6E5F7FE-DF32-48CA-8F83-02C38DE1F329}" dt="2020-11-16T14:00:20.900" v="16" actId="164"/>
          <ac:cxnSpMkLst>
            <pc:docMk/>
            <pc:sldMk cId="1998194176" sldId="586"/>
            <ac:cxnSpMk id="22" creationId="{18421721-D559-41A5-A2C3-56238C79639D}"/>
          </ac:cxnSpMkLst>
        </pc:cxnChg>
        <pc:cxnChg chg="mod topLvl">
          <ac:chgData name="Rosmorduc Vinca" userId="ad80fc01-cf55-4376-a825-a887c8046f05" providerId="ADAL" clId="{C6E5F7FE-DF32-48CA-8F83-02C38DE1F329}" dt="2020-11-16T14:00:20.900" v="16" actId="164"/>
          <ac:cxnSpMkLst>
            <pc:docMk/>
            <pc:sldMk cId="1998194176" sldId="586"/>
            <ac:cxnSpMk id="23" creationId="{9F0CF0F3-9649-447F-9060-AC9AE46F338E}"/>
          </ac:cxnSpMkLst>
        </pc:cxnChg>
      </pc:sldChg>
    </pc:docChg>
  </pc:docChgLst>
  <pc:docChgLst>
    <pc:chgData name="Rosmorduc Vinca" userId="ad80fc01-cf55-4376-a825-a887c8046f05" providerId="ADAL" clId="{13FA813F-A5D1-4644-8880-FBDAC747B583}"/>
    <pc:docChg chg="undo custSel addSld delSld modSld sldOrd">
      <pc:chgData name="Rosmorduc Vinca" userId="ad80fc01-cf55-4376-a825-a887c8046f05" providerId="ADAL" clId="{13FA813F-A5D1-4644-8880-FBDAC747B583}" dt="2019-07-26T15:14:57.956" v="1183"/>
      <pc:docMkLst>
        <pc:docMk/>
      </pc:docMkLst>
      <pc:sldChg chg="addSp delSp modSp">
        <pc:chgData name="Rosmorduc Vinca" userId="ad80fc01-cf55-4376-a825-a887c8046f05" providerId="ADAL" clId="{13FA813F-A5D1-4644-8880-FBDAC747B583}" dt="2019-07-26T13:57:20.904" v="873" actId="1076"/>
        <pc:sldMkLst>
          <pc:docMk/>
          <pc:sldMk cId="0" sldId="345"/>
        </pc:sldMkLst>
        <pc:spChg chg="add mod">
          <ac:chgData name="Rosmorduc Vinca" userId="ad80fc01-cf55-4376-a825-a887c8046f05" providerId="ADAL" clId="{13FA813F-A5D1-4644-8880-FBDAC747B583}" dt="2019-07-26T13:47:12.920" v="774" actId="164"/>
          <ac:spMkLst>
            <pc:docMk/>
            <pc:sldMk cId="0" sldId="345"/>
            <ac:spMk id="4" creationId="{5AE37167-4363-4698-AA2B-4C617B06E2BD}"/>
          </ac:spMkLst>
        </pc:spChg>
        <pc:spChg chg="add mod">
          <ac:chgData name="Rosmorduc Vinca" userId="ad80fc01-cf55-4376-a825-a887c8046f05" providerId="ADAL" clId="{13FA813F-A5D1-4644-8880-FBDAC747B583}" dt="2019-07-26T13:47:12.920" v="774" actId="164"/>
          <ac:spMkLst>
            <pc:docMk/>
            <pc:sldMk cId="0" sldId="345"/>
            <ac:spMk id="5" creationId="{1D239404-44B4-4540-8137-F24F8D618751}"/>
          </ac:spMkLst>
        </pc:spChg>
        <pc:spChg chg="add mod">
          <ac:chgData name="Rosmorduc Vinca" userId="ad80fc01-cf55-4376-a825-a887c8046f05" providerId="ADAL" clId="{13FA813F-A5D1-4644-8880-FBDAC747B583}" dt="2019-07-26T13:55:32.129" v="840" actId="1076"/>
          <ac:spMkLst>
            <pc:docMk/>
            <pc:sldMk cId="0" sldId="345"/>
            <ac:spMk id="28" creationId="{4FAAA3C8-A536-40C9-A1C9-B31937436450}"/>
          </ac:spMkLst>
        </pc:spChg>
        <pc:spChg chg="mod topLvl">
          <ac:chgData name="Rosmorduc Vinca" userId="ad80fc01-cf55-4376-a825-a887c8046f05" providerId="ADAL" clId="{13FA813F-A5D1-4644-8880-FBDAC747B583}" dt="2019-07-26T13:57:01.171" v="871" actId="1038"/>
          <ac:spMkLst>
            <pc:docMk/>
            <pc:sldMk cId="0" sldId="345"/>
            <ac:spMk id="30" creationId="{00000000-0000-0000-0000-000000000000}"/>
          </ac:spMkLst>
        </pc:spChg>
        <pc:spChg chg="add mod">
          <ac:chgData name="Rosmorduc Vinca" userId="ad80fc01-cf55-4376-a825-a887c8046f05" providerId="ADAL" clId="{13FA813F-A5D1-4644-8880-FBDAC747B583}" dt="2019-07-26T13:04:27.847" v="766" actId="20577"/>
          <ac:spMkLst>
            <pc:docMk/>
            <pc:sldMk cId="0" sldId="345"/>
            <ac:spMk id="31" creationId="{1B9BFA57-48BE-4556-9277-8958D689E953}"/>
          </ac:spMkLst>
        </pc:spChg>
        <pc:spChg chg="add mod">
          <ac:chgData name="Rosmorduc Vinca" userId="ad80fc01-cf55-4376-a825-a887c8046f05" providerId="ADAL" clId="{13FA813F-A5D1-4644-8880-FBDAC747B583}" dt="2019-07-26T13:47:12.920" v="774" actId="164"/>
          <ac:spMkLst>
            <pc:docMk/>
            <pc:sldMk cId="0" sldId="345"/>
            <ac:spMk id="32" creationId="{F35DB510-5FD0-48D3-8F3E-39C91EEAC851}"/>
          </ac:spMkLst>
        </pc:spChg>
        <pc:spChg chg="mod topLvl">
          <ac:chgData name="Rosmorduc Vinca" userId="ad80fc01-cf55-4376-a825-a887c8046f05" providerId="ADAL" clId="{13FA813F-A5D1-4644-8880-FBDAC747B583}" dt="2019-07-26T13:55:56.096" v="856" actId="20577"/>
          <ac:spMkLst>
            <pc:docMk/>
            <pc:sldMk cId="0" sldId="345"/>
            <ac:spMk id="36" creationId="{00000000-0000-0000-0000-000000000000}"/>
          </ac:spMkLst>
        </pc:spChg>
        <pc:spChg chg="del mod">
          <ac:chgData name="Rosmorduc Vinca" userId="ad80fc01-cf55-4376-a825-a887c8046f05" providerId="ADAL" clId="{13FA813F-A5D1-4644-8880-FBDAC747B583}" dt="2019-07-26T13:03:26.553" v="741" actId="478"/>
          <ac:spMkLst>
            <pc:docMk/>
            <pc:sldMk cId="0" sldId="345"/>
            <ac:spMk id="38" creationId="{00000000-0000-0000-0000-000000000000}"/>
          </ac:spMkLst>
        </pc:spChg>
        <pc:spChg chg="mod ord topLvl">
          <ac:chgData name="Rosmorduc Vinca" userId="ad80fc01-cf55-4376-a825-a887c8046f05" providerId="ADAL" clId="{13FA813F-A5D1-4644-8880-FBDAC747B583}" dt="2019-07-26T13:57:18.342" v="872" actId="14100"/>
          <ac:spMkLst>
            <pc:docMk/>
            <pc:sldMk cId="0" sldId="345"/>
            <ac:spMk id="2054" creationId="{00000000-0000-0000-0000-000000000000}"/>
          </ac:spMkLst>
        </pc:spChg>
        <pc:spChg chg="mod topLvl">
          <ac:chgData name="Rosmorduc Vinca" userId="ad80fc01-cf55-4376-a825-a887c8046f05" providerId="ADAL" clId="{13FA813F-A5D1-4644-8880-FBDAC747B583}" dt="2019-07-26T13:50:00.536" v="800" actId="13822"/>
          <ac:spMkLst>
            <pc:docMk/>
            <pc:sldMk cId="0" sldId="345"/>
            <ac:spMk id="2055" creationId="{00000000-0000-0000-0000-000000000000}"/>
          </ac:spMkLst>
        </pc:spChg>
        <pc:spChg chg="mod topLvl">
          <ac:chgData name="Rosmorduc Vinca" userId="ad80fc01-cf55-4376-a825-a887c8046f05" providerId="ADAL" clId="{13FA813F-A5D1-4644-8880-FBDAC747B583}" dt="2019-07-26T13:54:42.506" v="821" actId="1038"/>
          <ac:spMkLst>
            <pc:docMk/>
            <pc:sldMk cId="0" sldId="345"/>
            <ac:spMk id="2056" creationId="{00000000-0000-0000-0000-000000000000}"/>
          </ac:spMkLst>
        </pc:spChg>
        <pc:spChg chg="mod topLvl">
          <ac:chgData name="Rosmorduc Vinca" userId="ad80fc01-cf55-4376-a825-a887c8046f05" providerId="ADAL" clId="{13FA813F-A5D1-4644-8880-FBDAC747B583}" dt="2019-07-26T13:54:42.506" v="821" actId="1038"/>
          <ac:spMkLst>
            <pc:docMk/>
            <pc:sldMk cId="0" sldId="345"/>
            <ac:spMk id="2057" creationId="{00000000-0000-0000-0000-000000000000}"/>
          </ac:spMkLst>
        </pc:spChg>
        <pc:spChg chg="mod topLvl">
          <ac:chgData name="Rosmorduc Vinca" userId="ad80fc01-cf55-4376-a825-a887c8046f05" providerId="ADAL" clId="{13FA813F-A5D1-4644-8880-FBDAC747B583}" dt="2019-07-26T13:03:33.756" v="742" actId="165"/>
          <ac:spMkLst>
            <pc:docMk/>
            <pc:sldMk cId="0" sldId="345"/>
            <ac:spMk id="2061" creationId="{00000000-0000-0000-0000-000000000000}"/>
          </ac:spMkLst>
        </pc:spChg>
        <pc:spChg chg="mod topLvl">
          <ac:chgData name="Rosmorduc Vinca" userId="ad80fc01-cf55-4376-a825-a887c8046f05" providerId="ADAL" clId="{13FA813F-A5D1-4644-8880-FBDAC747B583}" dt="2019-07-26T13:03:33.756" v="742" actId="165"/>
          <ac:spMkLst>
            <pc:docMk/>
            <pc:sldMk cId="0" sldId="345"/>
            <ac:spMk id="2062" creationId="{00000000-0000-0000-0000-000000000000}"/>
          </ac:spMkLst>
        </pc:spChg>
        <pc:spChg chg="mod topLvl">
          <ac:chgData name="Rosmorduc Vinca" userId="ad80fc01-cf55-4376-a825-a887c8046f05" providerId="ADAL" clId="{13FA813F-A5D1-4644-8880-FBDAC747B583}" dt="2019-07-26T13:57:20.904" v="873" actId="1076"/>
          <ac:spMkLst>
            <pc:docMk/>
            <pc:sldMk cId="0" sldId="345"/>
            <ac:spMk id="2063" creationId="{00000000-0000-0000-0000-000000000000}"/>
          </ac:spMkLst>
        </pc:spChg>
        <pc:spChg chg="mod topLvl">
          <ac:chgData name="Rosmorduc Vinca" userId="ad80fc01-cf55-4376-a825-a887c8046f05" providerId="ADAL" clId="{13FA813F-A5D1-4644-8880-FBDAC747B583}" dt="2019-07-26T13:03:54.771" v="750" actId="20577"/>
          <ac:spMkLst>
            <pc:docMk/>
            <pc:sldMk cId="0" sldId="345"/>
            <ac:spMk id="2064" creationId="{00000000-0000-0000-0000-000000000000}"/>
          </ac:spMkLst>
        </pc:spChg>
        <pc:spChg chg="mod">
          <ac:chgData name="Rosmorduc Vinca" userId="ad80fc01-cf55-4376-a825-a887c8046f05" providerId="ADAL" clId="{13FA813F-A5D1-4644-8880-FBDAC747B583}" dt="2019-07-26T13:56:48.484" v="868" actId="20577"/>
          <ac:spMkLst>
            <pc:docMk/>
            <pc:sldMk cId="0" sldId="345"/>
            <ac:spMk id="48131" creationId="{00000000-0000-0000-0000-000000000000}"/>
          </ac:spMkLst>
        </pc:spChg>
        <pc:grpChg chg="del mod topLvl">
          <ac:chgData name="Rosmorduc Vinca" userId="ad80fc01-cf55-4376-a825-a887c8046f05" providerId="ADAL" clId="{13FA813F-A5D1-4644-8880-FBDAC747B583}" dt="2019-07-26T13:03:33.756" v="742" actId="165"/>
          <ac:grpSpMkLst>
            <pc:docMk/>
            <pc:sldMk cId="0" sldId="345"/>
            <ac:grpSpMk id="2" creationId="{00000000-0000-0000-0000-000000000000}"/>
          </ac:grpSpMkLst>
        </pc:grpChg>
        <pc:grpChg chg="del mod topLvl">
          <ac:chgData name="Rosmorduc Vinca" userId="ad80fc01-cf55-4376-a825-a887c8046f05" providerId="ADAL" clId="{13FA813F-A5D1-4644-8880-FBDAC747B583}" dt="2019-07-26T13:03:36.428" v="743" actId="478"/>
          <ac:grpSpMkLst>
            <pc:docMk/>
            <pc:sldMk cId="0" sldId="345"/>
            <ac:grpSpMk id="3" creationId="{00000000-0000-0000-0000-000000000000}"/>
          </ac:grpSpMkLst>
        </pc:grpChg>
        <pc:grpChg chg="add mod ord">
          <ac:chgData name="Rosmorduc Vinca" userId="ad80fc01-cf55-4376-a825-a887c8046f05" providerId="ADAL" clId="{13FA813F-A5D1-4644-8880-FBDAC747B583}" dt="2019-07-26T13:54:42.506" v="821" actId="1038"/>
          <ac:grpSpMkLst>
            <pc:docMk/>
            <pc:sldMk cId="0" sldId="345"/>
            <ac:grpSpMk id="6" creationId="{B88D96CB-54F1-4B48-B265-88CB45DAAA1E}"/>
          </ac:grpSpMkLst>
        </pc:grpChg>
        <pc:grpChg chg="del">
          <ac:chgData name="Rosmorduc Vinca" userId="ad80fc01-cf55-4376-a825-a887c8046f05" providerId="ADAL" clId="{13FA813F-A5D1-4644-8880-FBDAC747B583}" dt="2019-07-26T13:03:23.584" v="739" actId="165"/>
          <ac:grpSpMkLst>
            <pc:docMk/>
            <pc:sldMk cId="0" sldId="345"/>
            <ac:grpSpMk id="37" creationId="{00000000-0000-0000-0000-000000000000}"/>
          </ac:grpSpMkLst>
        </pc:grpChg>
        <pc:cxnChg chg="mod topLvl">
          <ac:chgData name="Rosmorduc Vinca" userId="ad80fc01-cf55-4376-a825-a887c8046f05" providerId="ADAL" clId="{13FA813F-A5D1-4644-8880-FBDAC747B583}" dt="2019-07-26T13:57:01.171" v="871" actId="1038"/>
          <ac:cxnSpMkLst>
            <pc:docMk/>
            <pc:sldMk cId="0" sldId="345"/>
            <ac:cxnSpMk id="29" creationId="{00000000-0000-0000-0000-000000000000}"/>
          </ac:cxnSpMkLst>
        </pc:cxnChg>
        <pc:cxnChg chg="mod topLvl">
          <ac:chgData name="Rosmorduc Vinca" userId="ad80fc01-cf55-4376-a825-a887c8046f05" providerId="ADAL" clId="{13FA813F-A5D1-4644-8880-FBDAC747B583}" dt="2019-07-26T13:50:32.675" v="802" actId="14100"/>
          <ac:cxnSpMkLst>
            <pc:docMk/>
            <pc:sldMk cId="0" sldId="345"/>
            <ac:cxnSpMk id="35" creationId="{00000000-0000-0000-0000-000000000000}"/>
          </ac:cxnSpMkLst>
        </pc:cxnChg>
      </pc:sldChg>
      <pc:sldChg chg="modSp">
        <pc:chgData name="Rosmorduc Vinca" userId="ad80fc01-cf55-4376-a825-a887c8046f05" providerId="ADAL" clId="{13FA813F-A5D1-4644-8880-FBDAC747B583}" dt="2019-07-26T15:07:09.320" v="1155" actId="20577"/>
        <pc:sldMkLst>
          <pc:docMk/>
          <pc:sldMk cId="1082277992" sldId="348"/>
        </pc:sldMkLst>
        <pc:spChg chg="mod">
          <ac:chgData name="Rosmorduc Vinca" userId="ad80fc01-cf55-4376-a825-a887c8046f05" providerId="ADAL" clId="{13FA813F-A5D1-4644-8880-FBDAC747B583}" dt="2019-07-26T15:07:09.320" v="1155" actId="20577"/>
          <ac:spMkLst>
            <pc:docMk/>
            <pc:sldMk cId="1082277992" sldId="348"/>
            <ac:spMk id="4098" creationId="{00000000-0000-0000-0000-000000000000}"/>
          </ac:spMkLst>
        </pc:spChg>
      </pc:sldChg>
      <pc:sldChg chg="modSp">
        <pc:chgData name="Rosmorduc Vinca" userId="ad80fc01-cf55-4376-a825-a887c8046f05" providerId="ADAL" clId="{13FA813F-A5D1-4644-8880-FBDAC747B583}" dt="2019-07-26T12:14:26.481" v="209" actId="20577"/>
        <pc:sldMkLst>
          <pc:docMk/>
          <pc:sldMk cId="1374952955" sldId="352"/>
        </pc:sldMkLst>
        <pc:spChg chg="mod">
          <ac:chgData name="Rosmorduc Vinca" userId="ad80fc01-cf55-4376-a825-a887c8046f05" providerId="ADAL" clId="{13FA813F-A5D1-4644-8880-FBDAC747B583}" dt="2019-07-26T12:14:26.481" v="209" actId="20577"/>
          <ac:spMkLst>
            <pc:docMk/>
            <pc:sldMk cId="1374952955" sldId="352"/>
            <ac:spMk id="2" creationId="{77E9832D-E496-4C1A-BC91-B748386824AC}"/>
          </ac:spMkLst>
        </pc:spChg>
      </pc:sldChg>
      <pc:sldChg chg="modSp">
        <pc:chgData name="Rosmorduc Vinca" userId="ad80fc01-cf55-4376-a825-a887c8046f05" providerId="ADAL" clId="{13FA813F-A5D1-4644-8880-FBDAC747B583}" dt="2019-07-26T12:14:06.446" v="153"/>
        <pc:sldMkLst>
          <pc:docMk/>
          <pc:sldMk cId="2514367550" sldId="353"/>
        </pc:sldMkLst>
        <pc:spChg chg="mod">
          <ac:chgData name="Rosmorduc Vinca" userId="ad80fc01-cf55-4376-a825-a887c8046f05" providerId="ADAL" clId="{13FA813F-A5D1-4644-8880-FBDAC747B583}" dt="2019-07-26T12:14:06.446" v="153"/>
          <ac:spMkLst>
            <pc:docMk/>
            <pc:sldMk cId="2514367550" sldId="353"/>
            <ac:spMk id="2" creationId="{E8C30C43-6B10-4407-BC5D-D85EDED8876C}"/>
          </ac:spMkLst>
        </pc:spChg>
      </pc:sldChg>
      <pc:sldChg chg="addSp modSp">
        <pc:chgData name="Rosmorduc Vinca" userId="ad80fc01-cf55-4376-a825-a887c8046f05" providerId="ADAL" clId="{13FA813F-A5D1-4644-8880-FBDAC747B583}" dt="2019-07-26T13:02:53.414" v="738" actId="20577"/>
        <pc:sldMkLst>
          <pc:docMk/>
          <pc:sldMk cId="3736033512" sldId="355"/>
        </pc:sldMkLst>
        <pc:spChg chg="add mod">
          <ac:chgData name="Rosmorduc Vinca" userId="ad80fc01-cf55-4376-a825-a887c8046f05" providerId="ADAL" clId="{13FA813F-A5D1-4644-8880-FBDAC747B583}" dt="2019-07-26T13:02:53.414" v="738" actId="20577"/>
          <ac:spMkLst>
            <pc:docMk/>
            <pc:sldMk cId="3736033512" sldId="355"/>
            <ac:spMk id="2" creationId="{BB6480CD-2B8E-4475-8AEC-DA9E3962C8EB}"/>
          </ac:spMkLst>
        </pc:spChg>
        <pc:spChg chg="mod">
          <ac:chgData name="Rosmorduc Vinca" userId="ad80fc01-cf55-4376-a825-a887c8046f05" providerId="ADAL" clId="{13FA813F-A5D1-4644-8880-FBDAC747B583}" dt="2019-07-26T12:37:35.504" v="301" actId="6549"/>
          <ac:spMkLst>
            <pc:docMk/>
            <pc:sldMk cId="3736033512" sldId="355"/>
            <ac:spMk id="17410" creationId="{00000000-0000-0000-0000-000000000000}"/>
          </ac:spMkLst>
        </pc:spChg>
      </pc:sldChg>
      <pc:sldChg chg="addSp delSp modSp">
        <pc:chgData name="Rosmorduc Vinca" userId="ad80fc01-cf55-4376-a825-a887c8046f05" providerId="ADAL" clId="{13FA813F-A5D1-4644-8880-FBDAC747B583}" dt="2019-07-26T14:03:21.377" v="885"/>
        <pc:sldMkLst>
          <pc:docMk/>
          <pc:sldMk cId="1209475898" sldId="370"/>
        </pc:sldMkLst>
        <pc:spChg chg="mod">
          <ac:chgData name="Rosmorduc Vinca" userId="ad80fc01-cf55-4376-a825-a887c8046f05" providerId="ADAL" clId="{13FA813F-A5D1-4644-8880-FBDAC747B583}" dt="2019-07-26T13:58:15.891" v="883" actId="179"/>
          <ac:spMkLst>
            <pc:docMk/>
            <pc:sldMk cId="1209475898" sldId="370"/>
            <ac:spMk id="2" creationId="{690D4ABE-0047-4ADF-BDCC-133DF140184B}"/>
          </ac:spMkLst>
        </pc:spChg>
        <pc:spChg chg="del">
          <ac:chgData name="Rosmorduc Vinca" userId="ad80fc01-cf55-4376-a825-a887c8046f05" providerId="ADAL" clId="{13FA813F-A5D1-4644-8880-FBDAC747B583}" dt="2019-07-26T13:57:52.606" v="879" actId="478"/>
          <ac:spMkLst>
            <pc:docMk/>
            <pc:sldMk cId="1209475898" sldId="370"/>
            <ac:spMk id="4" creationId="{D2094334-10AF-4F33-821A-48150147F598}"/>
          </ac:spMkLst>
        </pc:spChg>
        <pc:spChg chg="add del">
          <ac:chgData name="Rosmorduc Vinca" userId="ad80fc01-cf55-4376-a825-a887c8046f05" providerId="ADAL" clId="{13FA813F-A5D1-4644-8880-FBDAC747B583}" dt="2019-07-26T13:57:35.950" v="875" actId="478"/>
          <ac:spMkLst>
            <pc:docMk/>
            <pc:sldMk cId="1209475898" sldId="370"/>
            <ac:spMk id="6" creationId="{1D8556CB-1F0A-4741-8ED6-E2273D0B7DF1}"/>
          </ac:spMkLst>
        </pc:spChg>
        <pc:spChg chg="add mod">
          <ac:chgData name="Rosmorduc Vinca" userId="ad80fc01-cf55-4376-a825-a887c8046f05" providerId="ADAL" clId="{13FA813F-A5D1-4644-8880-FBDAC747B583}" dt="2019-07-26T13:57:46.840" v="878" actId="20577"/>
          <ac:spMkLst>
            <pc:docMk/>
            <pc:sldMk cId="1209475898" sldId="370"/>
            <ac:spMk id="7" creationId="{0A8BC11C-3EC0-4E21-815E-3EB7A7B632B4}"/>
          </ac:spMkLst>
        </pc:spChg>
        <pc:spChg chg="add">
          <ac:chgData name="Rosmorduc Vinca" userId="ad80fc01-cf55-4376-a825-a887c8046f05" providerId="ADAL" clId="{13FA813F-A5D1-4644-8880-FBDAC747B583}" dt="2019-07-26T13:58:49.141" v="884"/>
          <ac:spMkLst>
            <pc:docMk/>
            <pc:sldMk cId="1209475898" sldId="370"/>
            <ac:spMk id="9" creationId="{2E79887B-FDF7-481A-8DA9-7D4D35DC084D}"/>
          </ac:spMkLst>
        </pc:spChg>
        <pc:spChg chg="add">
          <ac:chgData name="Rosmorduc Vinca" userId="ad80fc01-cf55-4376-a825-a887c8046f05" providerId="ADAL" clId="{13FA813F-A5D1-4644-8880-FBDAC747B583}" dt="2019-07-26T13:58:49.141" v="884"/>
          <ac:spMkLst>
            <pc:docMk/>
            <pc:sldMk cId="1209475898" sldId="370"/>
            <ac:spMk id="10" creationId="{EFF11BDB-421D-44F2-AFC6-74FB749F7E6B}"/>
          </ac:spMkLst>
        </pc:spChg>
        <pc:spChg chg="add">
          <ac:chgData name="Rosmorduc Vinca" userId="ad80fc01-cf55-4376-a825-a887c8046f05" providerId="ADAL" clId="{13FA813F-A5D1-4644-8880-FBDAC747B583}" dt="2019-07-26T13:58:49.141" v="884"/>
          <ac:spMkLst>
            <pc:docMk/>
            <pc:sldMk cId="1209475898" sldId="370"/>
            <ac:spMk id="11" creationId="{D496169B-B306-4014-AB3A-9272B195C4DD}"/>
          </ac:spMkLst>
        </pc:spChg>
        <pc:spChg chg="add">
          <ac:chgData name="Rosmorduc Vinca" userId="ad80fc01-cf55-4376-a825-a887c8046f05" providerId="ADAL" clId="{13FA813F-A5D1-4644-8880-FBDAC747B583}" dt="2019-07-26T13:58:49.141" v="884"/>
          <ac:spMkLst>
            <pc:docMk/>
            <pc:sldMk cId="1209475898" sldId="370"/>
            <ac:spMk id="12" creationId="{8D61EDA5-630C-4323-8A7D-68BE6B8274F4}"/>
          </ac:spMkLst>
        </pc:spChg>
        <pc:spChg chg="add">
          <ac:chgData name="Rosmorduc Vinca" userId="ad80fc01-cf55-4376-a825-a887c8046f05" providerId="ADAL" clId="{13FA813F-A5D1-4644-8880-FBDAC747B583}" dt="2019-07-26T13:58:49.141" v="884"/>
          <ac:spMkLst>
            <pc:docMk/>
            <pc:sldMk cId="1209475898" sldId="370"/>
            <ac:spMk id="13" creationId="{1C76BFFA-E29E-4601-8597-5C8F9D2077A7}"/>
          </ac:spMkLst>
        </pc:spChg>
        <pc:spChg chg="add">
          <ac:chgData name="Rosmorduc Vinca" userId="ad80fc01-cf55-4376-a825-a887c8046f05" providerId="ADAL" clId="{13FA813F-A5D1-4644-8880-FBDAC747B583}" dt="2019-07-26T13:58:49.141" v="884"/>
          <ac:spMkLst>
            <pc:docMk/>
            <pc:sldMk cId="1209475898" sldId="370"/>
            <ac:spMk id="14" creationId="{9A7375A1-1513-488D-A51F-7D0B8F056390}"/>
          </ac:spMkLst>
        </pc:spChg>
        <pc:spChg chg="add">
          <ac:chgData name="Rosmorduc Vinca" userId="ad80fc01-cf55-4376-a825-a887c8046f05" providerId="ADAL" clId="{13FA813F-A5D1-4644-8880-FBDAC747B583}" dt="2019-07-26T13:58:49.141" v="884"/>
          <ac:spMkLst>
            <pc:docMk/>
            <pc:sldMk cId="1209475898" sldId="370"/>
            <ac:spMk id="15" creationId="{B3F97069-5AB0-404E-9152-7C1BAD514C90}"/>
          </ac:spMkLst>
        </pc:spChg>
        <pc:spChg chg="add">
          <ac:chgData name="Rosmorduc Vinca" userId="ad80fc01-cf55-4376-a825-a887c8046f05" providerId="ADAL" clId="{13FA813F-A5D1-4644-8880-FBDAC747B583}" dt="2019-07-26T13:58:49.141" v="884"/>
          <ac:spMkLst>
            <pc:docMk/>
            <pc:sldMk cId="1209475898" sldId="370"/>
            <ac:spMk id="16" creationId="{687AC332-9DF1-4FA0-AFD5-BEBEB0D955C5}"/>
          </ac:spMkLst>
        </pc:spChg>
        <pc:spChg chg="add">
          <ac:chgData name="Rosmorduc Vinca" userId="ad80fc01-cf55-4376-a825-a887c8046f05" providerId="ADAL" clId="{13FA813F-A5D1-4644-8880-FBDAC747B583}" dt="2019-07-26T14:03:21.377" v="885"/>
          <ac:spMkLst>
            <pc:docMk/>
            <pc:sldMk cId="1209475898" sldId="370"/>
            <ac:spMk id="17" creationId="{73D9CAAA-EE39-49FF-BE66-C833A0B99C4B}"/>
          </ac:spMkLst>
        </pc:spChg>
        <pc:spChg chg="add">
          <ac:chgData name="Rosmorduc Vinca" userId="ad80fc01-cf55-4376-a825-a887c8046f05" providerId="ADAL" clId="{13FA813F-A5D1-4644-8880-FBDAC747B583}" dt="2019-07-26T14:03:21.377" v="885"/>
          <ac:spMkLst>
            <pc:docMk/>
            <pc:sldMk cId="1209475898" sldId="370"/>
            <ac:spMk id="18" creationId="{5B71E43E-9868-4C1B-B0EE-F381772FF5FD}"/>
          </ac:spMkLst>
        </pc:spChg>
      </pc:sldChg>
      <pc:sldChg chg="modSp add">
        <pc:chgData name="Rosmorduc Vinca" userId="ad80fc01-cf55-4376-a825-a887c8046f05" providerId="ADAL" clId="{13FA813F-A5D1-4644-8880-FBDAC747B583}" dt="2019-07-26T15:04:02.268" v="945" actId="20577"/>
        <pc:sldMkLst>
          <pc:docMk/>
          <pc:sldMk cId="3861080009" sldId="375"/>
        </pc:sldMkLst>
        <pc:spChg chg="mod">
          <ac:chgData name="Rosmorduc Vinca" userId="ad80fc01-cf55-4376-a825-a887c8046f05" providerId="ADAL" clId="{13FA813F-A5D1-4644-8880-FBDAC747B583}" dt="2019-07-26T15:04:02.268" v="945" actId="20577"/>
          <ac:spMkLst>
            <pc:docMk/>
            <pc:sldMk cId="3861080009" sldId="375"/>
            <ac:spMk id="2" creationId="{9941C7C4-E714-4DD0-97AB-C0378C44F943}"/>
          </ac:spMkLst>
        </pc:spChg>
      </pc:sldChg>
    </pc:docChg>
  </pc:docChgLst>
  <pc:docChgLst>
    <pc:chgData name="Rosmorduc Vinca" userId="ad80fc01-cf55-4376-a825-a887c8046f05" providerId="ADAL" clId="{39F31AF5-F9DC-4CC9-A325-5A442A8AB00A}"/>
    <pc:docChg chg="undo custSel modSld">
      <pc:chgData name="Rosmorduc Vinca" userId="ad80fc01-cf55-4376-a825-a887c8046f05" providerId="ADAL" clId="{39F31AF5-F9DC-4CC9-A325-5A442A8AB00A}" dt="2020-11-04T15:28:05.430" v="28" actId="14100"/>
      <pc:docMkLst>
        <pc:docMk/>
      </pc:docMkLst>
      <pc:sldChg chg="modSp mod">
        <pc:chgData name="Rosmorduc Vinca" userId="ad80fc01-cf55-4376-a825-a887c8046f05" providerId="ADAL" clId="{39F31AF5-F9DC-4CC9-A325-5A442A8AB00A}" dt="2020-11-04T15:28:05.430" v="28" actId="14100"/>
        <pc:sldMkLst>
          <pc:docMk/>
          <pc:sldMk cId="1864813082" sldId="635"/>
        </pc:sldMkLst>
        <pc:spChg chg="mod">
          <ac:chgData name="Rosmorduc Vinca" userId="ad80fc01-cf55-4376-a825-a887c8046f05" providerId="ADAL" clId="{39F31AF5-F9DC-4CC9-A325-5A442A8AB00A}" dt="2020-11-04T15:27:14.368" v="12" actId="1035"/>
          <ac:spMkLst>
            <pc:docMk/>
            <pc:sldMk cId="1864813082" sldId="635"/>
            <ac:spMk id="3" creationId="{A1281363-C8C6-4A86-A87B-388FF529E70C}"/>
          </ac:spMkLst>
        </pc:spChg>
        <pc:spChg chg="mod">
          <ac:chgData name="Rosmorduc Vinca" userId="ad80fc01-cf55-4376-a825-a887c8046f05" providerId="ADAL" clId="{39F31AF5-F9DC-4CC9-A325-5A442A8AB00A}" dt="2020-11-04T15:27:38.414" v="26" actId="1038"/>
          <ac:spMkLst>
            <pc:docMk/>
            <pc:sldMk cId="1864813082" sldId="635"/>
            <ac:spMk id="10" creationId="{806AC6B7-6898-4979-9815-751769F5EFF8}"/>
          </ac:spMkLst>
        </pc:spChg>
        <pc:cxnChg chg="mod">
          <ac:chgData name="Rosmorduc Vinca" userId="ad80fc01-cf55-4376-a825-a887c8046f05" providerId="ADAL" clId="{39F31AF5-F9DC-4CC9-A325-5A442A8AB00A}" dt="2020-11-04T15:28:05.430" v="28" actId="14100"/>
          <ac:cxnSpMkLst>
            <pc:docMk/>
            <pc:sldMk cId="1864813082" sldId="635"/>
            <ac:cxnSpMk id="9" creationId="{1B3CDC1E-BA2A-4024-802B-AC71626CA6B1}"/>
          </ac:cxnSpMkLst>
        </pc:cxnChg>
      </pc:sldChg>
    </pc:docChg>
  </pc:docChgLst>
  <pc:docChgLst>
    <pc:chgData name="Rosmorduc Vinca" userId="ad80fc01-cf55-4376-a825-a887c8046f05" providerId="ADAL" clId="{B35F7BCE-B06F-4D2B-B8CA-822D180892F1}"/>
    <pc:docChg chg="modSld">
      <pc:chgData name="Rosmorduc Vinca" userId="ad80fc01-cf55-4376-a825-a887c8046f05" providerId="ADAL" clId="{B35F7BCE-B06F-4D2B-B8CA-822D180892F1}" dt="2020-04-21T12:52:13.043" v="24" actId="20577"/>
      <pc:docMkLst>
        <pc:docMk/>
      </pc:docMkLst>
      <pc:sldChg chg="addSp modSp mod">
        <pc:chgData name="Rosmorduc Vinca" userId="ad80fc01-cf55-4376-a825-a887c8046f05" providerId="ADAL" clId="{B35F7BCE-B06F-4D2B-B8CA-822D180892F1}" dt="2020-04-21T12:46:40.111" v="9" actId="1076"/>
        <pc:sldMkLst>
          <pc:docMk/>
          <pc:sldMk cId="2970065193" sldId="324"/>
        </pc:sldMkLst>
        <pc:spChg chg="add mod">
          <ac:chgData name="Rosmorduc Vinca" userId="ad80fc01-cf55-4376-a825-a887c8046f05" providerId="ADAL" clId="{B35F7BCE-B06F-4D2B-B8CA-822D180892F1}" dt="2020-04-21T12:45:43.022" v="3" actId="1076"/>
          <ac:spMkLst>
            <pc:docMk/>
            <pc:sldMk cId="2970065193" sldId="324"/>
            <ac:spMk id="2" creationId="{D7DDDFA4-A87E-44BC-9889-77C2C7CD6D20}"/>
          </ac:spMkLst>
        </pc:spChg>
        <pc:spChg chg="add mod">
          <ac:chgData name="Rosmorduc Vinca" userId="ad80fc01-cf55-4376-a825-a887c8046f05" providerId="ADAL" clId="{B35F7BCE-B06F-4D2B-B8CA-822D180892F1}" dt="2020-04-21T12:46:40.111" v="9" actId="1076"/>
          <ac:spMkLst>
            <pc:docMk/>
            <pc:sldMk cId="2970065193" sldId="324"/>
            <ac:spMk id="3" creationId="{EE391130-6EE4-41EF-AD93-0E8425AE3E2B}"/>
          </ac:spMkLst>
        </pc:spChg>
        <pc:spChg chg="add mod">
          <ac:chgData name="Rosmorduc Vinca" userId="ad80fc01-cf55-4376-a825-a887c8046f05" providerId="ADAL" clId="{B35F7BCE-B06F-4D2B-B8CA-822D180892F1}" dt="2020-04-21T12:46:25.896" v="6" actId="20577"/>
          <ac:spMkLst>
            <pc:docMk/>
            <pc:sldMk cId="2970065193" sldId="324"/>
            <ac:spMk id="17" creationId="{F7E74351-E938-4C5F-879B-A6C32700CC60}"/>
          </ac:spMkLst>
        </pc:spChg>
        <pc:spChg chg="mod">
          <ac:chgData name="Rosmorduc Vinca" userId="ad80fc01-cf55-4376-a825-a887c8046f05" providerId="ADAL" clId="{B35F7BCE-B06F-4D2B-B8CA-822D180892F1}" dt="2020-04-21T12:37:49.202" v="0" actId="1076"/>
          <ac:spMkLst>
            <pc:docMk/>
            <pc:sldMk cId="2970065193" sldId="324"/>
            <ac:spMk id="24" creationId="{BEE62978-4674-4229-8193-2611E3B8C391}"/>
          </ac:spMkLst>
        </pc:spChg>
      </pc:sldChg>
      <pc:sldChg chg="modSp mod">
        <pc:chgData name="Rosmorduc Vinca" userId="ad80fc01-cf55-4376-a825-a887c8046f05" providerId="ADAL" clId="{B35F7BCE-B06F-4D2B-B8CA-822D180892F1}" dt="2020-04-21T12:52:13.043" v="24" actId="20577"/>
        <pc:sldMkLst>
          <pc:docMk/>
          <pc:sldMk cId="3736033512" sldId="355"/>
        </pc:sldMkLst>
        <pc:spChg chg="mod">
          <ac:chgData name="Rosmorduc Vinca" userId="ad80fc01-cf55-4376-a825-a887c8046f05" providerId="ADAL" clId="{B35F7BCE-B06F-4D2B-B8CA-822D180892F1}" dt="2020-04-21T12:52:13.043" v="24" actId="20577"/>
          <ac:spMkLst>
            <pc:docMk/>
            <pc:sldMk cId="3736033512" sldId="355"/>
            <ac:spMk id="2" creationId="{BB6480CD-2B8E-4475-8AEC-DA9E3962C8EB}"/>
          </ac:spMkLst>
        </pc:spChg>
      </pc:sldChg>
    </pc:docChg>
  </pc:docChgLst>
  <pc:docChgLst>
    <pc:chgData name="Rosmorduc Vinca" userId="ad80fc01-cf55-4376-a825-a887c8046f05" providerId="ADAL" clId="{B78D3557-57E5-42A1-8100-0411EEFDD90C}"/>
    <pc:docChg chg="modSld">
      <pc:chgData name="Rosmorduc Vinca" userId="ad80fc01-cf55-4376-a825-a887c8046f05" providerId="ADAL" clId="{B78D3557-57E5-42A1-8100-0411EEFDD90C}" dt="2020-11-17T16:02:45.661" v="6" actId="207"/>
      <pc:docMkLst>
        <pc:docMk/>
      </pc:docMkLst>
      <pc:sldChg chg="modSp mod">
        <pc:chgData name="Rosmorduc Vinca" userId="ad80fc01-cf55-4376-a825-a887c8046f05" providerId="ADAL" clId="{B78D3557-57E5-42A1-8100-0411EEFDD90C}" dt="2020-11-17T16:02:45.661" v="6" actId="207"/>
        <pc:sldMkLst>
          <pc:docMk/>
          <pc:sldMk cId="3366699880" sldId="261"/>
        </pc:sldMkLst>
        <pc:spChg chg="mod">
          <ac:chgData name="Rosmorduc Vinca" userId="ad80fc01-cf55-4376-a825-a887c8046f05" providerId="ADAL" clId="{B78D3557-57E5-42A1-8100-0411EEFDD90C}" dt="2020-11-17T16:02:45.661" v="6" actId="207"/>
          <ac:spMkLst>
            <pc:docMk/>
            <pc:sldMk cId="3366699880" sldId="261"/>
            <ac:spMk id="7" creationId="{6DB4A0FF-DE83-46FD-A57F-7F0DD62B0EF5}"/>
          </ac:spMkLst>
        </pc:spChg>
      </pc:sldChg>
      <pc:sldChg chg="modSp mod">
        <pc:chgData name="Rosmorduc Vinca" userId="ad80fc01-cf55-4376-a825-a887c8046f05" providerId="ADAL" clId="{B78D3557-57E5-42A1-8100-0411EEFDD90C}" dt="2020-11-17T16:02:33.949" v="4" actId="207"/>
        <pc:sldMkLst>
          <pc:docMk/>
          <pc:sldMk cId="3358550441" sldId="344"/>
        </pc:sldMkLst>
        <pc:spChg chg="mod">
          <ac:chgData name="Rosmorduc Vinca" userId="ad80fc01-cf55-4376-a825-a887c8046f05" providerId="ADAL" clId="{B78D3557-57E5-42A1-8100-0411EEFDD90C}" dt="2020-11-17T16:02:33.949" v="4" actId="207"/>
          <ac:spMkLst>
            <pc:docMk/>
            <pc:sldMk cId="3358550441" sldId="344"/>
            <ac:spMk id="29" creationId="{55D5BA0C-E4B2-483F-A465-1D6C652C25D5}"/>
          </ac:spMkLst>
        </pc:spChg>
      </pc:sldChg>
      <pc:sldChg chg="modSp mod">
        <pc:chgData name="Rosmorduc Vinca" userId="ad80fc01-cf55-4376-a825-a887c8046f05" providerId="ADAL" clId="{B78D3557-57E5-42A1-8100-0411EEFDD90C}" dt="2020-11-17T16:02:19.452" v="2" actId="1035"/>
        <pc:sldMkLst>
          <pc:docMk/>
          <pc:sldMk cId="841826981" sldId="579"/>
        </pc:sldMkLst>
        <pc:spChg chg="mod">
          <ac:chgData name="Rosmorduc Vinca" userId="ad80fc01-cf55-4376-a825-a887c8046f05" providerId="ADAL" clId="{B78D3557-57E5-42A1-8100-0411EEFDD90C}" dt="2020-11-17T16:02:11.917" v="0" actId="207"/>
          <ac:spMkLst>
            <pc:docMk/>
            <pc:sldMk cId="841826981" sldId="579"/>
            <ac:spMk id="4" creationId="{887E436C-692E-4C60-9152-AE70022101B1}"/>
          </ac:spMkLst>
        </pc:spChg>
        <pc:spChg chg="mod">
          <ac:chgData name="Rosmorduc Vinca" userId="ad80fc01-cf55-4376-a825-a887c8046f05" providerId="ADAL" clId="{B78D3557-57E5-42A1-8100-0411EEFDD90C}" dt="2020-11-17T16:02:15.652" v="1" actId="207"/>
          <ac:spMkLst>
            <pc:docMk/>
            <pc:sldMk cId="841826981" sldId="579"/>
            <ac:spMk id="11" creationId="{5015EF9F-9220-41E4-8248-BE576933742C}"/>
          </ac:spMkLst>
        </pc:spChg>
        <pc:picChg chg="mod">
          <ac:chgData name="Rosmorduc Vinca" userId="ad80fc01-cf55-4376-a825-a887c8046f05" providerId="ADAL" clId="{B78D3557-57E5-42A1-8100-0411EEFDD90C}" dt="2020-11-17T16:02:19.452" v="2" actId="1035"/>
          <ac:picMkLst>
            <pc:docMk/>
            <pc:sldMk cId="841826981" sldId="579"/>
            <ac:picMk id="9" creationId="{CADD80D7-23F1-49DA-9900-12CFB2027C63}"/>
          </ac:picMkLst>
        </pc:picChg>
      </pc:sldChg>
      <pc:sldChg chg="modSp mod">
        <pc:chgData name="Rosmorduc Vinca" userId="ad80fc01-cf55-4376-a825-a887c8046f05" providerId="ADAL" clId="{B78D3557-57E5-42A1-8100-0411EEFDD90C}" dt="2020-11-17T16:02:27.813" v="3" actId="207"/>
        <pc:sldMkLst>
          <pc:docMk/>
          <pc:sldMk cId="1922934891" sldId="580"/>
        </pc:sldMkLst>
        <pc:spChg chg="mod">
          <ac:chgData name="Rosmorduc Vinca" userId="ad80fc01-cf55-4376-a825-a887c8046f05" providerId="ADAL" clId="{B78D3557-57E5-42A1-8100-0411EEFDD90C}" dt="2020-11-17T16:02:27.813" v="3" actId="207"/>
          <ac:spMkLst>
            <pc:docMk/>
            <pc:sldMk cId="1922934891" sldId="580"/>
            <ac:spMk id="34" creationId="{A1A06B3E-350A-4BA9-9243-766F2E7E9689}"/>
          </ac:spMkLst>
        </pc:spChg>
      </pc:sldChg>
      <pc:sldChg chg="modSp mod">
        <pc:chgData name="Rosmorduc Vinca" userId="ad80fc01-cf55-4376-a825-a887c8046f05" providerId="ADAL" clId="{B78D3557-57E5-42A1-8100-0411EEFDD90C}" dt="2020-11-17T16:02:38.524" v="5" actId="207"/>
        <pc:sldMkLst>
          <pc:docMk/>
          <pc:sldMk cId="2963951667" sldId="582"/>
        </pc:sldMkLst>
        <pc:spChg chg="mod">
          <ac:chgData name="Rosmorduc Vinca" userId="ad80fc01-cf55-4376-a825-a887c8046f05" providerId="ADAL" clId="{B78D3557-57E5-42A1-8100-0411EEFDD90C}" dt="2020-11-17T16:02:38.524" v="5" actId="207"/>
          <ac:spMkLst>
            <pc:docMk/>
            <pc:sldMk cId="2963951667" sldId="582"/>
            <ac:spMk id="7" creationId="{86AA8F37-DD06-4661-B747-FB2C8522A666}"/>
          </ac:spMkLst>
        </pc:spChg>
      </pc:sldChg>
    </pc:docChg>
  </pc:docChgLst>
  <pc:docChgLst>
    <pc:chgData name="Rosmorduc Vinca" userId="ad80fc01-cf55-4376-a825-a887c8046f05" providerId="ADAL" clId="{CAD3E65E-0998-49F2-BA4B-4F34066F033F}"/>
    <pc:docChg chg="modSld">
      <pc:chgData name="Rosmorduc Vinca" userId="ad80fc01-cf55-4376-a825-a887c8046f05" providerId="ADAL" clId="{CAD3E65E-0998-49F2-BA4B-4F34066F033F}" dt="2020-11-17T09:49:48.827" v="1" actId="14100"/>
      <pc:docMkLst>
        <pc:docMk/>
      </pc:docMkLst>
      <pc:sldChg chg="addSp delSp modSp mod">
        <pc:chgData name="Rosmorduc Vinca" userId="ad80fc01-cf55-4376-a825-a887c8046f05" providerId="ADAL" clId="{CAD3E65E-0998-49F2-BA4B-4F34066F033F}" dt="2020-11-17T09:49:48.827" v="1" actId="14100"/>
        <pc:sldMkLst>
          <pc:docMk/>
          <pc:sldMk cId="3861080009" sldId="375"/>
        </pc:sldMkLst>
        <pc:spChg chg="mod">
          <ac:chgData name="Rosmorduc Vinca" userId="ad80fc01-cf55-4376-a825-a887c8046f05" providerId="ADAL" clId="{CAD3E65E-0998-49F2-BA4B-4F34066F033F}" dt="2020-11-17T09:49:48.827" v="1" actId="14100"/>
          <ac:spMkLst>
            <pc:docMk/>
            <pc:sldMk cId="3861080009" sldId="375"/>
            <ac:spMk id="3" creationId="{62F11E3F-ABFD-44C2-AAE6-E676B7040158}"/>
          </ac:spMkLst>
        </pc:spChg>
        <pc:spChg chg="add del mod">
          <ac:chgData name="Rosmorduc Vinca" userId="ad80fc01-cf55-4376-a825-a887c8046f05" providerId="ADAL" clId="{CAD3E65E-0998-49F2-BA4B-4F34066F033F}" dt="2020-11-17T09:49:45.001" v="0"/>
          <ac:spMkLst>
            <pc:docMk/>
            <pc:sldMk cId="3861080009" sldId="375"/>
            <ac:spMk id="4" creationId="{4A1864C9-6BCA-4E4E-BD01-1E39611D6BA8}"/>
          </ac:spMkLst>
        </pc:spChg>
        <pc:spChg chg="add del mod">
          <ac:chgData name="Rosmorduc Vinca" userId="ad80fc01-cf55-4376-a825-a887c8046f05" providerId="ADAL" clId="{CAD3E65E-0998-49F2-BA4B-4F34066F033F}" dt="2020-11-17T09:49:45.001" v="0"/>
          <ac:spMkLst>
            <pc:docMk/>
            <pc:sldMk cId="3861080009" sldId="375"/>
            <ac:spMk id="5" creationId="{52DC6CD1-2E8A-40B3-A2C4-DB6D7C200D20}"/>
          </ac:spMkLst>
        </pc:spChg>
      </pc:sldChg>
    </pc:docChg>
  </pc:docChgLst>
  <pc:docChgLst>
    <pc:chgData name="Rosmorduc Vinca" userId="ad80fc01-cf55-4376-a825-a887c8046f05" providerId="ADAL" clId="{34FE2A6B-7B11-4256-B00C-28396C808BD8}"/>
    <pc:docChg chg="undo redo custSel modSld">
      <pc:chgData name="Rosmorduc Vinca" userId="ad80fc01-cf55-4376-a825-a887c8046f05" providerId="ADAL" clId="{34FE2A6B-7B11-4256-B00C-28396C808BD8}" dt="2019-10-04T09:47:44.004" v="8318" actId="167"/>
      <pc:docMkLst>
        <pc:docMk/>
      </pc:docMkLst>
      <pc:sldChg chg="modSp">
        <pc:chgData name="Rosmorduc Vinca" userId="ad80fc01-cf55-4376-a825-a887c8046f05" providerId="ADAL" clId="{34FE2A6B-7B11-4256-B00C-28396C808BD8}" dt="2019-10-04T09:10:54.426" v="5938" actId="20577"/>
        <pc:sldMkLst>
          <pc:docMk/>
          <pc:sldMk cId="3366699880" sldId="261"/>
        </pc:sldMkLst>
        <pc:spChg chg="mod">
          <ac:chgData name="Rosmorduc Vinca" userId="ad80fc01-cf55-4376-a825-a887c8046f05" providerId="ADAL" clId="{34FE2A6B-7B11-4256-B00C-28396C808BD8}" dt="2019-10-04T09:05:32.569" v="5590"/>
          <ac:spMkLst>
            <pc:docMk/>
            <pc:sldMk cId="3366699880" sldId="261"/>
            <ac:spMk id="2" creationId="{205480B3-C1BD-464B-8806-11034391136F}"/>
          </ac:spMkLst>
        </pc:spChg>
        <pc:spChg chg="mod">
          <ac:chgData name="Rosmorduc Vinca" userId="ad80fc01-cf55-4376-a825-a887c8046f05" providerId="ADAL" clId="{34FE2A6B-7B11-4256-B00C-28396C808BD8}" dt="2019-10-04T09:10:01.711" v="5832" actId="20577"/>
          <ac:spMkLst>
            <pc:docMk/>
            <pc:sldMk cId="3366699880" sldId="261"/>
            <ac:spMk id="3" creationId="{B3A3A4FF-73F8-42F9-A573-F5995A6966F8}"/>
          </ac:spMkLst>
        </pc:spChg>
        <pc:spChg chg="mod">
          <ac:chgData name="Rosmorduc Vinca" userId="ad80fc01-cf55-4376-a825-a887c8046f05" providerId="ADAL" clId="{34FE2A6B-7B11-4256-B00C-28396C808BD8}" dt="2019-10-04T09:10:54.426" v="5938" actId="20577"/>
          <ac:spMkLst>
            <pc:docMk/>
            <pc:sldMk cId="3366699880" sldId="261"/>
            <ac:spMk id="8" creationId="{982E1C8A-A8FF-4226-B588-735ABC153D45}"/>
          </ac:spMkLst>
        </pc:spChg>
        <pc:picChg chg="mod">
          <ac:chgData name="Rosmorduc Vinca" userId="ad80fc01-cf55-4376-a825-a887c8046f05" providerId="ADAL" clId="{34FE2A6B-7B11-4256-B00C-28396C808BD8}" dt="2019-10-04T09:10:05.539" v="5833" actId="1076"/>
          <ac:picMkLst>
            <pc:docMk/>
            <pc:sldMk cId="3366699880" sldId="261"/>
            <ac:picMk id="6" creationId="{D1CC0876-46BE-441B-B52D-774FFC1176E0}"/>
          </ac:picMkLst>
        </pc:picChg>
      </pc:sldChg>
      <pc:sldChg chg="modSp">
        <pc:chgData name="Rosmorduc Vinca" userId="ad80fc01-cf55-4376-a825-a887c8046f05" providerId="ADAL" clId="{34FE2A6B-7B11-4256-B00C-28396C808BD8}" dt="2019-10-04T09:03:15.821" v="5265" actId="20577"/>
        <pc:sldMkLst>
          <pc:docMk/>
          <pc:sldMk cId="2970065193" sldId="324"/>
        </pc:sldMkLst>
        <pc:spChg chg="mod">
          <ac:chgData name="Rosmorduc Vinca" userId="ad80fc01-cf55-4376-a825-a887c8046f05" providerId="ADAL" clId="{34FE2A6B-7B11-4256-B00C-28396C808BD8}" dt="2019-10-04T08:59:33.089" v="4959" actId="20577"/>
          <ac:spMkLst>
            <pc:docMk/>
            <pc:sldMk cId="2970065193" sldId="324"/>
            <ac:spMk id="15" creationId="{037CD6BF-2260-43B8-972D-33F685F89F5C}"/>
          </ac:spMkLst>
        </pc:spChg>
        <pc:spChg chg="mod">
          <ac:chgData name="Rosmorduc Vinca" userId="ad80fc01-cf55-4376-a825-a887c8046f05" providerId="ADAL" clId="{34FE2A6B-7B11-4256-B00C-28396C808BD8}" dt="2019-10-04T08:59:08.636" v="4922" actId="20577"/>
          <ac:spMkLst>
            <pc:docMk/>
            <pc:sldMk cId="2970065193" sldId="324"/>
            <ac:spMk id="16" creationId="{EC87A464-BF25-43DB-9F9B-3288D788FD50}"/>
          </ac:spMkLst>
        </pc:spChg>
        <pc:spChg chg="mod">
          <ac:chgData name="Rosmorduc Vinca" userId="ad80fc01-cf55-4376-a825-a887c8046f05" providerId="ADAL" clId="{34FE2A6B-7B11-4256-B00C-28396C808BD8}" dt="2019-10-04T09:03:15.821" v="5265" actId="20577"/>
          <ac:spMkLst>
            <pc:docMk/>
            <pc:sldMk cId="2970065193" sldId="324"/>
            <ac:spMk id="20" creationId="{D197A256-0E1B-4C2D-9454-CB07247A3DC4}"/>
          </ac:spMkLst>
        </pc:spChg>
        <pc:spChg chg="mod">
          <ac:chgData name="Rosmorduc Vinca" userId="ad80fc01-cf55-4376-a825-a887c8046f05" providerId="ADAL" clId="{34FE2A6B-7B11-4256-B00C-28396C808BD8}" dt="2019-10-04T09:03:02.290" v="5237"/>
          <ac:spMkLst>
            <pc:docMk/>
            <pc:sldMk cId="2970065193" sldId="324"/>
            <ac:spMk id="21" creationId="{C48046D3-7150-4293-AA36-31FA489A8420}"/>
          </ac:spMkLst>
        </pc:spChg>
        <pc:spChg chg="mod">
          <ac:chgData name="Rosmorduc Vinca" userId="ad80fc01-cf55-4376-a825-a887c8046f05" providerId="ADAL" clId="{34FE2A6B-7B11-4256-B00C-28396C808BD8}" dt="2019-10-04T08:59:47.854" v="4984" actId="6549"/>
          <ac:spMkLst>
            <pc:docMk/>
            <pc:sldMk cId="2970065193" sldId="324"/>
            <ac:spMk id="23" creationId="{686D2826-AFFA-44D1-AA3B-E53C6942B1E3}"/>
          </ac:spMkLst>
        </pc:spChg>
        <pc:spChg chg="mod">
          <ac:chgData name="Rosmorduc Vinca" userId="ad80fc01-cf55-4376-a825-a887c8046f05" providerId="ADAL" clId="{34FE2A6B-7B11-4256-B00C-28396C808BD8}" dt="2019-10-04T09:02:14.573" v="5158" actId="20577"/>
          <ac:spMkLst>
            <pc:docMk/>
            <pc:sldMk cId="2970065193" sldId="324"/>
            <ac:spMk id="24" creationId="{BEE62978-4674-4229-8193-2611E3B8C391}"/>
          </ac:spMkLst>
        </pc:spChg>
        <pc:spChg chg="mod">
          <ac:chgData name="Rosmorduc Vinca" userId="ad80fc01-cf55-4376-a825-a887c8046f05" providerId="ADAL" clId="{34FE2A6B-7B11-4256-B00C-28396C808BD8}" dt="2019-10-04T08:56:57.701" v="4841" actId="179"/>
          <ac:spMkLst>
            <pc:docMk/>
            <pc:sldMk cId="2970065193" sldId="324"/>
            <ac:spMk id="26" creationId="{8240E375-BF27-46C5-A7CE-DFCA0AA4BF7A}"/>
          </ac:spMkLst>
        </pc:spChg>
      </pc:sldChg>
      <pc:sldChg chg="modSp">
        <pc:chgData name="Rosmorduc Vinca" userId="ad80fc01-cf55-4376-a825-a887c8046f05" providerId="ADAL" clId="{34FE2A6B-7B11-4256-B00C-28396C808BD8}" dt="2019-10-04T07:58:39.141" v="48" actId="20577"/>
        <pc:sldMkLst>
          <pc:docMk/>
          <pc:sldMk cId="0" sldId="327"/>
        </pc:sldMkLst>
        <pc:spChg chg="mod">
          <ac:chgData name="Rosmorduc Vinca" userId="ad80fc01-cf55-4376-a825-a887c8046f05" providerId="ADAL" clId="{34FE2A6B-7B11-4256-B00C-28396C808BD8}" dt="2019-10-04T07:58:39.141" v="48" actId="20577"/>
          <ac:spMkLst>
            <pc:docMk/>
            <pc:sldMk cId="0" sldId="327"/>
            <ac:spMk id="4" creationId="{00000000-0000-0000-0000-000000000000}"/>
          </ac:spMkLst>
        </pc:spChg>
      </pc:sldChg>
      <pc:sldChg chg="modSp">
        <pc:chgData name="Rosmorduc Vinca" userId="ad80fc01-cf55-4376-a825-a887c8046f05" providerId="ADAL" clId="{34FE2A6B-7B11-4256-B00C-28396C808BD8}" dt="2019-10-04T08:19:37.229" v="2440" actId="20577"/>
        <pc:sldMkLst>
          <pc:docMk/>
          <pc:sldMk cId="0" sldId="341"/>
        </pc:sldMkLst>
        <pc:spChg chg="mod">
          <ac:chgData name="Rosmorduc Vinca" userId="ad80fc01-cf55-4376-a825-a887c8046f05" providerId="ADAL" clId="{34FE2A6B-7B11-4256-B00C-28396C808BD8}" dt="2019-10-04T08:19:37.229" v="2440" actId="20577"/>
          <ac:spMkLst>
            <pc:docMk/>
            <pc:sldMk cId="0" sldId="341"/>
            <ac:spMk id="7" creationId="{00000000-0000-0000-0000-000000000000}"/>
          </ac:spMkLst>
        </pc:spChg>
      </pc:sldChg>
      <pc:sldChg chg="delSp modSp">
        <pc:chgData name="Rosmorduc Vinca" userId="ad80fc01-cf55-4376-a825-a887c8046f05" providerId="ADAL" clId="{34FE2A6B-7B11-4256-B00C-28396C808BD8}" dt="2019-10-04T07:58:53.015" v="74" actId="20577"/>
        <pc:sldMkLst>
          <pc:docMk/>
          <pc:sldMk cId="4054995141" sldId="342"/>
        </pc:sldMkLst>
        <pc:spChg chg="mod">
          <ac:chgData name="Rosmorduc Vinca" userId="ad80fc01-cf55-4376-a825-a887c8046f05" providerId="ADAL" clId="{34FE2A6B-7B11-4256-B00C-28396C808BD8}" dt="2019-10-04T07:58:53.015" v="74" actId="20577"/>
          <ac:spMkLst>
            <pc:docMk/>
            <pc:sldMk cId="4054995141" sldId="342"/>
            <ac:spMk id="2" creationId="{00000000-0000-0000-0000-000000000000}"/>
          </ac:spMkLst>
        </pc:spChg>
        <pc:spChg chg="del mod">
          <ac:chgData name="Rosmorduc Vinca" userId="ad80fc01-cf55-4376-a825-a887c8046f05" providerId="ADAL" clId="{34FE2A6B-7B11-4256-B00C-28396C808BD8}" dt="2019-10-04T07:58:43.406" v="50" actId="478"/>
          <ac:spMkLst>
            <pc:docMk/>
            <pc:sldMk cId="4054995141" sldId="342"/>
            <ac:spMk id="4" creationId="{00000000-0000-0000-0000-000000000000}"/>
          </ac:spMkLst>
        </pc:spChg>
      </pc:sldChg>
      <pc:sldChg chg="modSp">
        <pc:chgData name="Rosmorduc Vinca" userId="ad80fc01-cf55-4376-a825-a887c8046f05" providerId="ADAL" clId="{34FE2A6B-7B11-4256-B00C-28396C808BD8}" dt="2019-10-04T08:19:30.214" v="2439" actId="20577"/>
        <pc:sldMkLst>
          <pc:docMk/>
          <pc:sldMk cId="0" sldId="343"/>
        </pc:sldMkLst>
        <pc:spChg chg="mod">
          <ac:chgData name="Rosmorduc Vinca" userId="ad80fc01-cf55-4376-a825-a887c8046f05" providerId="ADAL" clId="{34FE2A6B-7B11-4256-B00C-28396C808BD8}" dt="2019-10-04T08:19:30.214" v="2439" actId="20577"/>
          <ac:spMkLst>
            <pc:docMk/>
            <pc:sldMk cId="0" sldId="343"/>
            <ac:spMk id="2" creationId="{00000000-0000-0000-0000-000000000000}"/>
          </ac:spMkLst>
        </pc:spChg>
      </pc:sldChg>
      <pc:sldChg chg="modSp">
        <pc:chgData name="Rosmorduc Vinca" userId="ad80fc01-cf55-4376-a825-a887c8046f05" providerId="ADAL" clId="{34FE2A6B-7B11-4256-B00C-28396C808BD8}" dt="2019-10-04T08:58:12.965" v="4875" actId="14100"/>
        <pc:sldMkLst>
          <pc:docMk/>
          <pc:sldMk cId="3358550441" sldId="344"/>
        </pc:sldMkLst>
        <pc:spChg chg="mod">
          <ac:chgData name="Rosmorduc Vinca" userId="ad80fc01-cf55-4376-a825-a887c8046f05" providerId="ADAL" clId="{34FE2A6B-7B11-4256-B00C-28396C808BD8}" dt="2019-10-04T08:52:04.184" v="4504" actId="20577"/>
          <ac:spMkLst>
            <pc:docMk/>
            <pc:sldMk cId="3358550441" sldId="344"/>
            <ac:spMk id="2" creationId="{00000000-0000-0000-0000-000000000000}"/>
          </ac:spMkLst>
        </pc:spChg>
        <pc:spChg chg="mod">
          <ac:chgData name="Rosmorduc Vinca" userId="ad80fc01-cf55-4376-a825-a887c8046f05" providerId="ADAL" clId="{34FE2A6B-7B11-4256-B00C-28396C808BD8}" dt="2019-10-04T08:58:12.965" v="4875" actId="14100"/>
          <ac:spMkLst>
            <pc:docMk/>
            <pc:sldMk cId="3358550441" sldId="344"/>
            <ac:spMk id="9" creationId="{06532FAB-C6B4-4191-90D5-FAF7F15D9B08}"/>
          </ac:spMkLst>
        </pc:spChg>
        <pc:spChg chg="mod">
          <ac:chgData name="Rosmorduc Vinca" userId="ad80fc01-cf55-4376-a825-a887c8046f05" providerId="ADAL" clId="{34FE2A6B-7B11-4256-B00C-28396C808BD8}" dt="2019-10-04T08:53:42.994" v="4706" actId="20577"/>
          <ac:spMkLst>
            <pc:docMk/>
            <pc:sldMk cId="3358550441" sldId="344"/>
            <ac:spMk id="24" creationId="{9644231E-058C-4FD4-B933-D48D5CC395CC}"/>
          </ac:spMkLst>
        </pc:spChg>
        <pc:spChg chg="mod">
          <ac:chgData name="Rosmorduc Vinca" userId="ad80fc01-cf55-4376-a825-a887c8046f05" providerId="ADAL" clId="{34FE2A6B-7B11-4256-B00C-28396C808BD8}" dt="2019-10-04T08:53:15.683" v="4660" actId="20577"/>
          <ac:spMkLst>
            <pc:docMk/>
            <pc:sldMk cId="3358550441" sldId="344"/>
            <ac:spMk id="27" creationId="{D021966A-2D3E-4C65-90E6-213B4378E830}"/>
          </ac:spMkLst>
        </pc:spChg>
        <pc:picChg chg="mod">
          <ac:chgData name="Rosmorduc Vinca" userId="ad80fc01-cf55-4376-a825-a887c8046f05" providerId="ADAL" clId="{34FE2A6B-7B11-4256-B00C-28396C808BD8}" dt="2019-10-04T08:53:21.948" v="4664" actId="1036"/>
          <ac:picMkLst>
            <pc:docMk/>
            <pc:sldMk cId="3358550441" sldId="344"/>
            <ac:picMk id="22" creationId="{05BB96A3-D6ED-471C-BF10-A9CFDB15026F}"/>
          </ac:picMkLst>
        </pc:picChg>
      </pc:sldChg>
      <pc:sldChg chg="modSp">
        <pc:chgData name="Rosmorduc Vinca" userId="ad80fc01-cf55-4376-a825-a887c8046f05" providerId="ADAL" clId="{34FE2A6B-7B11-4256-B00C-28396C808BD8}" dt="2019-10-04T08:29:57.862" v="2617" actId="1038"/>
        <pc:sldMkLst>
          <pc:docMk/>
          <pc:sldMk cId="0" sldId="345"/>
        </pc:sldMkLst>
        <pc:spChg chg="mod">
          <ac:chgData name="Rosmorduc Vinca" userId="ad80fc01-cf55-4376-a825-a887c8046f05" providerId="ADAL" clId="{34FE2A6B-7B11-4256-B00C-28396C808BD8}" dt="2019-10-04T08:19:55.072" v="2456" actId="20577"/>
          <ac:spMkLst>
            <pc:docMk/>
            <pc:sldMk cId="0" sldId="345"/>
            <ac:spMk id="48130" creationId="{00000000-0000-0000-0000-000000000000}"/>
          </ac:spMkLst>
        </pc:spChg>
        <pc:spChg chg="mod">
          <ac:chgData name="Rosmorduc Vinca" userId="ad80fc01-cf55-4376-a825-a887c8046f05" providerId="ADAL" clId="{34FE2A6B-7B11-4256-B00C-28396C808BD8}" dt="2019-10-04T08:20:45.679" v="2615" actId="6549"/>
          <ac:spMkLst>
            <pc:docMk/>
            <pc:sldMk cId="0" sldId="345"/>
            <ac:spMk id="48131" creationId="{00000000-0000-0000-0000-000000000000}"/>
          </ac:spMkLst>
        </pc:spChg>
        <pc:spChg chg="mod">
          <ac:chgData name="Rosmorduc Vinca" userId="ad80fc01-cf55-4376-a825-a887c8046f05" providerId="ADAL" clId="{34FE2A6B-7B11-4256-B00C-28396C808BD8}" dt="2019-10-04T08:29:57.862" v="2617" actId="1038"/>
          <ac:spMkLst>
            <pc:docMk/>
            <pc:sldMk cId="0" sldId="345"/>
            <ac:spMk id="48144" creationId="{00000000-0000-0000-0000-000000000000}"/>
          </ac:spMkLst>
        </pc:spChg>
      </pc:sldChg>
      <pc:sldChg chg="modSp">
        <pc:chgData name="Rosmorduc Vinca" userId="ad80fc01-cf55-4376-a825-a887c8046f05" providerId="ADAL" clId="{34FE2A6B-7B11-4256-B00C-28396C808BD8}" dt="2019-10-04T08:44:54.702" v="3617" actId="790"/>
        <pc:sldMkLst>
          <pc:docMk/>
          <pc:sldMk cId="1082277992" sldId="348"/>
        </pc:sldMkLst>
        <pc:spChg chg="mod">
          <ac:chgData name="Rosmorduc Vinca" userId="ad80fc01-cf55-4376-a825-a887c8046f05" providerId="ADAL" clId="{34FE2A6B-7B11-4256-B00C-28396C808BD8}" dt="2019-10-04T08:35:32.782" v="2839" actId="6549"/>
          <ac:spMkLst>
            <pc:docMk/>
            <pc:sldMk cId="1082277992" sldId="348"/>
            <ac:spMk id="9" creationId="{00000000-0000-0000-0000-000000000000}"/>
          </ac:spMkLst>
        </pc:spChg>
        <pc:spChg chg="mod">
          <ac:chgData name="Rosmorduc Vinca" userId="ad80fc01-cf55-4376-a825-a887c8046f05" providerId="ADAL" clId="{34FE2A6B-7B11-4256-B00C-28396C808BD8}" dt="2019-10-04T08:44:54.702" v="3617" actId="790"/>
          <ac:spMkLst>
            <pc:docMk/>
            <pc:sldMk cId="1082277992" sldId="348"/>
            <ac:spMk id="4098" creationId="{00000000-0000-0000-0000-000000000000}"/>
          </ac:spMkLst>
        </pc:spChg>
      </pc:sldChg>
      <pc:sldChg chg="modSp">
        <pc:chgData name="Rosmorduc Vinca" userId="ad80fc01-cf55-4376-a825-a887c8046f05" providerId="ADAL" clId="{34FE2A6B-7B11-4256-B00C-28396C808BD8}" dt="2019-10-04T08:03:59.028" v="876" actId="20577"/>
        <pc:sldMkLst>
          <pc:docMk/>
          <pc:sldMk cId="172828265" sldId="349"/>
        </pc:sldMkLst>
        <pc:spChg chg="mod">
          <ac:chgData name="Rosmorduc Vinca" userId="ad80fc01-cf55-4376-a825-a887c8046f05" providerId="ADAL" clId="{34FE2A6B-7B11-4256-B00C-28396C808BD8}" dt="2019-10-04T08:02:58.969" v="692" actId="404"/>
          <ac:spMkLst>
            <pc:docMk/>
            <pc:sldMk cId="172828265" sldId="349"/>
            <ac:spMk id="2" creationId="{00000000-0000-0000-0000-000000000000}"/>
          </ac:spMkLst>
        </pc:spChg>
        <pc:spChg chg="mod">
          <ac:chgData name="Rosmorduc Vinca" userId="ad80fc01-cf55-4376-a825-a887c8046f05" providerId="ADAL" clId="{34FE2A6B-7B11-4256-B00C-28396C808BD8}" dt="2019-10-04T08:03:59.028" v="876" actId="20577"/>
          <ac:spMkLst>
            <pc:docMk/>
            <pc:sldMk cId="172828265" sldId="349"/>
            <ac:spMk id="3" creationId="{00000000-0000-0000-0000-000000000000}"/>
          </ac:spMkLst>
        </pc:spChg>
        <pc:spChg chg="mod">
          <ac:chgData name="Rosmorduc Vinca" userId="ad80fc01-cf55-4376-a825-a887c8046f05" providerId="ADAL" clId="{34FE2A6B-7B11-4256-B00C-28396C808BD8}" dt="2019-10-04T08:03:53.263" v="870" actId="1076"/>
          <ac:spMkLst>
            <pc:docMk/>
            <pc:sldMk cId="172828265" sldId="349"/>
            <ac:spMk id="5" creationId="{00000000-0000-0000-0000-000000000000}"/>
          </ac:spMkLst>
        </pc:spChg>
      </pc:sldChg>
      <pc:sldChg chg="modSp">
        <pc:chgData name="Rosmorduc Vinca" userId="ad80fc01-cf55-4376-a825-a887c8046f05" providerId="ADAL" clId="{34FE2A6B-7B11-4256-B00C-28396C808BD8}" dt="2019-10-04T08:02:22.581" v="604" actId="1036"/>
        <pc:sldMkLst>
          <pc:docMk/>
          <pc:sldMk cId="1374952955" sldId="352"/>
        </pc:sldMkLst>
        <pc:spChg chg="mod">
          <ac:chgData name="Rosmorduc Vinca" userId="ad80fc01-cf55-4376-a825-a887c8046f05" providerId="ADAL" clId="{34FE2A6B-7B11-4256-B00C-28396C808BD8}" dt="2019-10-04T08:01:03.851" v="395" actId="20577"/>
          <ac:spMkLst>
            <pc:docMk/>
            <pc:sldMk cId="1374952955" sldId="352"/>
            <ac:spMk id="2" creationId="{77E9832D-E496-4C1A-BC91-B748386824AC}"/>
          </ac:spMkLst>
        </pc:spChg>
        <pc:spChg chg="mod">
          <ac:chgData name="Rosmorduc Vinca" userId="ad80fc01-cf55-4376-a825-a887c8046f05" providerId="ADAL" clId="{34FE2A6B-7B11-4256-B00C-28396C808BD8}" dt="2019-10-04T08:02:22.581" v="604" actId="1036"/>
          <ac:spMkLst>
            <pc:docMk/>
            <pc:sldMk cId="1374952955" sldId="352"/>
            <ac:spMk id="3" creationId="{960936DB-436A-42FF-88DE-67127C01E7B8}"/>
          </ac:spMkLst>
        </pc:spChg>
        <pc:spChg chg="mod">
          <ac:chgData name="Rosmorduc Vinca" userId="ad80fc01-cf55-4376-a825-a887c8046f05" providerId="ADAL" clId="{34FE2A6B-7B11-4256-B00C-28396C808BD8}" dt="2019-10-04T08:02:22.581" v="604" actId="1036"/>
          <ac:spMkLst>
            <pc:docMk/>
            <pc:sldMk cId="1374952955" sldId="352"/>
            <ac:spMk id="8" creationId="{CC96811B-C192-4FBC-A7C7-50E87AF41600}"/>
          </ac:spMkLst>
        </pc:spChg>
        <pc:spChg chg="mod">
          <ac:chgData name="Rosmorduc Vinca" userId="ad80fc01-cf55-4376-a825-a887c8046f05" providerId="ADAL" clId="{34FE2A6B-7B11-4256-B00C-28396C808BD8}" dt="2019-10-04T07:59:19.404" v="101" actId="179"/>
          <ac:spMkLst>
            <pc:docMk/>
            <pc:sldMk cId="1374952955" sldId="352"/>
            <ac:spMk id="9219" creationId="{00000000-0000-0000-0000-000000000000}"/>
          </ac:spMkLst>
        </pc:spChg>
        <pc:picChg chg="mod">
          <ac:chgData name="Rosmorduc Vinca" userId="ad80fc01-cf55-4376-a825-a887c8046f05" providerId="ADAL" clId="{34FE2A6B-7B11-4256-B00C-28396C808BD8}" dt="2019-10-04T08:02:22.581" v="604" actId="1036"/>
          <ac:picMkLst>
            <pc:docMk/>
            <pc:sldMk cId="1374952955" sldId="352"/>
            <ac:picMk id="4" creationId="{0FF48937-CAB3-4641-9182-BFDAA886765E}"/>
          </ac:picMkLst>
        </pc:picChg>
        <pc:picChg chg="mod">
          <ac:chgData name="Rosmorduc Vinca" userId="ad80fc01-cf55-4376-a825-a887c8046f05" providerId="ADAL" clId="{34FE2A6B-7B11-4256-B00C-28396C808BD8}" dt="2019-10-04T08:02:22.581" v="604" actId="1036"/>
          <ac:picMkLst>
            <pc:docMk/>
            <pc:sldMk cId="1374952955" sldId="352"/>
            <ac:picMk id="5" creationId="{42BED16C-9B49-46DC-A4A7-888C73FECF70}"/>
          </ac:picMkLst>
        </pc:picChg>
        <pc:picChg chg="mod">
          <ac:chgData name="Rosmorduc Vinca" userId="ad80fc01-cf55-4376-a825-a887c8046f05" providerId="ADAL" clId="{34FE2A6B-7B11-4256-B00C-28396C808BD8}" dt="2019-10-04T08:02:22.581" v="604" actId="1036"/>
          <ac:picMkLst>
            <pc:docMk/>
            <pc:sldMk cId="1374952955" sldId="352"/>
            <ac:picMk id="7" creationId="{E47B781D-F1EF-4ABC-A895-8C69A88D9D79}"/>
          </ac:picMkLst>
        </pc:picChg>
      </pc:sldChg>
      <pc:sldChg chg="modSp">
        <pc:chgData name="Rosmorduc Vinca" userId="ad80fc01-cf55-4376-a825-a887c8046f05" providerId="ADAL" clId="{34FE2A6B-7B11-4256-B00C-28396C808BD8}" dt="2019-10-04T08:12:24.111" v="1443" actId="20577"/>
        <pc:sldMkLst>
          <pc:docMk/>
          <pc:sldMk cId="2514367550" sldId="353"/>
        </pc:sldMkLst>
        <pc:spChg chg="mod">
          <ac:chgData name="Rosmorduc Vinca" userId="ad80fc01-cf55-4376-a825-a887c8046f05" providerId="ADAL" clId="{34FE2A6B-7B11-4256-B00C-28396C808BD8}" dt="2019-10-04T08:12:24.111" v="1443" actId="20577"/>
          <ac:spMkLst>
            <pc:docMk/>
            <pc:sldMk cId="2514367550" sldId="353"/>
            <ac:spMk id="2" creationId="{E8C30C43-6B10-4407-BC5D-D85EDED8876C}"/>
          </ac:spMkLst>
        </pc:spChg>
        <pc:spChg chg="mod">
          <ac:chgData name="Rosmorduc Vinca" userId="ad80fc01-cf55-4376-a825-a887c8046f05" providerId="ADAL" clId="{34FE2A6B-7B11-4256-B00C-28396C808BD8}" dt="2019-10-04T08:04:16.012" v="907" actId="179"/>
          <ac:spMkLst>
            <pc:docMk/>
            <pc:sldMk cId="2514367550" sldId="353"/>
            <ac:spMk id="10242" creationId="{00000000-0000-0000-0000-000000000000}"/>
          </ac:spMkLst>
        </pc:spChg>
      </pc:sldChg>
      <pc:sldChg chg="modSp">
        <pc:chgData name="Rosmorduc Vinca" userId="ad80fc01-cf55-4376-a825-a887c8046f05" providerId="ADAL" clId="{34FE2A6B-7B11-4256-B00C-28396C808BD8}" dt="2019-10-04T08:13:30.389" v="1575" actId="20577"/>
        <pc:sldMkLst>
          <pc:docMk/>
          <pc:sldMk cId="0" sldId="354"/>
        </pc:sldMkLst>
        <pc:spChg chg="mod">
          <ac:chgData name="Rosmorduc Vinca" userId="ad80fc01-cf55-4376-a825-a887c8046f05" providerId="ADAL" clId="{34FE2A6B-7B11-4256-B00C-28396C808BD8}" dt="2019-10-04T08:13:30.389" v="1575" actId="20577"/>
          <ac:spMkLst>
            <pc:docMk/>
            <pc:sldMk cId="0" sldId="354"/>
            <ac:spMk id="3" creationId="{F7EBC2A6-A197-4F73-9BBC-48C6FB116950}"/>
          </ac:spMkLst>
        </pc:spChg>
        <pc:spChg chg="mod">
          <ac:chgData name="Rosmorduc Vinca" userId="ad80fc01-cf55-4376-a825-a887c8046f05" providerId="ADAL" clId="{34FE2A6B-7B11-4256-B00C-28396C808BD8}" dt="2019-10-04T08:12:34.094" v="1455" actId="20577"/>
          <ac:spMkLst>
            <pc:docMk/>
            <pc:sldMk cId="0" sldId="354"/>
            <ac:spMk id="11266" creationId="{00000000-0000-0000-0000-000000000000}"/>
          </ac:spMkLst>
        </pc:spChg>
      </pc:sldChg>
      <pc:sldChg chg="modSp">
        <pc:chgData name="Rosmorduc Vinca" userId="ad80fc01-cf55-4376-a825-a887c8046f05" providerId="ADAL" clId="{34FE2A6B-7B11-4256-B00C-28396C808BD8}" dt="2019-10-04T08:18:43.795" v="2411" actId="20577"/>
        <pc:sldMkLst>
          <pc:docMk/>
          <pc:sldMk cId="3736033512" sldId="355"/>
        </pc:sldMkLst>
        <pc:spChg chg="mod">
          <ac:chgData name="Rosmorduc Vinca" userId="ad80fc01-cf55-4376-a825-a887c8046f05" providerId="ADAL" clId="{34FE2A6B-7B11-4256-B00C-28396C808BD8}" dt="2019-10-04T08:18:43.795" v="2411" actId="20577"/>
          <ac:spMkLst>
            <pc:docMk/>
            <pc:sldMk cId="3736033512" sldId="355"/>
            <ac:spMk id="2" creationId="{BB6480CD-2B8E-4475-8AEC-DA9E3962C8EB}"/>
          </ac:spMkLst>
        </pc:spChg>
        <pc:spChg chg="mod">
          <ac:chgData name="Rosmorduc Vinca" userId="ad80fc01-cf55-4376-a825-a887c8046f05" providerId="ADAL" clId="{34FE2A6B-7B11-4256-B00C-28396C808BD8}" dt="2019-10-04T08:14:06.340" v="1626" actId="20577"/>
          <ac:spMkLst>
            <pc:docMk/>
            <pc:sldMk cId="3736033512" sldId="355"/>
            <ac:spMk id="17410" creationId="{00000000-0000-0000-0000-000000000000}"/>
          </ac:spMkLst>
        </pc:spChg>
      </pc:sldChg>
      <pc:sldChg chg="modSp">
        <pc:chgData name="Rosmorduc Vinca" userId="ad80fc01-cf55-4376-a825-a887c8046f05" providerId="ADAL" clId="{34FE2A6B-7B11-4256-B00C-28396C808BD8}" dt="2019-10-04T08:18:55.060" v="2431" actId="20577"/>
        <pc:sldMkLst>
          <pc:docMk/>
          <pc:sldMk cId="0" sldId="368"/>
        </pc:sldMkLst>
        <pc:spChg chg="mod">
          <ac:chgData name="Rosmorduc Vinca" userId="ad80fc01-cf55-4376-a825-a887c8046f05" providerId="ADAL" clId="{34FE2A6B-7B11-4256-B00C-28396C808BD8}" dt="2019-10-04T08:18:55.060" v="2431" actId="20577"/>
          <ac:spMkLst>
            <pc:docMk/>
            <pc:sldMk cId="0" sldId="368"/>
            <ac:spMk id="5" creationId="{D20DB13B-7331-41A6-ADBC-4FB21AEC9B95}"/>
          </ac:spMkLst>
        </pc:spChg>
      </pc:sldChg>
      <pc:sldChg chg="modSp">
        <pc:chgData name="Rosmorduc Vinca" userId="ad80fc01-cf55-4376-a825-a887c8046f05" providerId="ADAL" clId="{34FE2A6B-7B11-4256-B00C-28396C808BD8}" dt="2019-10-04T08:34:30.067" v="2838" actId="20577"/>
        <pc:sldMkLst>
          <pc:docMk/>
          <pc:sldMk cId="1209475898" sldId="370"/>
        </pc:sldMkLst>
        <pc:spChg chg="mod">
          <ac:chgData name="Rosmorduc Vinca" userId="ad80fc01-cf55-4376-a825-a887c8046f05" providerId="ADAL" clId="{34FE2A6B-7B11-4256-B00C-28396C808BD8}" dt="2019-10-04T08:30:58.922" v="2634" actId="20577"/>
          <ac:spMkLst>
            <pc:docMk/>
            <pc:sldMk cId="1209475898" sldId="370"/>
            <ac:spMk id="2" creationId="{690D4ABE-0047-4ADF-BDCC-133DF140184B}"/>
          </ac:spMkLst>
        </pc:spChg>
        <pc:spChg chg="mod">
          <ac:chgData name="Rosmorduc Vinca" userId="ad80fc01-cf55-4376-a825-a887c8046f05" providerId="ADAL" clId="{34FE2A6B-7B11-4256-B00C-28396C808BD8}" dt="2019-10-04T08:34:30.067" v="2838" actId="20577"/>
          <ac:spMkLst>
            <pc:docMk/>
            <pc:sldMk cId="1209475898" sldId="370"/>
            <ac:spMk id="7" creationId="{0A8BC11C-3EC0-4E21-815E-3EB7A7B632B4}"/>
          </ac:spMkLst>
        </pc:spChg>
        <pc:spChg chg="mod">
          <ac:chgData name="Rosmorduc Vinca" userId="ad80fc01-cf55-4376-a825-a887c8046f05" providerId="ADAL" clId="{34FE2A6B-7B11-4256-B00C-28396C808BD8}" dt="2019-10-04T08:32:28.480" v="2715" actId="14100"/>
          <ac:spMkLst>
            <pc:docMk/>
            <pc:sldMk cId="1209475898" sldId="370"/>
            <ac:spMk id="11" creationId="{D496169B-B306-4014-AB3A-9272B195C4DD}"/>
          </ac:spMkLst>
        </pc:spChg>
        <pc:spChg chg="mod">
          <ac:chgData name="Rosmorduc Vinca" userId="ad80fc01-cf55-4376-a825-a887c8046f05" providerId="ADAL" clId="{34FE2A6B-7B11-4256-B00C-28396C808BD8}" dt="2019-10-04T08:31:58.888" v="2687" actId="14100"/>
          <ac:spMkLst>
            <pc:docMk/>
            <pc:sldMk cId="1209475898" sldId="370"/>
            <ac:spMk id="13" creationId="{1C76BFFA-E29E-4601-8597-5C8F9D2077A7}"/>
          </ac:spMkLst>
        </pc:spChg>
        <pc:spChg chg="mod">
          <ac:chgData name="Rosmorduc Vinca" userId="ad80fc01-cf55-4376-a825-a887c8046f05" providerId="ADAL" clId="{34FE2A6B-7B11-4256-B00C-28396C808BD8}" dt="2019-10-04T08:31:11.390" v="2635" actId="20577"/>
          <ac:spMkLst>
            <pc:docMk/>
            <pc:sldMk cId="1209475898" sldId="370"/>
            <ac:spMk id="15" creationId="{B3F97069-5AB0-404E-9152-7C1BAD514C90}"/>
          </ac:spMkLst>
        </pc:spChg>
        <pc:spChg chg="mod">
          <ac:chgData name="Rosmorduc Vinca" userId="ad80fc01-cf55-4376-a825-a887c8046f05" providerId="ADAL" clId="{34FE2A6B-7B11-4256-B00C-28396C808BD8}" dt="2019-10-04T08:32:19.559" v="2714" actId="14100"/>
          <ac:spMkLst>
            <pc:docMk/>
            <pc:sldMk cId="1209475898" sldId="370"/>
            <ac:spMk id="17" creationId="{73D9CAAA-EE39-49FF-BE66-C833A0B99C4B}"/>
          </ac:spMkLst>
        </pc:spChg>
      </pc:sldChg>
      <pc:sldChg chg="addSp delSp modSp">
        <pc:chgData name="Rosmorduc Vinca" userId="ad80fc01-cf55-4376-a825-a887c8046f05" providerId="ADAL" clId="{34FE2A6B-7B11-4256-B00C-28396C808BD8}" dt="2019-10-04T09:47:44.004" v="8318" actId="167"/>
        <pc:sldMkLst>
          <pc:docMk/>
          <pc:sldMk cId="3861080009" sldId="375"/>
        </pc:sldMkLst>
        <pc:spChg chg="mod">
          <ac:chgData name="Rosmorduc Vinca" userId="ad80fc01-cf55-4376-a825-a887c8046f05" providerId="ADAL" clId="{34FE2A6B-7B11-4256-B00C-28396C808BD8}" dt="2019-10-04T09:31:38.754" v="6856" actId="179"/>
          <ac:spMkLst>
            <pc:docMk/>
            <pc:sldMk cId="3861080009" sldId="375"/>
            <ac:spMk id="2" creationId="{9941C7C4-E714-4DD0-97AB-C0378C44F943}"/>
          </ac:spMkLst>
        </pc:spChg>
        <pc:spChg chg="mod">
          <ac:chgData name="Rosmorduc Vinca" userId="ad80fc01-cf55-4376-a825-a887c8046f05" providerId="ADAL" clId="{34FE2A6B-7B11-4256-B00C-28396C808BD8}" dt="2019-10-04T09:33:47.457" v="7219" actId="20577"/>
          <ac:spMkLst>
            <pc:docMk/>
            <pc:sldMk cId="3861080009" sldId="375"/>
            <ac:spMk id="3" creationId="{62F11E3F-ABFD-44C2-AAE6-E676B7040158}"/>
          </ac:spMkLst>
        </pc:spChg>
        <pc:spChg chg="topLvl">
          <ac:chgData name="Rosmorduc Vinca" userId="ad80fc01-cf55-4376-a825-a887c8046f05" providerId="ADAL" clId="{34FE2A6B-7B11-4256-B00C-28396C808BD8}" dt="2019-10-04T09:47:36.083" v="8314" actId="478"/>
          <ac:spMkLst>
            <pc:docMk/>
            <pc:sldMk cId="3861080009" sldId="375"/>
            <ac:spMk id="6" creationId="{58B987FB-11D8-44DD-BD49-EA103935A41C}"/>
          </ac:spMkLst>
        </pc:spChg>
        <pc:grpChg chg="del">
          <ac:chgData name="Rosmorduc Vinca" userId="ad80fc01-cf55-4376-a825-a887c8046f05" providerId="ADAL" clId="{34FE2A6B-7B11-4256-B00C-28396C808BD8}" dt="2019-10-04T09:47:36.083" v="8314" actId="478"/>
          <ac:grpSpMkLst>
            <pc:docMk/>
            <pc:sldMk cId="3861080009" sldId="375"/>
            <ac:grpSpMk id="7" creationId="{2C670448-1FE6-4A15-835E-53BC8583A3E8}"/>
          </ac:grpSpMkLst>
        </pc:grpChg>
        <pc:picChg chg="del topLvl">
          <ac:chgData name="Rosmorduc Vinca" userId="ad80fc01-cf55-4376-a825-a887c8046f05" providerId="ADAL" clId="{34FE2A6B-7B11-4256-B00C-28396C808BD8}" dt="2019-10-04T09:47:36.083" v="8314" actId="478"/>
          <ac:picMkLst>
            <pc:docMk/>
            <pc:sldMk cId="3861080009" sldId="375"/>
            <ac:picMk id="5" creationId="{78D4CFB1-E856-4E95-8EE2-9ABFD9028BD8}"/>
          </ac:picMkLst>
        </pc:picChg>
        <pc:picChg chg="add mod ord">
          <ac:chgData name="Rosmorduc Vinca" userId="ad80fc01-cf55-4376-a825-a887c8046f05" providerId="ADAL" clId="{34FE2A6B-7B11-4256-B00C-28396C808BD8}" dt="2019-10-04T09:47:44.004" v="8318" actId="167"/>
          <ac:picMkLst>
            <pc:docMk/>
            <pc:sldMk cId="3861080009" sldId="375"/>
            <ac:picMk id="8" creationId="{4B01B887-B763-4432-A634-E7E2E948FC96}"/>
          </ac:picMkLst>
        </pc:picChg>
      </pc:sldChg>
      <pc:sldChg chg="addSp delSp modSp">
        <pc:chgData name="Rosmorduc Vinca" userId="ad80fc01-cf55-4376-a825-a887c8046f05" providerId="ADAL" clId="{34FE2A6B-7B11-4256-B00C-28396C808BD8}" dt="2019-10-04T09:46:57.850" v="8306" actId="1076"/>
        <pc:sldMkLst>
          <pc:docMk/>
          <pc:sldMk cId="4047431930" sldId="377"/>
        </pc:sldMkLst>
        <pc:spChg chg="mod">
          <ac:chgData name="Rosmorduc Vinca" userId="ad80fc01-cf55-4376-a825-a887c8046f05" providerId="ADAL" clId="{34FE2A6B-7B11-4256-B00C-28396C808BD8}" dt="2019-10-04T09:35:05.956" v="7374" actId="404"/>
          <ac:spMkLst>
            <pc:docMk/>
            <pc:sldMk cId="4047431930" sldId="377"/>
            <ac:spMk id="2" creationId="{5F554ECE-84CE-4DDA-90EC-A81F6E21C149}"/>
          </ac:spMkLst>
        </pc:spChg>
        <pc:spChg chg="mod">
          <ac:chgData name="Rosmorduc Vinca" userId="ad80fc01-cf55-4376-a825-a887c8046f05" providerId="ADAL" clId="{34FE2A6B-7B11-4256-B00C-28396C808BD8}" dt="2019-10-04T09:36:27.173" v="7653" actId="20577"/>
          <ac:spMkLst>
            <pc:docMk/>
            <pc:sldMk cId="4047431930" sldId="377"/>
            <ac:spMk id="3" creationId="{C01B0238-9FBD-41EF-83B8-DED3DBEBD38F}"/>
          </ac:spMkLst>
        </pc:spChg>
        <pc:picChg chg="add del">
          <ac:chgData name="Rosmorduc Vinca" userId="ad80fc01-cf55-4376-a825-a887c8046f05" providerId="ADAL" clId="{34FE2A6B-7B11-4256-B00C-28396C808BD8}" dt="2019-10-04T09:46:35.117" v="8298" actId="478"/>
          <ac:picMkLst>
            <pc:docMk/>
            <pc:sldMk cId="4047431930" sldId="377"/>
            <ac:picMk id="5" creationId="{BEDB2995-AC09-456A-9205-6FAD67D8F7EE}"/>
          </ac:picMkLst>
        </pc:picChg>
        <pc:picChg chg="add del">
          <ac:chgData name="Rosmorduc Vinca" userId="ad80fc01-cf55-4376-a825-a887c8046f05" providerId="ADAL" clId="{34FE2A6B-7B11-4256-B00C-28396C808BD8}" dt="2019-10-04T09:46:39.101" v="8300" actId="478"/>
          <ac:picMkLst>
            <pc:docMk/>
            <pc:sldMk cId="4047431930" sldId="377"/>
            <ac:picMk id="6" creationId="{3409ADE8-BBDB-4227-B248-F052A9D8EC7F}"/>
          </ac:picMkLst>
        </pc:picChg>
        <pc:picChg chg="add del">
          <ac:chgData name="Rosmorduc Vinca" userId="ad80fc01-cf55-4376-a825-a887c8046f05" providerId="ADAL" clId="{34FE2A6B-7B11-4256-B00C-28396C808BD8}" dt="2019-10-04T09:46:50.163" v="8304" actId="478"/>
          <ac:picMkLst>
            <pc:docMk/>
            <pc:sldMk cId="4047431930" sldId="377"/>
            <ac:picMk id="7" creationId="{BD332E28-2135-4B42-BAD7-6B6DC9DF9422}"/>
          </ac:picMkLst>
        </pc:picChg>
        <pc:picChg chg="add mod">
          <ac:chgData name="Rosmorduc Vinca" userId="ad80fc01-cf55-4376-a825-a887c8046f05" providerId="ADAL" clId="{34FE2A6B-7B11-4256-B00C-28396C808BD8}" dt="2019-10-04T09:46:37.335" v="8299" actId="1076"/>
          <ac:picMkLst>
            <pc:docMk/>
            <pc:sldMk cId="4047431930" sldId="377"/>
            <ac:picMk id="8" creationId="{5EE47343-5CA3-4014-A555-8FA35D26CED2}"/>
          </ac:picMkLst>
        </pc:picChg>
        <pc:picChg chg="add mod">
          <ac:chgData name="Rosmorduc Vinca" userId="ad80fc01-cf55-4376-a825-a887c8046f05" providerId="ADAL" clId="{34FE2A6B-7B11-4256-B00C-28396C808BD8}" dt="2019-10-04T09:46:48.866" v="8303" actId="1076"/>
          <ac:picMkLst>
            <pc:docMk/>
            <pc:sldMk cId="4047431930" sldId="377"/>
            <ac:picMk id="9" creationId="{DD2F562E-2A02-472C-9F7F-7DA20C2350BC}"/>
          </ac:picMkLst>
        </pc:picChg>
        <pc:picChg chg="add mod">
          <ac:chgData name="Rosmorduc Vinca" userId="ad80fc01-cf55-4376-a825-a887c8046f05" providerId="ADAL" clId="{34FE2A6B-7B11-4256-B00C-28396C808BD8}" dt="2019-10-04T09:46:57.850" v="8306" actId="1076"/>
          <ac:picMkLst>
            <pc:docMk/>
            <pc:sldMk cId="4047431930" sldId="377"/>
            <ac:picMk id="10" creationId="{B32994ED-0B44-4B97-8175-4C99BB01E69A}"/>
          </ac:picMkLst>
        </pc:picChg>
      </pc:sldChg>
      <pc:sldChg chg="modSp">
        <pc:chgData name="Rosmorduc Vinca" userId="ad80fc01-cf55-4376-a825-a887c8046f05" providerId="ADAL" clId="{34FE2A6B-7B11-4256-B00C-28396C808BD8}" dt="2019-10-04T09:34:25.206" v="7294" actId="20577"/>
        <pc:sldMkLst>
          <pc:docMk/>
          <pc:sldMk cId="787431916" sldId="573"/>
        </pc:sldMkLst>
        <pc:spChg chg="mod">
          <ac:chgData name="Rosmorduc Vinca" userId="ad80fc01-cf55-4376-a825-a887c8046f05" providerId="ADAL" clId="{34FE2A6B-7B11-4256-B00C-28396C808BD8}" dt="2019-10-04T09:34:25.206" v="7294" actId="20577"/>
          <ac:spMkLst>
            <pc:docMk/>
            <pc:sldMk cId="787431916" sldId="573"/>
            <ac:spMk id="2" creationId="{33E46A11-15AF-4194-9931-6C498487A353}"/>
          </ac:spMkLst>
        </pc:spChg>
      </pc:sldChg>
      <pc:sldChg chg="addSp delSp modSp">
        <pc:chgData name="Rosmorduc Vinca" userId="ad80fc01-cf55-4376-a825-a887c8046f05" providerId="ADAL" clId="{34FE2A6B-7B11-4256-B00C-28396C808BD8}" dt="2019-10-04T09:47:21.849" v="8313" actId="14100"/>
        <pc:sldMkLst>
          <pc:docMk/>
          <pc:sldMk cId="4092489826" sldId="574"/>
        </pc:sldMkLst>
        <pc:spChg chg="mod">
          <ac:chgData name="Rosmorduc Vinca" userId="ad80fc01-cf55-4376-a825-a887c8046f05" providerId="ADAL" clId="{34FE2A6B-7B11-4256-B00C-28396C808BD8}" dt="2019-10-04T09:36:46.141" v="7676" actId="6549"/>
          <ac:spMkLst>
            <pc:docMk/>
            <pc:sldMk cId="4092489826" sldId="574"/>
            <ac:spMk id="2" creationId="{33E46A11-15AF-4194-9931-6C498487A353}"/>
          </ac:spMkLst>
        </pc:spChg>
        <pc:spChg chg="mod">
          <ac:chgData name="Rosmorduc Vinca" userId="ad80fc01-cf55-4376-a825-a887c8046f05" providerId="ADAL" clId="{34FE2A6B-7B11-4256-B00C-28396C808BD8}" dt="2019-10-04T09:41:13.073" v="8290" actId="14100"/>
          <ac:spMkLst>
            <pc:docMk/>
            <pc:sldMk cId="4092489826" sldId="574"/>
            <ac:spMk id="4" creationId="{66BD2A8D-AF1C-4BF2-9C28-11769C8D24E8}"/>
          </ac:spMkLst>
        </pc:spChg>
        <pc:spChg chg="add del mod">
          <ac:chgData name="Rosmorduc Vinca" userId="ad80fc01-cf55-4376-a825-a887c8046f05" providerId="ADAL" clId="{34FE2A6B-7B11-4256-B00C-28396C808BD8}" dt="2019-10-04T09:47:17.037" v="8311" actId="478"/>
          <ac:spMkLst>
            <pc:docMk/>
            <pc:sldMk cId="4092489826" sldId="574"/>
            <ac:spMk id="7" creationId="{A24EAB03-9C23-4E1C-ABAD-4B0B2691F07F}"/>
          </ac:spMkLst>
        </pc:spChg>
        <pc:picChg chg="add del mod">
          <ac:chgData name="Rosmorduc Vinca" userId="ad80fc01-cf55-4376-a825-a887c8046f05" providerId="ADAL" clId="{34FE2A6B-7B11-4256-B00C-28396C808BD8}" dt="2019-10-04T09:47:21.849" v="8313" actId="14100"/>
          <ac:picMkLst>
            <pc:docMk/>
            <pc:sldMk cId="4092489826" sldId="574"/>
            <ac:picMk id="3" creationId="{9071B548-7716-4183-A80D-9C037D3E25FB}"/>
          </ac:picMkLst>
        </pc:picChg>
        <pc:picChg chg="add mod">
          <ac:chgData name="Rosmorduc Vinca" userId="ad80fc01-cf55-4376-a825-a887c8046f05" providerId="ADAL" clId="{34FE2A6B-7B11-4256-B00C-28396C808BD8}" dt="2019-10-04T09:47:16.630" v="8310" actId="1076"/>
          <ac:picMkLst>
            <pc:docMk/>
            <pc:sldMk cId="4092489826" sldId="574"/>
            <ac:picMk id="5" creationId="{8DB66119-87CE-46BA-9CBE-E50F6FD54197}"/>
          </ac:picMkLst>
        </pc:picChg>
      </pc:sldChg>
      <pc:sldChg chg="modSp">
        <pc:chgData name="Rosmorduc Vinca" userId="ad80fc01-cf55-4376-a825-a887c8046f05" providerId="ADAL" clId="{34FE2A6B-7B11-4256-B00C-28396C808BD8}" dt="2019-10-04T09:31:12.192" v="6801" actId="404"/>
        <pc:sldMkLst>
          <pc:docMk/>
          <pc:sldMk cId="4161937918" sldId="575"/>
        </pc:sldMkLst>
        <pc:spChg chg="mod">
          <ac:chgData name="Rosmorduc Vinca" userId="ad80fc01-cf55-4376-a825-a887c8046f05" providerId="ADAL" clId="{34FE2A6B-7B11-4256-B00C-28396C808BD8}" dt="2019-10-04T09:31:12.192" v="6801" actId="404"/>
          <ac:spMkLst>
            <pc:docMk/>
            <pc:sldMk cId="4161937918" sldId="575"/>
            <ac:spMk id="2" creationId="{9941C7C4-E714-4DD0-97AB-C0378C44F943}"/>
          </ac:spMkLst>
        </pc:spChg>
        <pc:spChg chg="mod">
          <ac:chgData name="Rosmorduc Vinca" userId="ad80fc01-cf55-4376-a825-a887c8046f05" providerId="ADAL" clId="{34FE2A6B-7B11-4256-B00C-28396C808BD8}" dt="2019-10-04T09:18:09.378" v="6366" actId="1076"/>
          <ac:spMkLst>
            <pc:docMk/>
            <pc:sldMk cId="4161937918" sldId="575"/>
            <ac:spMk id="7" creationId="{C9E40E95-AA8D-4C03-9360-5F68FD64C816}"/>
          </ac:spMkLst>
        </pc:spChg>
        <pc:spChg chg="mod">
          <ac:chgData name="Rosmorduc Vinca" userId="ad80fc01-cf55-4376-a825-a887c8046f05" providerId="ADAL" clId="{34FE2A6B-7B11-4256-B00C-28396C808BD8}" dt="2019-10-04T09:30:51.037" v="6798" actId="20577"/>
          <ac:spMkLst>
            <pc:docMk/>
            <pc:sldMk cId="4161937918" sldId="575"/>
            <ac:spMk id="11" creationId="{0E6E0660-A1CD-46D2-9043-9D75343D82FE}"/>
          </ac:spMkLst>
        </pc:spChg>
        <pc:spChg chg="mod">
          <ac:chgData name="Rosmorduc Vinca" userId="ad80fc01-cf55-4376-a825-a887c8046f05" providerId="ADAL" clId="{34FE2A6B-7B11-4256-B00C-28396C808BD8}" dt="2019-10-04T09:14:51.030" v="5950" actId="20577"/>
          <ac:spMkLst>
            <pc:docMk/>
            <pc:sldMk cId="4161937918" sldId="575"/>
            <ac:spMk id="13" creationId="{64695248-8AA0-4FEE-9EA5-FE57E909A449}"/>
          </ac:spMkLst>
        </pc:spChg>
        <pc:spChg chg="mod">
          <ac:chgData name="Rosmorduc Vinca" userId="ad80fc01-cf55-4376-a825-a887c8046f05" providerId="ADAL" clId="{34FE2A6B-7B11-4256-B00C-28396C808BD8}" dt="2019-10-04T09:15:05.685" v="5986" actId="20577"/>
          <ac:spMkLst>
            <pc:docMk/>
            <pc:sldMk cId="4161937918" sldId="575"/>
            <ac:spMk id="15" creationId="{0525A097-5530-4717-89E0-25EC180EF258}"/>
          </ac:spMkLst>
        </pc:spChg>
        <pc:spChg chg="mod">
          <ac:chgData name="Rosmorduc Vinca" userId="ad80fc01-cf55-4376-a825-a887c8046f05" providerId="ADAL" clId="{34FE2A6B-7B11-4256-B00C-28396C808BD8}" dt="2019-10-04T09:17:15.100" v="6285" actId="20577"/>
          <ac:spMkLst>
            <pc:docMk/>
            <pc:sldMk cId="4161937918" sldId="575"/>
            <ac:spMk id="16" creationId="{22D1E510-CC11-46CE-A344-EF711525FB54}"/>
          </ac:spMkLst>
        </pc:spChg>
      </pc:sldChg>
      <pc:sldChg chg="delSp modSp">
        <pc:chgData name="Rosmorduc Vinca" userId="ad80fc01-cf55-4376-a825-a887c8046f05" providerId="ADAL" clId="{34FE2A6B-7B11-4256-B00C-28396C808BD8}" dt="2019-10-04T09:31:03.036" v="6799"/>
        <pc:sldMkLst>
          <pc:docMk/>
          <pc:sldMk cId="1139166686" sldId="576"/>
        </pc:sldMkLst>
        <pc:spChg chg="mod">
          <ac:chgData name="Rosmorduc Vinca" userId="ad80fc01-cf55-4376-a825-a887c8046f05" providerId="ADAL" clId="{34FE2A6B-7B11-4256-B00C-28396C808BD8}" dt="2019-10-04T09:28:49.904" v="6455" actId="20577"/>
          <ac:spMkLst>
            <pc:docMk/>
            <pc:sldMk cId="1139166686" sldId="576"/>
            <ac:spMk id="2" creationId="{9941C7C4-E714-4DD0-97AB-C0378C44F943}"/>
          </ac:spMkLst>
        </pc:spChg>
        <pc:spChg chg="del">
          <ac:chgData name="Rosmorduc Vinca" userId="ad80fc01-cf55-4376-a825-a887c8046f05" providerId="ADAL" clId="{34FE2A6B-7B11-4256-B00C-28396C808BD8}" dt="2019-10-04T09:17:29.568" v="6289" actId="478"/>
          <ac:spMkLst>
            <pc:docMk/>
            <pc:sldMk cId="1139166686" sldId="576"/>
            <ac:spMk id="4" creationId="{44A98601-27FF-4424-810F-CD2D269E5841}"/>
          </ac:spMkLst>
        </pc:spChg>
        <pc:spChg chg="mod">
          <ac:chgData name="Rosmorduc Vinca" userId="ad80fc01-cf55-4376-a825-a887c8046f05" providerId="ADAL" clId="{34FE2A6B-7B11-4256-B00C-28396C808BD8}" dt="2019-10-04T09:31:03.036" v="6799"/>
          <ac:spMkLst>
            <pc:docMk/>
            <pc:sldMk cId="1139166686" sldId="576"/>
            <ac:spMk id="10" creationId="{96BA471A-B1CE-45D9-B265-713ADF6D1B05}"/>
          </ac:spMkLst>
        </pc:spChg>
        <pc:spChg chg="mod">
          <ac:chgData name="Rosmorduc Vinca" userId="ad80fc01-cf55-4376-a825-a887c8046f05" providerId="ADAL" clId="{34FE2A6B-7B11-4256-B00C-28396C808BD8}" dt="2019-10-04T09:18:18.362" v="6367"/>
          <ac:spMkLst>
            <pc:docMk/>
            <pc:sldMk cId="1139166686" sldId="576"/>
            <ac:spMk id="12" creationId="{1C2C8AD6-9D25-4585-9352-DB565278FE1D}"/>
          </ac:spMkLst>
        </pc:spChg>
        <pc:spChg chg="mod">
          <ac:chgData name="Rosmorduc Vinca" userId="ad80fc01-cf55-4376-a825-a887c8046f05" providerId="ADAL" clId="{34FE2A6B-7B11-4256-B00C-28396C808BD8}" dt="2019-10-04T09:18:29.486" v="6369"/>
          <ac:spMkLst>
            <pc:docMk/>
            <pc:sldMk cId="1139166686" sldId="576"/>
            <ac:spMk id="15" creationId="{C316CBCF-67A6-47AC-BD8F-E4A5B5F224A9}"/>
          </ac:spMkLst>
        </pc:spChg>
        <pc:spChg chg="mod">
          <ac:chgData name="Rosmorduc Vinca" userId="ad80fc01-cf55-4376-a825-a887c8046f05" providerId="ADAL" clId="{34FE2A6B-7B11-4256-B00C-28396C808BD8}" dt="2019-10-04T09:17:33.365" v="6291" actId="14100"/>
          <ac:spMkLst>
            <pc:docMk/>
            <pc:sldMk cId="1139166686" sldId="576"/>
            <ac:spMk id="16" creationId="{6EB7AD4D-2A76-48B5-B51E-6C2F6C94B4D4}"/>
          </ac:spMkLst>
        </pc:spChg>
      </pc:sldChg>
      <pc:sldChg chg="modSp">
        <pc:chgData name="Rosmorduc Vinca" userId="ad80fc01-cf55-4376-a825-a887c8046f05" providerId="ADAL" clId="{34FE2A6B-7B11-4256-B00C-28396C808BD8}" dt="2019-10-04T08:49:57.955" v="4295" actId="6549"/>
        <pc:sldMkLst>
          <pc:docMk/>
          <pc:sldMk cId="841826981" sldId="579"/>
        </pc:sldMkLst>
        <pc:spChg chg="mod">
          <ac:chgData name="Rosmorduc Vinca" userId="ad80fc01-cf55-4376-a825-a887c8046f05" providerId="ADAL" clId="{34FE2A6B-7B11-4256-B00C-28396C808BD8}" dt="2019-10-04T08:45:14.889" v="3646" actId="20577"/>
          <ac:spMkLst>
            <pc:docMk/>
            <pc:sldMk cId="841826981" sldId="579"/>
            <ac:spMk id="2" creationId="{EA9F8558-D200-4F30-964E-0463455F7D76}"/>
          </ac:spMkLst>
        </pc:spChg>
        <pc:spChg chg="mod">
          <ac:chgData name="Rosmorduc Vinca" userId="ad80fc01-cf55-4376-a825-a887c8046f05" providerId="ADAL" clId="{34FE2A6B-7B11-4256-B00C-28396C808BD8}" dt="2019-10-04T08:46:44.713" v="3787" actId="20577"/>
          <ac:spMkLst>
            <pc:docMk/>
            <pc:sldMk cId="841826981" sldId="579"/>
            <ac:spMk id="3" creationId="{F2200F27-7BAA-49B7-83AB-7B8E65C04E15}"/>
          </ac:spMkLst>
        </pc:spChg>
        <pc:spChg chg="mod">
          <ac:chgData name="Rosmorduc Vinca" userId="ad80fc01-cf55-4376-a825-a887c8046f05" providerId="ADAL" clId="{34FE2A6B-7B11-4256-B00C-28396C808BD8}" dt="2019-10-04T08:48:12.381" v="4049" actId="6549"/>
          <ac:spMkLst>
            <pc:docMk/>
            <pc:sldMk cId="841826981" sldId="579"/>
            <ac:spMk id="10" creationId="{986DBCF8-FF46-4B87-87BD-2A2215D23F11}"/>
          </ac:spMkLst>
        </pc:spChg>
        <pc:spChg chg="mod">
          <ac:chgData name="Rosmorduc Vinca" userId="ad80fc01-cf55-4376-a825-a887c8046f05" providerId="ADAL" clId="{34FE2A6B-7B11-4256-B00C-28396C808BD8}" dt="2019-10-04T08:49:57.955" v="4295" actId="6549"/>
          <ac:spMkLst>
            <pc:docMk/>
            <pc:sldMk cId="841826981" sldId="579"/>
            <ac:spMk id="11" creationId="{15273440-32C5-4A77-BAC7-7147B3C81A69}"/>
          </ac:spMkLst>
        </pc:spChg>
      </pc:sldChg>
      <pc:sldChg chg="modSp">
        <pc:chgData name="Rosmorduc Vinca" userId="ad80fc01-cf55-4376-a825-a887c8046f05" providerId="ADAL" clId="{34FE2A6B-7B11-4256-B00C-28396C808BD8}" dt="2019-10-04T08:51:27.077" v="4433" actId="20577"/>
        <pc:sldMkLst>
          <pc:docMk/>
          <pc:sldMk cId="1922934891" sldId="580"/>
        </pc:sldMkLst>
        <pc:spChg chg="mod">
          <ac:chgData name="Rosmorduc Vinca" userId="ad80fc01-cf55-4376-a825-a887c8046f05" providerId="ADAL" clId="{34FE2A6B-7B11-4256-B00C-28396C808BD8}" dt="2019-10-04T08:50:22.250" v="4325" actId="404"/>
          <ac:spMkLst>
            <pc:docMk/>
            <pc:sldMk cId="1922934891" sldId="580"/>
            <ac:spMk id="2" creationId="{00000000-0000-0000-0000-000000000000}"/>
          </ac:spMkLst>
        </pc:spChg>
        <pc:spChg chg="mod">
          <ac:chgData name="Rosmorduc Vinca" userId="ad80fc01-cf55-4376-a825-a887c8046f05" providerId="ADAL" clId="{34FE2A6B-7B11-4256-B00C-28396C808BD8}" dt="2019-10-04T08:51:27.077" v="4433" actId="20577"/>
          <ac:spMkLst>
            <pc:docMk/>
            <pc:sldMk cId="1922934891" sldId="580"/>
            <ac:spMk id="99" creationId="{F01B8DCA-B174-4579-AC6D-E2A221E2F243}"/>
          </ac:spMkLst>
        </pc:spChg>
        <pc:spChg chg="mod">
          <ac:chgData name="Rosmorduc Vinca" userId="ad80fc01-cf55-4376-a825-a887c8046f05" providerId="ADAL" clId="{34FE2A6B-7B11-4256-B00C-28396C808BD8}" dt="2019-10-04T08:51:19.062" v="4421" actId="6549"/>
          <ac:spMkLst>
            <pc:docMk/>
            <pc:sldMk cId="1922934891" sldId="580"/>
            <ac:spMk id="101" creationId="{34DD36A0-EE95-4785-B181-656C9FB0EC9F}"/>
          </ac:spMkLst>
        </pc:spChg>
      </pc:sldChg>
      <pc:sldChg chg="modSp">
        <pc:chgData name="Rosmorduc Vinca" userId="ad80fc01-cf55-4376-a825-a887c8046f05" providerId="ADAL" clId="{34FE2A6B-7B11-4256-B00C-28396C808BD8}" dt="2019-10-04T08:56:07.095" v="4798" actId="20577"/>
        <pc:sldMkLst>
          <pc:docMk/>
          <pc:sldMk cId="846476779" sldId="581"/>
        </pc:sldMkLst>
        <pc:spChg chg="mod">
          <ac:chgData name="Rosmorduc Vinca" userId="ad80fc01-cf55-4376-a825-a887c8046f05" providerId="ADAL" clId="{34FE2A6B-7B11-4256-B00C-28396C808BD8}" dt="2019-10-04T08:56:07.095" v="4798" actId="20577"/>
          <ac:spMkLst>
            <pc:docMk/>
            <pc:sldMk cId="846476779" sldId="581"/>
            <ac:spMk id="2" creationId="{00000000-0000-0000-0000-000000000000}"/>
          </ac:spMkLst>
        </pc:spChg>
        <pc:spChg chg="mod">
          <ac:chgData name="Rosmorduc Vinca" userId="ad80fc01-cf55-4376-a825-a887c8046f05" providerId="ADAL" clId="{34FE2A6B-7B11-4256-B00C-28396C808BD8}" dt="2019-10-04T08:55:24.910" v="4743" actId="20577"/>
          <ac:spMkLst>
            <pc:docMk/>
            <pc:sldMk cId="846476779" sldId="581"/>
            <ac:spMk id="27" creationId="{C5A4CDEF-36AC-4342-AB65-9CB473EBCA18}"/>
          </ac:spMkLst>
        </pc:spChg>
      </pc:sldChg>
      <pc:sldChg chg="modSp">
        <pc:chgData name="Rosmorduc Vinca" userId="ad80fc01-cf55-4376-a825-a887c8046f05" providerId="ADAL" clId="{34FE2A6B-7B11-4256-B00C-28396C808BD8}" dt="2019-10-04T09:05:13.804" v="5589" actId="14100"/>
        <pc:sldMkLst>
          <pc:docMk/>
          <pc:sldMk cId="2963951667" sldId="582"/>
        </pc:sldMkLst>
        <pc:spChg chg="mod">
          <ac:chgData name="Rosmorduc Vinca" userId="ad80fc01-cf55-4376-a825-a887c8046f05" providerId="ADAL" clId="{34FE2A6B-7B11-4256-B00C-28396C808BD8}" dt="2019-10-04T08:56:32.515" v="4799"/>
          <ac:spMkLst>
            <pc:docMk/>
            <pc:sldMk cId="2963951667" sldId="582"/>
            <ac:spMk id="2" creationId="{D0A00AFA-B3AB-4551-B4A9-0541039A9F81}"/>
          </ac:spMkLst>
        </pc:spChg>
        <pc:spChg chg="mod">
          <ac:chgData name="Rosmorduc Vinca" userId="ad80fc01-cf55-4376-a825-a887c8046f05" providerId="ADAL" clId="{34FE2A6B-7B11-4256-B00C-28396C808BD8}" dt="2019-10-04T09:05:13.804" v="5589" actId="14100"/>
          <ac:spMkLst>
            <pc:docMk/>
            <pc:sldMk cId="2963951667" sldId="582"/>
            <ac:spMk id="3" creationId="{6BBC4876-B2F8-469E-A0E1-BF4579878EF0}"/>
          </ac:spMkLst>
        </pc:spChg>
      </pc:sldChg>
    </pc:docChg>
  </pc:docChgLst>
  <pc:docChgLst>
    <pc:chgData name="Rosmorduc Vinca" userId="ad80fc01-cf55-4376-a825-a887c8046f05" providerId="ADAL" clId="{604D8F39-0401-4142-81D4-B9DE9EB7499E}"/>
    <pc:docChg chg="undo custSel addSld delSld modSld">
      <pc:chgData name="Rosmorduc Vinca" userId="ad80fc01-cf55-4376-a825-a887c8046f05" providerId="ADAL" clId="{604D8F39-0401-4142-81D4-B9DE9EB7499E}" dt="2019-07-29T13:36:37.288" v="205" actId="2696"/>
      <pc:docMkLst>
        <pc:docMk/>
      </pc:docMkLst>
      <pc:sldChg chg="modSp">
        <pc:chgData name="Rosmorduc Vinca" userId="ad80fc01-cf55-4376-a825-a887c8046f05" providerId="ADAL" clId="{604D8F39-0401-4142-81D4-B9DE9EB7499E}" dt="2019-07-29T13:33:33.083" v="183" actId="1076"/>
        <pc:sldMkLst>
          <pc:docMk/>
          <pc:sldMk cId="0" sldId="345"/>
        </pc:sldMkLst>
        <pc:spChg chg="mod">
          <ac:chgData name="Rosmorduc Vinca" userId="ad80fc01-cf55-4376-a825-a887c8046f05" providerId="ADAL" clId="{604D8F39-0401-4142-81D4-B9DE9EB7499E}" dt="2019-07-29T13:33:14.130" v="179" actId="179"/>
          <ac:spMkLst>
            <pc:docMk/>
            <pc:sldMk cId="0" sldId="345"/>
            <ac:spMk id="48130" creationId="{00000000-0000-0000-0000-000000000000}"/>
          </ac:spMkLst>
        </pc:spChg>
        <pc:spChg chg="mod">
          <ac:chgData name="Rosmorduc Vinca" userId="ad80fc01-cf55-4376-a825-a887c8046f05" providerId="ADAL" clId="{604D8F39-0401-4142-81D4-B9DE9EB7499E}" dt="2019-07-29T13:33:28.786" v="182" actId="14100"/>
          <ac:spMkLst>
            <pc:docMk/>
            <pc:sldMk cId="0" sldId="345"/>
            <ac:spMk id="48131" creationId="{00000000-0000-0000-0000-000000000000}"/>
          </ac:spMkLst>
        </pc:spChg>
        <pc:spChg chg="mod">
          <ac:chgData name="Rosmorduc Vinca" userId="ad80fc01-cf55-4376-a825-a887c8046f05" providerId="ADAL" clId="{604D8F39-0401-4142-81D4-B9DE9EB7499E}" dt="2019-07-29T13:33:33.083" v="183" actId="1076"/>
          <ac:spMkLst>
            <pc:docMk/>
            <pc:sldMk cId="0" sldId="345"/>
            <ac:spMk id="48144" creationId="{00000000-0000-0000-0000-000000000000}"/>
          </ac:spMkLst>
        </pc:spChg>
      </pc:sldChg>
      <pc:sldChg chg="del">
        <pc:chgData name="Rosmorduc Vinca" userId="ad80fc01-cf55-4376-a825-a887c8046f05" providerId="ADAL" clId="{604D8F39-0401-4142-81D4-B9DE9EB7499E}" dt="2019-07-29T13:29:22.701" v="4" actId="2696"/>
        <pc:sldMkLst>
          <pc:docMk/>
          <pc:sldMk cId="172828265" sldId="349"/>
        </pc:sldMkLst>
        <pc:spChg chg="mod">
          <ac:chgData name="Rosmorduc Vinca" userId="ad80fc01-cf55-4376-a825-a887c8046f05" providerId="ADAL" clId="{604D8F39-0401-4142-81D4-B9DE9EB7499E}" dt="2019-07-29T13:30:06.326" v="88" actId="179"/>
          <ac:spMkLst>
            <pc:docMk/>
            <pc:sldMk cId="172828265" sldId="349"/>
            <ac:spMk id="2" creationId="{00000000-0000-0000-0000-000000000000}"/>
          </ac:spMkLst>
        </pc:spChg>
        <pc:spChg chg="mod">
          <ac:chgData name="Rosmorduc Vinca" userId="ad80fc01-cf55-4376-a825-a887c8046f05" providerId="ADAL" clId="{604D8F39-0401-4142-81D4-B9DE9EB7499E}" dt="2019-07-29T13:30:17.745" v="91" actId="20577"/>
          <ac:spMkLst>
            <pc:docMk/>
            <pc:sldMk cId="172828265" sldId="349"/>
            <ac:spMk id="3" creationId="{00000000-0000-0000-0000-000000000000}"/>
          </ac:spMkLst>
        </pc:spChg>
        <pc:picChg chg="mod">
          <ac:chgData name="Rosmorduc Vinca" userId="ad80fc01-cf55-4376-a825-a887c8046f05" providerId="ADAL" clId="{604D8F39-0401-4142-81D4-B9DE9EB7499E}" dt="2019-07-29T13:30:15.760" v="90" actId="1076"/>
          <ac:picMkLst>
            <pc:docMk/>
            <pc:sldMk cId="172828265" sldId="349"/>
            <ac:picMk id="67586" creationId="{00000000-0000-0000-0000-000000000000}"/>
          </ac:picMkLst>
        </pc:picChg>
      </pc:sldChg>
      <pc:sldChg chg="modSp">
        <pc:chgData name="Rosmorduc Vinca" userId="ad80fc01-cf55-4376-a825-a887c8046f05" providerId="ADAL" clId="{604D8F39-0401-4142-81D4-B9DE9EB7499E}" dt="2019-07-29T13:29:57.386" v="87" actId="20577"/>
        <pc:sldMkLst>
          <pc:docMk/>
          <pc:sldMk cId="1374952955" sldId="352"/>
        </pc:sldMkLst>
        <pc:spChg chg="mod">
          <ac:chgData name="Rosmorduc Vinca" userId="ad80fc01-cf55-4376-a825-a887c8046f05" providerId="ADAL" clId="{604D8F39-0401-4142-81D4-B9DE9EB7499E}" dt="2019-07-29T13:29:57.386" v="87" actId="20577"/>
          <ac:spMkLst>
            <pc:docMk/>
            <pc:sldMk cId="1374952955" sldId="352"/>
            <ac:spMk id="2" creationId="{77E9832D-E496-4C1A-BC91-B748386824AC}"/>
          </ac:spMkLst>
        </pc:spChg>
      </pc:sldChg>
      <pc:sldChg chg="modSp">
        <pc:chgData name="Rosmorduc Vinca" userId="ad80fc01-cf55-4376-a825-a887c8046f05" providerId="ADAL" clId="{604D8F39-0401-4142-81D4-B9DE9EB7499E}" dt="2019-07-29T13:31:19.556" v="98" actId="20577"/>
        <pc:sldMkLst>
          <pc:docMk/>
          <pc:sldMk cId="3736033512" sldId="355"/>
        </pc:sldMkLst>
        <pc:spChg chg="mod">
          <ac:chgData name="Rosmorduc Vinca" userId="ad80fc01-cf55-4376-a825-a887c8046f05" providerId="ADAL" clId="{604D8F39-0401-4142-81D4-B9DE9EB7499E}" dt="2019-07-29T13:31:19.556" v="98" actId="20577"/>
          <ac:spMkLst>
            <pc:docMk/>
            <pc:sldMk cId="3736033512" sldId="355"/>
            <ac:spMk id="17410" creationId="{00000000-0000-0000-0000-000000000000}"/>
          </ac:spMkLst>
        </pc:spChg>
      </pc:sldChg>
      <pc:sldChg chg="modSp">
        <pc:chgData name="Rosmorduc Vinca" userId="ad80fc01-cf55-4376-a825-a887c8046f05" providerId="ADAL" clId="{604D8F39-0401-4142-81D4-B9DE9EB7499E}" dt="2019-07-29T13:32:42.287" v="177" actId="20577"/>
        <pc:sldMkLst>
          <pc:docMk/>
          <pc:sldMk cId="0" sldId="368"/>
        </pc:sldMkLst>
        <pc:spChg chg="mod">
          <ac:chgData name="Rosmorduc Vinca" userId="ad80fc01-cf55-4376-a825-a887c8046f05" providerId="ADAL" clId="{604D8F39-0401-4142-81D4-B9DE9EB7499E}" dt="2019-07-29T13:32:42.287" v="177" actId="20577"/>
          <ac:spMkLst>
            <pc:docMk/>
            <pc:sldMk cId="0" sldId="368"/>
            <ac:spMk id="5" creationId="{D20DB13B-7331-41A6-ADBC-4FB21AEC9B95}"/>
          </ac:spMkLst>
        </pc:spChg>
        <pc:spChg chg="mod">
          <ac:chgData name="Rosmorduc Vinca" userId="ad80fc01-cf55-4376-a825-a887c8046f05" providerId="ADAL" clId="{604D8F39-0401-4142-81D4-B9DE9EB7499E}" dt="2019-07-29T13:32:26.210" v="166" actId="20577"/>
          <ac:spMkLst>
            <pc:docMk/>
            <pc:sldMk cId="0" sldId="368"/>
            <ac:spMk id="8" creationId="{00000000-0000-0000-0000-000000000000}"/>
          </ac:spMkLst>
        </pc:spChg>
      </pc:sldChg>
    </pc:docChg>
  </pc:docChgLst>
  <pc:docChgLst>
    <pc:chgData name="Rosmorduc Vinca" userId="ad80fc01-cf55-4376-a825-a887c8046f05" providerId="ADAL" clId="{053AB058-CD80-4060-A1F6-1093871FD6EC}"/>
    <pc:docChg chg="modSld">
      <pc:chgData name="Rosmorduc Vinca" userId="ad80fc01-cf55-4376-a825-a887c8046f05" providerId="ADAL" clId="{053AB058-CD80-4060-A1F6-1093871FD6EC}" dt="2020-11-17T08:44:19.486" v="3" actId="1035"/>
      <pc:docMkLst>
        <pc:docMk/>
      </pc:docMkLst>
      <pc:sldChg chg="modSp mod">
        <pc:chgData name="Rosmorduc Vinca" userId="ad80fc01-cf55-4376-a825-a887c8046f05" providerId="ADAL" clId="{053AB058-CD80-4060-A1F6-1093871FD6EC}" dt="2020-11-17T08:44:19.486" v="3" actId="1035"/>
        <pc:sldMkLst>
          <pc:docMk/>
          <pc:sldMk cId="1374952955" sldId="352"/>
        </pc:sldMkLst>
        <pc:spChg chg="mod">
          <ac:chgData name="Rosmorduc Vinca" userId="ad80fc01-cf55-4376-a825-a887c8046f05" providerId="ADAL" clId="{053AB058-CD80-4060-A1F6-1093871FD6EC}" dt="2020-11-17T08:44:19.486" v="3" actId="1035"/>
          <ac:spMkLst>
            <pc:docMk/>
            <pc:sldMk cId="1374952955" sldId="352"/>
            <ac:spMk id="3" creationId="{960936DB-436A-42FF-88DE-67127C01E7B8}"/>
          </ac:spMkLst>
        </pc:spChg>
        <pc:spChg chg="mod">
          <ac:chgData name="Rosmorduc Vinca" userId="ad80fc01-cf55-4376-a825-a887c8046f05" providerId="ADAL" clId="{053AB058-CD80-4060-A1F6-1093871FD6EC}" dt="2020-11-17T08:44:19.486" v="3" actId="1035"/>
          <ac:spMkLst>
            <pc:docMk/>
            <pc:sldMk cId="1374952955" sldId="352"/>
            <ac:spMk id="8" creationId="{CC96811B-C192-4FBC-A7C7-50E87AF41600}"/>
          </ac:spMkLst>
        </pc:spChg>
        <pc:grpChg chg="mod">
          <ac:chgData name="Rosmorduc Vinca" userId="ad80fc01-cf55-4376-a825-a887c8046f05" providerId="ADAL" clId="{053AB058-CD80-4060-A1F6-1093871FD6EC}" dt="2020-11-17T08:44:19.486" v="3" actId="1035"/>
          <ac:grpSpMkLst>
            <pc:docMk/>
            <pc:sldMk cId="1374952955" sldId="352"/>
            <ac:grpSpMk id="4" creationId="{69C6FD73-054E-4AB8-B72A-C43B287CAFB6}"/>
          </ac:grpSpMkLst>
        </pc:grpChg>
        <pc:picChg chg="mod">
          <ac:chgData name="Rosmorduc Vinca" userId="ad80fc01-cf55-4376-a825-a887c8046f05" providerId="ADAL" clId="{053AB058-CD80-4060-A1F6-1093871FD6EC}" dt="2020-11-17T08:44:19.486" v="3" actId="1035"/>
          <ac:picMkLst>
            <pc:docMk/>
            <pc:sldMk cId="1374952955" sldId="352"/>
            <ac:picMk id="11" creationId="{10EA9E80-C5EE-4EE3-BC14-5E1D677D2FB1}"/>
          </ac:picMkLst>
        </pc:picChg>
      </pc:sldChg>
    </pc:docChg>
  </pc:docChgLst>
  <pc:docChgLst>
    <pc:chgData name="Rosmorduc Vinca" userId="ad80fc01-cf55-4376-a825-a887c8046f05" providerId="ADAL" clId="{9D322950-83F2-463A-B942-1F5AFA77F723}"/>
    <pc:docChg chg="undo custSel modSld">
      <pc:chgData name="Rosmorduc Vinca" userId="ad80fc01-cf55-4376-a825-a887c8046f05" providerId="ADAL" clId="{9D322950-83F2-463A-B942-1F5AFA77F723}" dt="2020-11-16T13:45:51.038" v="232" actId="14100"/>
      <pc:docMkLst>
        <pc:docMk/>
      </pc:docMkLst>
      <pc:sldChg chg="addSp delSp modSp mod">
        <pc:chgData name="Rosmorduc Vinca" userId="ad80fc01-cf55-4376-a825-a887c8046f05" providerId="ADAL" clId="{9D322950-83F2-463A-B942-1F5AFA77F723}" dt="2020-11-16T13:32:01.604" v="131" actId="404"/>
        <pc:sldMkLst>
          <pc:docMk/>
          <pc:sldMk cId="3366699880" sldId="261"/>
        </pc:sldMkLst>
        <pc:spChg chg="mod">
          <ac:chgData name="Rosmorduc Vinca" userId="ad80fc01-cf55-4376-a825-a887c8046f05" providerId="ADAL" clId="{9D322950-83F2-463A-B942-1F5AFA77F723}" dt="2020-11-16T13:31:52.112" v="129" actId="108"/>
          <ac:spMkLst>
            <pc:docMk/>
            <pc:sldMk cId="3366699880" sldId="261"/>
            <ac:spMk id="3" creationId="{B3A3A4FF-73F8-42F9-A573-F5995A6966F8}"/>
          </ac:spMkLst>
        </pc:spChg>
        <pc:spChg chg="add del mod">
          <ac:chgData name="Rosmorduc Vinca" userId="ad80fc01-cf55-4376-a825-a887c8046f05" providerId="ADAL" clId="{9D322950-83F2-463A-B942-1F5AFA77F723}" dt="2020-11-16T13:31:42.661" v="127"/>
          <ac:spMkLst>
            <pc:docMk/>
            <pc:sldMk cId="3366699880" sldId="261"/>
            <ac:spMk id="4" creationId="{DD538C51-42B4-4485-95EC-F0661175920F}"/>
          </ac:spMkLst>
        </pc:spChg>
        <pc:spChg chg="add del mod">
          <ac:chgData name="Rosmorduc Vinca" userId="ad80fc01-cf55-4376-a825-a887c8046f05" providerId="ADAL" clId="{9D322950-83F2-463A-B942-1F5AFA77F723}" dt="2020-11-16T13:31:42.661" v="127"/>
          <ac:spMkLst>
            <pc:docMk/>
            <pc:sldMk cId="3366699880" sldId="261"/>
            <ac:spMk id="5" creationId="{E8F70BEC-299E-4F32-9ABE-0F47C2B0F18F}"/>
          </ac:spMkLst>
        </pc:spChg>
        <pc:spChg chg="mod">
          <ac:chgData name="Rosmorduc Vinca" userId="ad80fc01-cf55-4376-a825-a887c8046f05" providerId="ADAL" clId="{9D322950-83F2-463A-B942-1F5AFA77F723}" dt="2020-11-16T13:32:01.604" v="131" actId="404"/>
          <ac:spMkLst>
            <pc:docMk/>
            <pc:sldMk cId="3366699880" sldId="261"/>
            <ac:spMk id="8" creationId="{982E1C8A-A8FF-4226-B588-735ABC153D45}"/>
          </ac:spMkLst>
        </pc:spChg>
      </pc:sldChg>
      <pc:sldChg chg="addSp delSp modSp mod">
        <pc:chgData name="Rosmorduc Vinca" userId="ad80fc01-cf55-4376-a825-a887c8046f05" providerId="ADAL" clId="{9D322950-83F2-463A-B942-1F5AFA77F723}" dt="2020-11-16T13:31:34.561" v="126" actId="478"/>
        <pc:sldMkLst>
          <pc:docMk/>
          <pc:sldMk cId="2970065193" sldId="324"/>
        </pc:sldMkLst>
        <pc:spChg chg="add del mod">
          <ac:chgData name="Rosmorduc Vinca" userId="ad80fc01-cf55-4376-a825-a887c8046f05" providerId="ADAL" clId="{9D322950-83F2-463A-B942-1F5AFA77F723}" dt="2020-11-16T13:31:30.200" v="125"/>
          <ac:spMkLst>
            <pc:docMk/>
            <pc:sldMk cId="2970065193" sldId="324"/>
            <ac:spMk id="4" creationId="{FBB98916-B220-49FC-9458-66AA36653FBD}"/>
          </ac:spMkLst>
        </pc:spChg>
        <pc:spChg chg="add del mod">
          <ac:chgData name="Rosmorduc Vinca" userId="ad80fc01-cf55-4376-a825-a887c8046f05" providerId="ADAL" clId="{9D322950-83F2-463A-B942-1F5AFA77F723}" dt="2020-11-16T13:31:34.561" v="126" actId="478"/>
          <ac:spMkLst>
            <pc:docMk/>
            <pc:sldMk cId="2970065193" sldId="324"/>
            <ac:spMk id="5" creationId="{9D427AD0-5D55-4DAA-845F-4212C4191F4C}"/>
          </ac:spMkLst>
        </pc:spChg>
      </pc:sldChg>
      <pc:sldChg chg="modNotesTx">
        <pc:chgData name="Rosmorduc Vinca" userId="ad80fc01-cf55-4376-a825-a887c8046f05" providerId="ADAL" clId="{9D322950-83F2-463A-B942-1F5AFA77F723}" dt="2020-11-16T12:30:19.321" v="57" actId="20577"/>
        <pc:sldMkLst>
          <pc:docMk/>
          <pc:sldMk cId="0" sldId="327"/>
        </pc:sldMkLst>
      </pc:sldChg>
      <pc:sldChg chg="addSp modSp mod">
        <pc:chgData name="Rosmorduc Vinca" userId="ad80fc01-cf55-4376-a825-a887c8046f05" providerId="ADAL" clId="{9D322950-83F2-463A-B942-1F5AFA77F723}" dt="2020-11-16T13:18:13.209" v="65" actId="1037"/>
        <pc:sldMkLst>
          <pc:docMk/>
          <pc:sldMk cId="0" sldId="341"/>
        </pc:sldMkLst>
        <pc:spChg chg="add mod">
          <ac:chgData name="Rosmorduc Vinca" userId="ad80fc01-cf55-4376-a825-a887c8046f05" providerId="ADAL" clId="{9D322950-83F2-463A-B942-1F5AFA77F723}" dt="2020-11-16T13:18:13.209" v="65" actId="1037"/>
          <ac:spMkLst>
            <pc:docMk/>
            <pc:sldMk cId="0" sldId="341"/>
            <ac:spMk id="5" creationId="{2993BBA7-A6ED-4B2D-866E-E547FFB3A1F9}"/>
          </ac:spMkLst>
        </pc:spChg>
      </pc:sldChg>
      <pc:sldChg chg="addSp delSp modSp mod">
        <pc:chgData name="Rosmorduc Vinca" userId="ad80fc01-cf55-4376-a825-a887c8046f05" providerId="ADAL" clId="{9D322950-83F2-463A-B942-1F5AFA77F723}" dt="2020-11-16T13:22:30.563" v="82" actId="2711"/>
        <pc:sldMkLst>
          <pc:docMk/>
          <pc:sldMk cId="0" sldId="345"/>
        </pc:sldMkLst>
        <pc:spChg chg="add del mod">
          <ac:chgData name="Rosmorduc Vinca" userId="ad80fc01-cf55-4376-a825-a887c8046f05" providerId="ADAL" clId="{9D322950-83F2-463A-B942-1F5AFA77F723}" dt="2020-11-16T13:20:29.687" v="73"/>
          <ac:spMkLst>
            <pc:docMk/>
            <pc:sldMk cId="0" sldId="345"/>
            <ac:spMk id="2" creationId="{14BA0603-EFE5-414F-8076-53BA8962AB37}"/>
          </ac:spMkLst>
        </pc:spChg>
        <pc:spChg chg="add del mod">
          <ac:chgData name="Rosmorduc Vinca" userId="ad80fc01-cf55-4376-a825-a887c8046f05" providerId="ADAL" clId="{9D322950-83F2-463A-B942-1F5AFA77F723}" dt="2020-11-16T13:20:29.687" v="73"/>
          <ac:spMkLst>
            <pc:docMk/>
            <pc:sldMk cId="0" sldId="345"/>
            <ac:spMk id="3" creationId="{CECD6873-3686-4BE3-96C7-2BC2E6898C1B}"/>
          </ac:spMkLst>
        </pc:spChg>
        <pc:spChg chg="add del mod">
          <ac:chgData name="Rosmorduc Vinca" userId="ad80fc01-cf55-4376-a825-a887c8046f05" providerId="ADAL" clId="{9D322950-83F2-463A-B942-1F5AFA77F723}" dt="2020-11-16T13:20:33.330" v="74" actId="478"/>
          <ac:spMkLst>
            <pc:docMk/>
            <pc:sldMk cId="0" sldId="345"/>
            <ac:spMk id="7" creationId="{F6A63CC2-B49B-4ED3-A671-B64877CD43B7}"/>
          </ac:spMkLst>
        </pc:spChg>
        <pc:spChg chg="mod">
          <ac:chgData name="Rosmorduc Vinca" userId="ad80fc01-cf55-4376-a825-a887c8046f05" providerId="ADAL" clId="{9D322950-83F2-463A-B942-1F5AFA77F723}" dt="2020-11-16T13:22:30.563" v="82" actId="2711"/>
          <ac:spMkLst>
            <pc:docMk/>
            <pc:sldMk cId="0" sldId="345"/>
            <ac:spMk id="22" creationId="{97417AD5-B266-4F96-A358-E7927B1E1611}"/>
          </ac:spMkLst>
        </pc:spChg>
        <pc:spChg chg="mod">
          <ac:chgData name="Rosmorduc Vinca" userId="ad80fc01-cf55-4376-a825-a887c8046f05" providerId="ADAL" clId="{9D322950-83F2-463A-B942-1F5AFA77F723}" dt="2020-11-16T13:22:30.563" v="82" actId="2711"/>
          <ac:spMkLst>
            <pc:docMk/>
            <pc:sldMk cId="0" sldId="345"/>
            <ac:spMk id="28" creationId="{4FAAA3C8-A536-40C9-A1C9-B31937436450}"/>
          </ac:spMkLst>
        </pc:spChg>
        <pc:spChg chg="mod">
          <ac:chgData name="Rosmorduc Vinca" userId="ad80fc01-cf55-4376-a825-a887c8046f05" providerId="ADAL" clId="{9D322950-83F2-463A-B942-1F5AFA77F723}" dt="2020-11-16T13:22:30.563" v="82" actId="2711"/>
          <ac:spMkLst>
            <pc:docMk/>
            <pc:sldMk cId="0" sldId="345"/>
            <ac:spMk id="30" creationId="{00000000-0000-0000-0000-000000000000}"/>
          </ac:spMkLst>
        </pc:spChg>
        <pc:spChg chg="mod">
          <ac:chgData name="Rosmorduc Vinca" userId="ad80fc01-cf55-4376-a825-a887c8046f05" providerId="ADAL" clId="{9D322950-83F2-463A-B942-1F5AFA77F723}" dt="2020-11-16T13:22:30.563" v="82" actId="2711"/>
          <ac:spMkLst>
            <pc:docMk/>
            <pc:sldMk cId="0" sldId="345"/>
            <ac:spMk id="31" creationId="{1B9BFA57-48BE-4556-9277-8958D689E953}"/>
          </ac:spMkLst>
        </pc:spChg>
        <pc:spChg chg="mod">
          <ac:chgData name="Rosmorduc Vinca" userId="ad80fc01-cf55-4376-a825-a887c8046f05" providerId="ADAL" clId="{9D322950-83F2-463A-B942-1F5AFA77F723}" dt="2020-11-16T13:22:30.563" v="82" actId="2711"/>
          <ac:spMkLst>
            <pc:docMk/>
            <pc:sldMk cId="0" sldId="345"/>
            <ac:spMk id="36" creationId="{00000000-0000-0000-0000-000000000000}"/>
          </ac:spMkLst>
        </pc:spChg>
        <pc:spChg chg="mod">
          <ac:chgData name="Rosmorduc Vinca" userId="ad80fc01-cf55-4376-a825-a887c8046f05" providerId="ADAL" clId="{9D322950-83F2-463A-B942-1F5AFA77F723}" dt="2020-11-16T13:22:30.563" v="82" actId="2711"/>
          <ac:spMkLst>
            <pc:docMk/>
            <pc:sldMk cId="0" sldId="345"/>
            <ac:spMk id="2055" creationId="{00000000-0000-0000-0000-000000000000}"/>
          </ac:spMkLst>
        </pc:spChg>
        <pc:spChg chg="mod">
          <ac:chgData name="Rosmorduc Vinca" userId="ad80fc01-cf55-4376-a825-a887c8046f05" providerId="ADAL" clId="{9D322950-83F2-463A-B942-1F5AFA77F723}" dt="2020-11-16T13:22:17.201" v="80" actId="2711"/>
          <ac:spMkLst>
            <pc:docMk/>
            <pc:sldMk cId="0" sldId="345"/>
            <ac:spMk id="2062" creationId="{00000000-0000-0000-0000-000000000000}"/>
          </ac:spMkLst>
        </pc:spChg>
        <pc:spChg chg="mod">
          <ac:chgData name="Rosmorduc Vinca" userId="ad80fc01-cf55-4376-a825-a887c8046f05" providerId="ADAL" clId="{9D322950-83F2-463A-B942-1F5AFA77F723}" dt="2020-11-16T13:22:22.700" v="81" actId="2711"/>
          <ac:spMkLst>
            <pc:docMk/>
            <pc:sldMk cId="0" sldId="345"/>
            <ac:spMk id="2063" creationId="{00000000-0000-0000-0000-000000000000}"/>
          </ac:spMkLst>
        </pc:spChg>
        <pc:spChg chg="mod">
          <ac:chgData name="Rosmorduc Vinca" userId="ad80fc01-cf55-4376-a825-a887c8046f05" providerId="ADAL" clId="{9D322950-83F2-463A-B942-1F5AFA77F723}" dt="2020-11-16T13:22:30.563" v="82" actId="2711"/>
          <ac:spMkLst>
            <pc:docMk/>
            <pc:sldMk cId="0" sldId="345"/>
            <ac:spMk id="2064" creationId="{00000000-0000-0000-0000-000000000000}"/>
          </ac:spMkLst>
        </pc:spChg>
        <pc:spChg chg="mod">
          <ac:chgData name="Rosmorduc Vinca" userId="ad80fc01-cf55-4376-a825-a887c8046f05" providerId="ADAL" clId="{9D322950-83F2-463A-B942-1F5AFA77F723}" dt="2020-11-16T13:22:02.550" v="79" actId="20577"/>
          <ac:spMkLst>
            <pc:docMk/>
            <pc:sldMk cId="0" sldId="345"/>
            <ac:spMk id="48131" creationId="{00000000-0000-0000-0000-000000000000}"/>
          </ac:spMkLst>
        </pc:spChg>
      </pc:sldChg>
      <pc:sldChg chg="modSp mod">
        <pc:chgData name="Rosmorduc Vinca" userId="ad80fc01-cf55-4376-a825-a887c8046f05" providerId="ADAL" clId="{9D322950-83F2-463A-B942-1F5AFA77F723}" dt="2020-11-16T13:26:01.755" v="102" actId="6549"/>
        <pc:sldMkLst>
          <pc:docMk/>
          <pc:sldMk cId="1082277992" sldId="348"/>
        </pc:sldMkLst>
        <pc:spChg chg="mod">
          <ac:chgData name="Rosmorduc Vinca" userId="ad80fc01-cf55-4376-a825-a887c8046f05" providerId="ADAL" clId="{9D322950-83F2-463A-B942-1F5AFA77F723}" dt="2020-11-16T13:26:01.755" v="102" actId="6549"/>
          <ac:spMkLst>
            <pc:docMk/>
            <pc:sldMk cId="1082277992" sldId="348"/>
            <ac:spMk id="4" creationId="{5A2EDCD7-3723-4078-AE67-6A447FFD00EE}"/>
          </ac:spMkLst>
        </pc:spChg>
        <pc:spChg chg="mod">
          <ac:chgData name="Rosmorduc Vinca" userId="ad80fc01-cf55-4376-a825-a887c8046f05" providerId="ADAL" clId="{9D322950-83F2-463A-B942-1F5AFA77F723}" dt="2020-11-16T13:24:39.281" v="97" actId="790"/>
          <ac:spMkLst>
            <pc:docMk/>
            <pc:sldMk cId="1082277992" sldId="348"/>
            <ac:spMk id="4098" creationId="{00000000-0000-0000-0000-000000000000}"/>
          </ac:spMkLst>
        </pc:spChg>
      </pc:sldChg>
      <pc:sldChg chg="addSp delSp modSp mod">
        <pc:chgData name="Rosmorduc Vinca" userId="ad80fc01-cf55-4376-a825-a887c8046f05" providerId="ADAL" clId="{9D322950-83F2-463A-B942-1F5AFA77F723}" dt="2020-11-16T13:43:19.919" v="202" actId="14100"/>
        <pc:sldMkLst>
          <pc:docMk/>
          <pc:sldMk cId="3248027678" sldId="349"/>
        </pc:sldMkLst>
        <pc:spChg chg="mod">
          <ac:chgData name="Rosmorduc Vinca" userId="ad80fc01-cf55-4376-a825-a887c8046f05" providerId="ADAL" clId="{9D322950-83F2-463A-B942-1F5AFA77F723}" dt="2020-11-16T13:42:59.126" v="200" actId="1036"/>
          <ac:spMkLst>
            <pc:docMk/>
            <pc:sldMk cId="3248027678" sldId="349"/>
            <ac:spMk id="2" creationId="{00000000-0000-0000-0000-000000000000}"/>
          </ac:spMkLst>
        </pc:spChg>
        <pc:spChg chg="mod">
          <ac:chgData name="Rosmorduc Vinca" userId="ad80fc01-cf55-4376-a825-a887c8046f05" providerId="ADAL" clId="{9D322950-83F2-463A-B942-1F5AFA77F723}" dt="2020-11-16T13:43:19.919" v="202" actId="14100"/>
          <ac:spMkLst>
            <pc:docMk/>
            <pc:sldMk cId="3248027678" sldId="349"/>
            <ac:spMk id="3" creationId="{00000000-0000-0000-0000-000000000000}"/>
          </ac:spMkLst>
        </pc:spChg>
        <pc:spChg chg="add del mod">
          <ac:chgData name="Rosmorduc Vinca" userId="ad80fc01-cf55-4376-a825-a887c8046f05" providerId="ADAL" clId="{9D322950-83F2-463A-B942-1F5AFA77F723}" dt="2020-11-16T13:42:09.336" v="174"/>
          <ac:spMkLst>
            <pc:docMk/>
            <pc:sldMk cId="3248027678" sldId="349"/>
            <ac:spMk id="4" creationId="{BF30F986-5F52-4B7B-BD57-5155F75635A4}"/>
          </ac:spMkLst>
        </pc:spChg>
        <pc:spChg chg="add del mod">
          <ac:chgData name="Rosmorduc Vinca" userId="ad80fc01-cf55-4376-a825-a887c8046f05" providerId="ADAL" clId="{9D322950-83F2-463A-B942-1F5AFA77F723}" dt="2020-11-16T13:42:09.336" v="174"/>
          <ac:spMkLst>
            <pc:docMk/>
            <pc:sldMk cId="3248027678" sldId="349"/>
            <ac:spMk id="6" creationId="{C8D0DE0F-308A-4F95-87EC-B117E02F52DB}"/>
          </ac:spMkLst>
        </pc:spChg>
        <pc:spChg chg="mod">
          <ac:chgData name="Rosmorduc Vinca" userId="ad80fc01-cf55-4376-a825-a887c8046f05" providerId="ADAL" clId="{9D322950-83F2-463A-B942-1F5AFA77F723}" dt="2020-11-16T13:43:13.761" v="201" actId="2711"/>
          <ac:spMkLst>
            <pc:docMk/>
            <pc:sldMk cId="3248027678" sldId="349"/>
            <ac:spMk id="8" creationId="{00000000-0000-0000-0000-000000000000}"/>
          </ac:spMkLst>
        </pc:spChg>
      </pc:sldChg>
      <pc:sldChg chg="addSp delSp modSp mod">
        <pc:chgData name="Rosmorduc Vinca" userId="ad80fc01-cf55-4376-a825-a887c8046f05" providerId="ADAL" clId="{9D322950-83F2-463A-B942-1F5AFA77F723}" dt="2020-11-16T13:41:24.223" v="164"/>
        <pc:sldMkLst>
          <pc:docMk/>
          <pc:sldMk cId="1374952955" sldId="352"/>
        </pc:sldMkLst>
        <pc:spChg chg="add del mod">
          <ac:chgData name="Rosmorduc Vinca" userId="ad80fc01-cf55-4376-a825-a887c8046f05" providerId="ADAL" clId="{9D322950-83F2-463A-B942-1F5AFA77F723}" dt="2020-11-16T13:41:24.223" v="164"/>
          <ac:spMkLst>
            <pc:docMk/>
            <pc:sldMk cId="1374952955" sldId="352"/>
            <ac:spMk id="5" creationId="{EA19D2D6-11A9-4992-8417-8C98E9CF7E50}"/>
          </ac:spMkLst>
        </pc:spChg>
        <pc:spChg chg="add del mod">
          <ac:chgData name="Rosmorduc Vinca" userId="ad80fc01-cf55-4376-a825-a887c8046f05" providerId="ADAL" clId="{9D322950-83F2-463A-B942-1F5AFA77F723}" dt="2020-11-16T13:41:24.223" v="164"/>
          <ac:spMkLst>
            <pc:docMk/>
            <pc:sldMk cId="1374952955" sldId="352"/>
            <ac:spMk id="6" creationId="{7D3B41D3-5776-4BFA-B7AB-CEF07D0FAD2F}"/>
          </ac:spMkLst>
        </pc:spChg>
        <pc:spChg chg="add mod">
          <ac:chgData name="Rosmorduc Vinca" userId="ad80fc01-cf55-4376-a825-a887c8046f05" providerId="ADAL" clId="{9D322950-83F2-463A-B942-1F5AFA77F723}" dt="2020-11-16T13:41:20.433" v="163" actId="164"/>
          <ac:spMkLst>
            <pc:docMk/>
            <pc:sldMk cId="1374952955" sldId="352"/>
            <ac:spMk id="9" creationId="{6EF63C1A-83F1-4E0C-99B5-738D049FA6D7}"/>
          </ac:spMkLst>
        </pc:spChg>
        <pc:grpChg chg="add mod">
          <ac:chgData name="Rosmorduc Vinca" userId="ad80fc01-cf55-4376-a825-a887c8046f05" providerId="ADAL" clId="{9D322950-83F2-463A-B942-1F5AFA77F723}" dt="2020-11-16T13:41:20.433" v="163" actId="164"/>
          <ac:grpSpMkLst>
            <pc:docMk/>
            <pc:sldMk cId="1374952955" sldId="352"/>
            <ac:grpSpMk id="4" creationId="{69C6FD73-054E-4AB8-B72A-C43B287CAFB6}"/>
          </ac:grpSpMkLst>
        </pc:grpChg>
        <pc:picChg chg="mod">
          <ac:chgData name="Rosmorduc Vinca" userId="ad80fc01-cf55-4376-a825-a887c8046f05" providerId="ADAL" clId="{9D322950-83F2-463A-B942-1F5AFA77F723}" dt="2020-11-16T13:41:20.433" v="163" actId="164"/>
          <ac:picMkLst>
            <pc:docMk/>
            <pc:sldMk cId="1374952955" sldId="352"/>
            <ac:picMk id="7" creationId="{E47B781D-F1EF-4ABC-A895-8C69A88D9D79}"/>
          </ac:picMkLst>
        </pc:picChg>
      </pc:sldChg>
      <pc:sldChg chg="addSp delSp modSp mod">
        <pc:chgData name="Rosmorduc Vinca" userId="ad80fc01-cf55-4376-a825-a887c8046f05" providerId="ADAL" clId="{9D322950-83F2-463A-B942-1F5AFA77F723}" dt="2020-11-16T13:43:50.548" v="208" actId="113"/>
        <pc:sldMkLst>
          <pc:docMk/>
          <pc:sldMk cId="2514367550" sldId="353"/>
        </pc:sldMkLst>
        <pc:spChg chg="mod">
          <ac:chgData name="Rosmorduc Vinca" userId="ad80fc01-cf55-4376-a825-a887c8046f05" providerId="ADAL" clId="{9D322950-83F2-463A-B942-1F5AFA77F723}" dt="2020-11-16T13:43:50.548" v="208" actId="113"/>
          <ac:spMkLst>
            <pc:docMk/>
            <pc:sldMk cId="2514367550" sldId="353"/>
            <ac:spMk id="2" creationId="{E8C30C43-6B10-4407-BC5D-D85EDED8876C}"/>
          </ac:spMkLst>
        </pc:spChg>
        <pc:spChg chg="add del mod">
          <ac:chgData name="Rosmorduc Vinca" userId="ad80fc01-cf55-4376-a825-a887c8046f05" providerId="ADAL" clId="{9D322950-83F2-463A-B942-1F5AFA77F723}" dt="2020-11-16T13:43:25.869" v="203"/>
          <ac:spMkLst>
            <pc:docMk/>
            <pc:sldMk cId="2514367550" sldId="353"/>
            <ac:spMk id="3" creationId="{FBBD438B-45F0-4C99-B855-700301E76445}"/>
          </ac:spMkLst>
        </pc:spChg>
        <pc:spChg chg="add del mod">
          <ac:chgData name="Rosmorduc Vinca" userId="ad80fc01-cf55-4376-a825-a887c8046f05" providerId="ADAL" clId="{9D322950-83F2-463A-B942-1F5AFA77F723}" dt="2020-11-16T13:43:25.869" v="203"/>
          <ac:spMkLst>
            <pc:docMk/>
            <pc:sldMk cId="2514367550" sldId="353"/>
            <ac:spMk id="4" creationId="{8EC84406-45CE-44C5-AC49-CB3A4750F3F1}"/>
          </ac:spMkLst>
        </pc:spChg>
      </pc:sldChg>
      <pc:sldChg chg="addSp delSp modSp">
        <pc:chgData name="Rosmorduc Vinca" userId="ad80fc01-cf55-4376-a825-a887c8046f05" providerId="ADAL" clId="{9D322950-83F2-463A-B942-1F5AFA77F723}" dt="2020-11-16T13:44:00.117" v="209"/>
        <pc:sldMkLst>
          <pc:docMk/>
          <pc:sldMk cId="3736033512" sldId="355"/>
        </pc:sldMkLst>
        <pc:spChg chg="add del mod">
          <ac:chgData name="Rosmorduc Vinca" userId="ad80fc01-cf55-4376-a825-a887c8046f05" providerId="ADAL" clId="{9D322950-83F2-463A-B942-1F5AFA77F723}" dt="2020-11-16T13:44:00.117" v="209"/>
          <ac:spMkLst>
            <pc:docMk/>
            <pc:sldMk cId="3736033512" sldId="355"/>
            <ac:spMk id="3" creationId="{9C4A168F-2BA4-4428-BF60-9A753DD7A852}"/>
          </ac:spMkLst>
        </pc:spChg>
        <pc:spChg chg="add del mod">
          <ac:chgData name="Rosmorduc Vinca" userId="ad80fc01-cf55-4376-a825-a887c8046f05" providerId="ADAL" clId="{9D322950-83F2-463A-B942-1F5AFA77F723}" dt="2020-11-16T13:44:00.117" v="209"/>
          <ac:spMkLst>
            <pc:docMk/>
            <pc:sldMk cId="3736033512" sldId="355"/>
            <ac:spMk id="4" creationId="{536A5D4B-987D-4D03-9CC3-6038E85220B0}"/>
          </ac:spMkLst>
        </pc:spChg>
      </pc:sldChg>
      <pc:sldChg chg="addSp delSp modSp mod">
        <pc:chgData name="Rosmorduc Vinca" userId="ad80fc01-cf55-4376-a825-a887c8046f05" providerId="ADAL" clId="{9D322950-83F2-463A-B942-1F5AFA77F723}" dt="2020-11-16T13:23:32.278" v="91" actId="20577"/>
        <pc:sldMkLst>
          <pc:docMk/>
          <pc:sldMk cId="0" sldId="368"/>
        </pc:sldMkLst>
        <pc:spChg chg="add del mod">
          <ac:chgData name="Rosmorduc Vinca" userId="ad80fc01-cf55-4376-a825-a887c8046f05" providerId="ADAL" clId="{9D322950-83F2-463A-B942-1F5AFA77F723}" dt="2020-11-16T13:22:38.706" v="83"/>
          <ac:spMkLst>
            <pc:docMk/>
            <pc:sldMk cId="0" sldId="368"/>
            <ac:spMk id="2" creationId="{9BDBA128-71DE-41D4-8035-EF03F02AC227}"/>
          </ac:spMkLst>
        </pc:spChg>
        <pc:spChg chg="add del mod">
          <ac:chgData name="Rosmorduc Vinca" userId="ad80fc01-cf55-4376-a825-a887c8046f05" providerId="ADAL" clId="{9D322950-83F2-463A-B942-1F5AFA77F723}" dt="2020-11-16T13:22:38.706" v="83"/>
          <ac:spMkLst>
            <pc:docMk/>
            <pc:sldMk cId="0" sldId="368"/>
            <ac:spMk id="4" creationId="{00245FAF-AD2B-49AD-9DEA-67805A4F7A56}"/>
          </ac:spMkLst>
        </pc:spChg>
        <pc:spChg chg="mod">
          <ac:chgData name="Rosmorduc Vinca" userId="ad80fc01-cf55-4376-a825-a887c8046f05" providerId="ADAL" clId="{9D322950-83F2-463A-B942-1F5AFA77F723}" dt="2020-11-16T13:23:32.278" v="91" actId="20577"/>
          <ac:spMkLst>
            <pc:docMk/>
            <pc:sldMk cId="0" sldId="368"/>
            <ac:spMk id="8" creationId="{00000000-0000-0000-0000-000000000000}"/>
          </ac:spMkLst>
        </pc:spChg>
        <pc:spChg chg="mod">
          <ac:chgData name="Rosmorduc Vinca" userId="ad80fc01-cf55-4376-a825-a887c8046f05" providerId="ADAL" clId="{9D322950-83F2-463A-B942-1F5AFA77F723}" dt="2020-11-16T13:23:03.694" v="85" actId="790"/>
          <ac:spMkLst>
            <pc:docMk/>
            <pc:sldMk cId="0" sldId="368"/>
            <ac:spMk id="18" creationId="{DDACA23A-5884-48CB-B559-11D7D0531A74}"/>
          </ac:spMkLst>
        </pc:spChg>
        <pc:spChg chg="mod">
          <ac:chgData name="Rosmorduc Vinca" userId="ad80fc01-cf55-4376-a825-a887c8046f05" providerId="ADAL" clId="{9D322950-83F2-463A-B942-1F5AFA77F723}" dt="2020-11-16T13:23:26.623" v="89" actId="790"/>
          <ac:spMkLst>
            <pc:docMk/>
            <pc:sldMk cId="0" sldId="368"/>
            <ac:spMk id="22" creationId="{3D744C6D-C387-44C1-A89A-2A1CED31D047}"/>
          </ac:spMkLst>
        </pc:spChg>
        <pc:spChg chg="mod">
          <ac:chgData name="Rosmorduc Vinca" userId="ad80fc01-cf55-4376-a825-a887c8046f05" providerId="ADAL" clId="{9D322950-83F2-463A-B942-1F5AFA77F723}" dt="2020-11-16T13:23:23.022" v="88" actId="790"/>
          <ac:spMkLst>
            <pc:docMk/>
            <pc:sldMk cId="0" sldId="368"/>
            <ac:spMk id="25" creationId="{7760ACB6-9D54-4DCE-85B1-E893A19F1EFB}"/>
          </ac:spMkLst>
        </pc:spChg>
        <pc:spChg chg="mod">
          <ac:chgData name="Rosmorduc Vinca" userId="ad80fc01-cf55-4376-a825-a887c8046f05" providerId="ADAL" clId="{9D322950-83F2-463A-B942-1F5AFA77F723}" dt="2020-11-16T13:23:16.102" v="87" actId="790"/>
          <ac:spMkLst>
            <pc:docMk/>
            <pc:sldMk cId="0" sldId="368"/>
            <ac:spMk id="11264" creationId="{1599E636-CC71-4B22-A33D-25378FAF85E6}"/>
          </ac:spMkLst>
        </pc:spChg>
        <pc:spChg chg="mod">
          <ac:chgData name="Rosmorduc Vinca" userId="ad80fc01-cf55-4376-a825-a887c8046f05" providerId="ADAL" clId="{9D322950-83F2-463A-B942-1F5AFA77F723}" dt="2020-11-16T13:23:10.590" v="86" actId="790"/>
          <ac:spMkLst>
            <pc:docMk/>
            <pc:sldMk cId="0" sldId="368"/>
            <ac:spMk id="11267" creationId="{0D566439-B850-40F6-94C1-A5BC85C519ED}"/>
          </ac:spMkLst>
        </pc:spChg>
      </pc:sldChg>
      <pc:sldChg chg="addSp modSp mod">
        <pc:chgData name="Rosmorduc Vinca" userId="ad80fc01-cf55-4376-a825-a887c8046f05" providerId="ADAL" clId="{9D322950-83F2-463A-B942-1F5AFA77F723}" dt="2020-11-16T13:20:15.786" v="71" actId="2711"/>
        <pc:sldMkLst>
          <pc:docMk/>
          <pc:sldMk cId="1209475898" sldId="370"/>
        </pc:sldMkLst>
        <pc:spChg chg="mod">
          <ac:chgData name="Rosmorduc Vinca" userId="ad80fc01-cf55-4376-a825-a887c8046f05" providerId="ADAL" clId="{9D322950-83F2-463A-B942-1F5AFA77F723}" dt="2020-11-16T13:20:15.786" v="71" actId="2711"/>
          <ac:spMkLst>
            <pc:docMk/>
            <pc:sldMk cId="1209475898" sldId="370"/>
            <ac:spMk id="7" creationId="{0A8BC11C-3EC0-4E21-815E-3EB7A7B632B4}"/>
          </ac:spMkLst>
        </pc:spChg>
        <pc:spChg chg="mod">
          <ac:chgData name="Rosmorduc Vinca" userId="ad80fc01-cf55-4376-a825-a887c8046f05" providerId="ADAL" clId="{9D322950-83F2-463A-B942-1F5AFA77F723}" dt="2020-11-16T13:20:10.610" v="70" actId="2711"/>
          <ac:spMkLst>
            <pc:docMk/>
            <pc:sldMk cId="1209475898" sldId="370"/>
            <ac:spMk id="10" creationId="{EFF11BDB-421D-44F2-AFC6-74FB749F7E6B}"/>
          </ac:spMkLst>
        </pc:spChg>
        <pc:spChg chg="mod">
          <ac:chgData name="Rosmorduc Vinca" userId="ad80fc01-cf55-4376-a825-a887c8046f05" providerId="ADAL" clId="{9D322950-83F2-463A-B942-1F5AFA77F723}" dt="2020-11-16T13:19:59.370" v="68" actId="164"/>
          <ac:spMkLst>
            <pc:docMk/>
            <pc:sldMk cId="1209475898" sldId="370"/>
            <ac:spMk id="11" creationId="{D496169B-B306-4014-AB3A-9272B195C4DD}"/>
          </ac:spMkLst>
        </pc:spChg>
        <pc:spChg chg="mod">
          <ac:chgData name="Rosmorduc Vinca" userId="ad80fc01-cf55-4376-a825-a887c8046f05" providerId="ADAL" clId="{9D322950-83F2-463A-B942-1F5AFA77F723}" dt="2020-11-16T13:19:59.370" v="68" actId="164"/>
          <ac:spMkLst>
            <pc:docMk/>
            <pc:sldMk cId="1209475898" sldId="370"/>
            <ac:spMk id="12" creationId="{8D61EDA5-630C-4323-8A7D-68BE6B8274F4}"/>
          </ac:spMkLst>
        </pc:spChg>
        <pc:spChg chg="mod">
          <ac:chgData name="Rosmorduc Vinca" userId="ad80fc01-cf55-4376-a825-a887c8046f05" providerId="ADAL" clId="{9D322950-83F2-463A-B942-1F5AFA77F723}" dt="2020-11-16T13:19:59.370" v="68" actId="164"/>
          <ac:spMkLst>
            <pc:docMk/>
            <pc:sldMk cId="1209475898" sldId="370"/>
            <ac:spMk id="13" creationId="{1C76BFFA-E29E-4601-8597-5C8F9D2077A7}"/>
          </ac:spMkLst>
        </pc:spChg>
        <pc:spChg chg="mod">
          <ac:chgData name="Rosmorduc Vinca" userId="ad80fc01-cf55-4376-a825-a887c8046f05" providerId="ADAL" clId="{9D322950-83F2-463A-B942-1F5AFA77F723}" dt="2020-11-16T13:19:59.370" v="68" actId="164"/>
          <ac:spMkLst>
            <pc:docMk/>
            <pc:sldMk cId="1209475898" sldId="370"/>
            <ac:spMk id="14" creationId="{9A7375A1-1513-488D-A51F-7D0B8F056390}"/>
          </ac:spMkLst>
        </pc:spChg>
        <pc:spChg chg="mod">
          <ac:chgData name="Rosmorduc Vinca" userId="ad80fc01-cf55-4376-a825-a887c8046f05" providerId="ADAL" clId="{9D322950-83F2-463A-B942-1F5AFA77F723}" dt="2020-11-16T13:19:59.370" v="68" actId="164"/>
          <ac:spMkLst>
            <pc:docMk/>
            <pc:sldMk cId="1209475898" sldId="370"/>
            <ac:spMk id="15" creationId="{B3F97069-5AB0-404E-9152-7C1BAD514C90}"/>
          </ac:spMkLst>
        </pc:spChg>
        <pc:spChg chg="mod">
          <ac:chgData name="Rosmorduc Vinca" userId="ad80fc01-cf55-4376-a825-a887c8046f05" providerId="ADAL" clId="{9D322950-83F2-463A-B942-1F5AFA77F723}" dt="2020-11-16T13:19:59.370" v="68" actId="164"/>
          <ac:spMkLst>
            <pc:docMk/>
            <pc:sldMk cId="1209475898" sldId="370"/>
            <ac:spMk id="16" creationId="{687AC332-9DF1-4FA0-AFD5-BEBEB0D955C5}"/>
          </ac:spMkLst>
        </pc:spChg>
        <pc:spChg chg="mod">
          <ac:chgData name="Rosmorduc Vinca" userId="ad80fc01-cf55-4376-a825-a887c8046f05" providerId="ADAL" clId="{9D322950-83F2-463A-B942-1F5AFA77F723}" dt="2020-11-16T13:19:59.370" v="68" actId="164"/>
          <ac:spMkLst>
            <pc:docMk/>
            <pc:sldMk cId="1209475898" sldId="370"/>
            <ac:spMk id="17" creationId="{73D9CAAA-EE39-49FF-BE66-C833A0B99C4B}"/>
          </ac:spMkLst>
        </pc:spChg>
        <pc:spChg chg="mod">
          <ac:chgData name="Rosmorduc Vinca" userId="ad80fc01-cf55-4376-a825-a887c8046f05" providerId="ADAL" clId="{9D322950-83F2-463A-B942-1F5AFA77F723}" dt="2020-11-16T13:19:59.370" v="68" actId="164"/>
          <ac:spMkLst>
            <pc:docMk/>
            <pc:sldMk cId="1209475898" sldId="370"/>
            <ac:spMk id="18" creationId="{5B71E43E-9868-4C1B-B0EE-F381772FF5FD}"/>
          </ac:spMkLst>
        </pc:spChg>
        <pc:spChg chg="add mod">
          <ac:chgData name="Rosmorduc Vinca" userId="ad80fc01-cf55-4376-a825-a887c8046f05" providerId="ADAL" clId="{9D322950-83F2-463A-B942-1F5AFA77F723}" dt="2020-11-16T13:19:59.370" v="68" actId="164"/>
          <ac:spMkLst>
            <pc:docMk/>
            <pc:sldMk cId="1209475898" sldId="370"/>
            <ac:spMk id="19" creationId="{2B113785-2179-48F2-B7EF-25E4553C4CA6}"/>
          </ac:spMkLst>
        </pc:spChg>
        <pc:grpChg chg="add mod">
          <ac:chgData name="Rosmorduc Vinca" userId="ad80fc01-cf55-4376-a825-a887c8046f05" providerId="ADAL" clId="{9D322950-83F2-463A-B942-1F5AFA77F723}" dt="2020-11-16T13:20:03.595" v="69" actId="1076"/>
          <ac:grpSpMkLst>
            <pc:docMk/>
            <pc:sldMk cId="1209475898" sldId="370"/>
            <ac:grpSpMk id="3" creationId="{EB0481D5-775E-41B9-B2DE-D003ADD0A120}"/>
          </ac:grpSpMkLst>
        </pc:grpChg>
        <pc:picChg chg="mod">
          <ac:chgData name="Rosmorduc Vinca" userId="ad80fc01-cf55-4376-a825-a887c8046f05" providerId="ADAL" clId="{9D322950-83F2-463A-B942-1F5AFA77F723}" dt="2020-11-16T13:19:59.370" v="68" actId="164"/>
          <ac:picMkLst>
            <pc:docMk/>
            <pc:sldMk cId="1209475898" sldId="370"/>
            <ac:picMk id="4" creationId="{08A866D2-C911-41A3-B0F5-D221BDFA2F16}"/>
          </ac:picMkLst>
        </pc:picChg>
      </pc:sldChg>
      <pc:sldChg chg="addSp modSp mod">
        <pc:chgData name="Rosmorduc Vinca" userId="ad80fc01-cf55-4376-a825-a887c8046f05" providerId="ADAL" clId="{9D322950-83F2-463A-B942-1F5AFA77F723}" dt="2020-11-16T13:37:02.687" v="155" actId="1038"/>
        <pc:sldMkLst>
          <pc:docMk/>
          <pc:sldMk cId="4047431930" sldId="377"/>
        </pc:sldMkLst>
        <pc:spChg chg="add mod">
          <ac:chgData name="Rosmorduc Vinca" userId="ad80fc01-cf55-4376-a825-a887c8046f05" providerId="ADAL" clId="{9D322950-83F2-463A-B942-1F5AFA77F723}" dt="2020-11-16T13:37:02.687" v="155" actId="1038"/>
          <ac:spMkLst>
            <pc:docMk/>
            <pc:sldMk cId="4047431930" sldId="377"/>
            <ac:spMk id="7" creationId="{81AD2D8A-3917-4A13-BAAE-E904FA8715B4}"/>
          </ac:spMkLst>
        </pc:spChg>
      </pc:sldChg>
      <pc:sldChg chg="addSp delSp modSp mod">
        <pc:chgData name="Rosmorduc Vinca" userId="ad80fc01-cf55-4376-a825-a887c8046f05" providerId="ADAL" clId="{9D322950-83F2-463A-B942-1F5AFA77F723}" dt="2020-11-16T13:41:58.243" v="173" actId="1076"/>
        <pc:sldMkLst>
          <pc:docMk/>
          <pc:sldMk cId="4092489826" sldId="574"/>
        </pc:sldMkLst>
        <pc:spChg chg="mod">
          <ac:chgData name="Rosmorduc Vinca" userId="ad80fc01-cf55-4376-a825-a887c8046f05" providerId="ADAL" clId="{9D322950-83F2-463A-B942-1F5AFA77F723}" dt="2020-11-16T13:41:41.203" v="167" actId="1076"/>
          <ac:spMkLst>
            <pc:docMk/>
            <pc:sldMk cId="4092489826" sldId="574"/>
            <ac:spMk id="4" creationId="{66BD2A8D-AF1C-4BF2-9C28-11769C8D24E8}"/>
          </ac:spMkLst>
        </pc:spChg>
        <pc:spChg chg="add mod">
          <ac:chgData name="Rosmorduc Vinca" userId="ad80fc01-cf55-4376-a825-a887c8046f05" providerId="ADAL" clId="{9D322950-83F2-463A-B942-1F5AFA77F723}" dt="2020-11-16T13:37:23.401" v="157" actId="1076"/>
          <ac:spMkLst>
            <pc:docMk/>
            <pc:sldMk cId="4092489826" sldId="574"/>
            <ac:spMk id="5" creationId="{C216CB6D-5B57-44CD-B506-661F5A0D3DC8}"/>
          </ac:spMkLst>
        </pc:spChg>
        <pc:spChg chg="add del mod">
          <ac:chgData name="Rosmorduc Vinca" userId="ad80fc01-cf55-4376-a825-a887c8046f05" providerId="ADAL" clId="{9D322950-83F2-463A-B942-1F5AFA77F723}" dt="2020-11-16T13:41:30.680" v="165"/>
          <ac:spMkLst>
            <pc:docMk/>
            <pc:sldMk cId="4092489826" sldId="574"/>
            <ac:spMk id="6" creationId="{A26C8064-1153-4477-89B4-EC831A46E7AE}"/>
          </ac:spMkLst>
        </pc:spChg>
        <pc:spChg chg="add del mod">
          <ac:chgData name="Rosmorduc Vinca" userId="ad80fc01-cf55-4376-a825-a887c8046f05" providerId="ADAL" clId="{9D322950-83F2-463A-B942-1F5AFA77F723}" dt="2020-11-16T13:41:30.680" v="165"/>
          <ac:spMkLst>
            <pc:docMk/>
            <pc:sldMk cId="4092489826" sldId="574"/>
            <ac:spMk id="7" creationId="{EB62A268-C11F-4BFC-8C2C-C86755D29DBB}"/>
          </ac:spMkLst>
        </pc:spChg>
        <pc:spChg chg="add del mod">
          <ac:chgData name="Rosmorduc Vinca" userId="ad80fc01-cf55-4376-a825-a887c8046f05" providerId="ADAL" clId="{9D322950-83F2-463A-B942-1F5AFA77F723}" dt="2020-11-16T13:41:30.680" v="165"/>
          <ac:spMkLst>
            <pc:docMk/>
            <pc:sldMk cId="4092489826" sldId="574"/>
            <ac:spMk id="8" creationId="{256A8C3B-AEA6-41A2-9620-DC8EA2AF7E77}"/>
          </ac:spMkLst>
        </pc:spChg>
        <pc:picChg chg="mod">
          <ac:chgData name="Rosmorduc Vinca" userId="ad80fc01-cf55-4376-a825-a887c8046f05" providerId="ADAL" clId="{9D322950-83F2-463A-B942-1F5AFA77F723}" dt="2020-11-16T13:41:58.243" v="173" actId="1076"/>
          <ac:picMkLst>
            <pc:docMk/>
            <pc:sldMk cId="4092489826" sldId="574"/>
            <ac:picMk id="3" creationId="{9071B548-7716-4183-A80D-9C037D3E25FB}"/>
          </ac:picMkLst>
        </pc:picChg>
      </pc:sldChg>
      <pc:sldChg chg="addSp modSp mod">
        <pc:chgData name="Rosmorduc Vinca" userId="ad80fc01-cf55-4376-a825-a887c8046f05" providerId="ADAL" clId="{9D322950-83F2-463A-B942-1F5AFA77F723}" dt="2020-11-16T13:35:24.741" v="146" actId="1076"/>
        <pc:sldMkLst>
          <pc:docMk/>
          <pc:sldMk cId="4161937918" sldId="575"/>
        </pc:sldMkLst>
        <pc:spChg chg="add mod">
          <ac:chgData name="Rosmorduc Vinca" userId="ad80fc01-cf55-4376-a825-a887c8046f05" providerId="ADAL" clId="{9D322950-83F2-463A-B942-1F5AFA77F723}" dt="2020-11-16T13:35:24.741" v="146" actId="1076"/>
          <ac:spMkLst>
            <pc:docMk/>
            <pc:sldMk cId="4161937918" sldId="575"/>
            <ac:spMk id="10" creationId="{B0C337EE-426B-47B2-8B1A-F1F508885581}"/>
          </ac:spMkLst>
        </pc:spChg>
        <pc:spChg chg="mod">
          <ac:chgData name="Rosmorduc Vinca" userId="ad80fc01-cf55-4376-a825-a887c8046f05" providerId="ADAL" clId="{9D322950-83F2-463A-B942-1F5AFA77F723}" dt="2020-11-16T13:34:30.180" v="134" actId="1036"/>
          <ac:spMkLst>
            <pc:docMk/>
            <pc:sldMk cId="4161937918" sldId="575"/>
            <ac:spMk id="16" creationId="{22D1E510-CC11-46CE-A344-EF711525FB54}"/>
          </ac:spMkLst>
        </pc:spChg>
        <pc:picChg chg="mod">
          <ac:chgData name="Rosmorduc Vinca" userId="ad80fc01-cf55-4376-a825-a887c8046f05" providerId="ADAL" clId="{9D322950-83F2-463A-B942-1F5AFA77F723}" dt="2020-11-16T13:35:18.669" v="144" actId="1076"/>
          <ac:picMkLst>
            <pc:docMk/>
            <pc:sldMk cId="4161937918" sldId="575"/>
            <ac:picMk id="9" creationId="{21262F33-01D3-4CF2-8A3C-0EC6656F9D38}"/>
          </ac:picMkLst>
        </pc:picChg>
      </pc:sldChg>
      <pc:sldChg chg="addSp delSp modSp mod">
        <pc:chgData name="Rosmorduc Vinca" userId="ad80fc01-cf55-4376-a825-a887c8046f05" providerId="ADAL" clId="{9D322950-83F2-463A-B942-1F5AFA77F723}" dt="2020-11-16T13:35:47.374" v="150" actId="478"/>
        <pc:sldMkLst>
          <pc:docMk/>
          <pc:sldMk cId="1139166686" sldId="576"/>
        </pc:sldMkLst>
        <pc:spChg chg="add del mod">
          <ac:chgData name="Rosmorduc Vinca" userId="ad80fc01-cf55-4376-a825-a887c8046f05" providerId="ADAL" clId="{9D322950-83F2-463A-B942-1F5AFA77F723}" dt="2020-11-16T13:35:40.402" v="149"/>
          <ac:spMkLst>
            <pc:docMk/>
            <pc:sldMk cId="1139166686" sldId="576"/>
            <ac:spMk id="3" creationId="{9D91F5F0-5EB9-41CD-8313-A1284884E108}"/>
          </ac:spMkLst>
        </pc:spChg>
        <pc:spChg chg="add mod">
          <ac:chgData name="Rosmorduc Vinca" userId="ad80fc01-cf55-4376-a825-a887c8046f05" providerId="ADAL" clId="{9D322950-83F2-463A-B942-1F5AFA77F723}" dt="2020-11-16T13:35:40.402" v="149"/>
          <ac:spMkLst>
            <pc:docMk/>
            <pc:sldMk cId="1139166686" sldId="576"/>
            <ac:spMk id="4" creationId="{7AB38E68-113F-4BBB-AB15-DD644318DB63}"/>
          </ac:spMkLst>
        </pc:spChg>
        <pc:spChg chg="add del mod">
          <ac:chgData name="Rosmorduc Vinca" userId="ad80fc01-cf55-4376-a825-a887c8046f05" providerId="ADAL" clId="{9D322950-83F2-463A-B942-1F5AFA77F723}" dt="2020-11-16T13:35:47.374" v="150" actId="478"/>
          <ac:spMkLst>
            <pc:docMk/>
            <pc:sldMk cId="1139166686" sldId="576"/>
            <ac:spMk id="5" creationId="{8A6912CB-8058-4A3F-82F7-77B4E6AE825B}"/>
          </ac:spMkLst>
        </pc:spChg>
        <pc:spChg chg="add mod">
          <ac:chgData name="Rosmorduc Vinca" userId="ad80fc01-cf55-4376-a825-a887c8046f05" providerId="ADAL" clId="{9D322950-83F2-463A-B942-1F5AFA77F723}" dt="2020-11-16T13:35:36.718" v="148" actId="1076"/>
          <ac:spMkLst>
            <pc:docMk/>
            <pc:sldMk cId="1139166686" sldId="576"/>
            <ac:spMk id="17" creationId="{A9AD98F2-7821-4A0A-B38E-DC3E3DAFC691}"/>
          </ac:spMkLst>
        </pc:spChg>
      </pc:sldChg>
      <pc:sldChg chg="addSp delSp modSp mod">
        <pc:chgData name="Rosmorduc Vinca" userId="ad80fc01-cf55-4376-a825-a887c8046f05" providerId="ADAL" clId="{9D322950-83F2-463A-B942-1F5AFA77F723}" dt="2020-11-16T13:27:56.541" v="122" actId="14100"/>
        <pc:sldMkLst>
          <pc:docMk/>
          <pc:sldMk cId="841826981" sldId="579"/>
        </pc:sldMkLst>
        <pc:spChg chg="mod">
          <ac:chgData name="Rosmorduc Vinca" userId="ad80fc01-cf55-4376-a825-a887c8046f05" providerId="ADAL" clId="{9D322950-83F2-463A-B942-1F5AFA77F723}" dt="2020-11-16T13:27:56.541" v="122" actId="14100"/>
          <ac:spMkLst>
            <pc:docMk/>
            <pc:sldMk cId="841826981" sldId="579"/>
            <ac:spMk id="3" creationId="{F2200F27-7BAA-49B7-83AB-7B8E65C04E15}"/>
          </ac:spMkLst>
        </pc:spChg>
        <pc:spChg chg="add del mod">
          <ac:chgData name="Rosmorduc Vinca" userId="ad80fc01-cf55-4376-a825-a887c8046f05" providerId="ADAL" clId="{9D322950-83F2-463A-B942-1F5AFA77F723}" dt="2020-11-16T13:26:13.817" v="103"/>
          <ac:spMkLst>
            <pc:docMk/>
            <pc:sldMk cId="841826981" sldId="579"/>
            <ac:spMk id="4" creationId="{FD1FDA82-E9CC-45B7-8D61-E232C9242A01}"/>
          </ac:spMkLst>
        </pc:spChg>
        <pc:spChg chg="add del mod">
          <ac:chgData name="Rosmorduc Vinca" userId="ad80fc01-cf55-4376-a825-a887c8046f05" providerId="ADAL" clId="{9D322950-83F2-463A-B942-1F5AFA77F723}" dt="2020-11-16T13:26:13.817" v="103"/>
          <ac:spMkLst>
            <pc:docMk/>
            <pc:sldMk cId="841826981" sldId="579"/>
            <ac:spMk id="5" creationId="{1B7A4E0A-16AD-4AC4-8E89-3294B49748E6}"/>
          </ac:spMkLst>
        </pc:spChg>
        <pc:spChg chg="add del mod">
          <ac:chgData name="Rosmorduc Vinca" userId="ad80fc01-cf55-4376-a825-a887c8046f05" providerId="ADAL" clId="{9D322950-83F2-463A-B942-1F5AFA77F723}" dt="2020-11-16T13:26:13.817" v="103"/>
          <ac:spMkLst>
            <pc:docMk/>
            <pc:sldMk cId="841826981" sldId="579"/>
            <ac:spMk id="6" creationId="{B0AB322F-7E27-451C-86A9-9D69A4B70C66}"/>
          </ac:spMkLst>
        </pc:spChg>
        <pc:spChg chg="mod">
          <ac:chgData name="Rosmorduc Vinca" userId="ad80fc01-cf55-4376-a825-a887c8046f05" providerId="ADAL" clId="{9D322950-83F2-463A-B942-1F5AFA77F723}" dt="2020-11-16T13:27:39.150" v="119" actId="6549"/>
          <ac:spMkLst>
            <pc:docMk/>
            <pc:sldMk cId="841826981" sldId="579"/>
            <ac:spMk id="10" creationId="{986DBCF8-FF46-4B87-87BD-2A2215D23F11}"/>
          </ac:spMkLst>
        </pc:spChg>
        <pc:spChg chg="del mod">
          <ac:chgData name="Rosmorduc Vinca" userId="ad80fc01-cf55-4376-a825-a887c8046f05" providerId="ADAL" clId="{9D322950-83F2-463A-B942-1F5AFA77F723}" dt="2020-11-16T13:27:47.636" v="120" actId="478"/>
          <ac:spMkLst>
            <pc:docMk/>
            <pc:sldMk cId="841826981" sldId="579"/>
            <ac:spMk id="11" creationId="{15273440-32C5-4A77-BAC7-7147B3C81A69}"/>
          </ac:spMkLst>
        </pc:spChg>
        <pc:spChg chg="add mod">
          <ac:chgData name="Rosmorduc Vinca" userId="ad80fc01-cf55-4376-a825-a887c8046f05" providerId="ADAL" clId="{9D322950-83F2-463A-B942-1F5AFA77F723}" dt="2020-11-16T13:27:36.110" v="118" actId="6549"/>
          <ac:spMkLst>
            <pc:docMk/>
            <pc:sldMk cId="841826981" sldId="579"/>
            <ac:spMk id="12" creationId="{366FBCCA-B703-4556-BB3A-C1B3B9F423F3}"/>
          </ac:spMkLst>
        </pc:spChg>
      </pc:sldChg>
      <pc:sldChg chg="addSp delSp modSp mod">
        <pc:chgData name="Rosmorduc Vinca" userId="ad80fc01-cf55-4376-a825-a887c8046f05" providerId="ADAL" clId="{9D322950-83F2-463A-B942-1F5AFA77F723}" dt="2020-11-16T13:29:15.742" v="124" actId="14100"/>
        <pc:sldMkLst>
          <pc:docMk/>
          <pc:sldMk cId="2963951667" sldId="582"/>
        </pc:sldMkLst>
        <pc:spChg chg="mod">
          <ac:chgData name="Rosmorduc Vinca" userId="ad80fc01-cf55-4376-a825-a887c8046f05" providerId="ADAL" clId="{9D322950-83F2-463A-B942-1F5AFA77F723}" dt="2020-11-16T13:29:15.742" v="124" actId="14100"/>
          <ac:spMkLst>
            <pc:docMk/>
            <pc:sldMk cId="2963951667" sldId="582"/>
            <ac:spMk id="3" creationId="{6BBC4876-B2F8-469E-A0E1-BF4579878EF0}"/>
          </ac:spMkLst>
        </pc:spChg>
        <pc:spChg chg="add del mod">
          <ac:chgData name="Rosmorduc Vinca" userId="ad80fc01-cf55-4376-a825-a887c8046f05" providerId="ADAL" clId="{9D322950-83F2-463A-B942-1F5AFA77F723}" dt="2020-11-16T13:29:09.785" v="123"/>
          <ac:spMkLst>
            <pc:docMk/>
            <pc:sldMk cId="2963951667" sldId="582"/>
            <ac:spMk id="4" creationId="{1BEBD495-03C2-4274-A1A2-A6F494ADE0DF}"/>
          </ac:spMkLst>
        </pc:spChg>
        <pc:spChg chg="add del mod">
          <ac:chgData name="Rosmorduc Vinca" userId="ad80fc01-cf55-4376-a825-a887c8046f05" providerId="ADAL" clId="{9D322950-83F2-463A-B942-1F5AFA77F723}" dt="2020-11-16T13:29:09.785" v="123"/>
          <ac:spMkLst>
            <pc:docMk/>
            <pc:sldMk cId="2963951667" sldId="582"/>
            <ac:spMk id="7" creationId="{690B4766-38C1-40CE-B6CF-92D2CB23FBDA}"/>
          </ac:spMkLst>
        </pc:spChg>
      </pc:sldChg>
      <pc:sldChg chg="addSp modSp mod modNotesTx">
        <pc:chgData name="Rosmorduc Vinca" userId="ad80fc01-cf55-4376-a825-a887c8046f05" providerId="ADAL" clId="{9D322950-83F2-463A-B942-1F5AFA77F723}" dt="2020-11-16T13:45:29.694" v="226" actId="20577"/>
        <pc:sldMkLst>
          <pc:docMk/>
          <pc:sldMk cId="1998194176" sldId="586"/>
        </pc:sldMkLst>
        <pc:spChg chg="mod">
          <ac:chgData name="Rosmorduc Vinca" userId="ad80fc01-cf55-4376-a825-a887c8046f05" providerId="ADAL" clId="{9D322950-83F2-463A-B942-1F5AFA77F723}" dt="2020-11-16T13:44:24.827" v="212" actId="164"/>
          <ac:spMkLst>
            <pc:docMk/>
            <pc:sldMk cId="1998194176" sldId="586"/>
            <ac:spMk id="2" creationId="{B430BB26-B0CC-4699-A838-EC157C6CCF51}"/>
          </ac:spMkLst>
        </pc:spChg>
        <pc:spChg chg="mod">
          <ac:chgData name="Rosmorduc Vinca" userId="ad80fc01-cf55-4376-a825-a887c8046f05" providerId="ADAL" clId="{9D322950-83F2-463A-B942-1F5AFA77F723}" dt="2020-11-16T13:44:11.108" v="211" actId="1076"/>
          <ac:spMkLst>
            <pc:docMk/>
            <pc:sldMk cId="1998194176" sldId="586"/>
            <ac:spMk id="4" creationId="{474AD83F-0DC2-4DD1-BAC5-0F9A79BCB34B}"/>
          </ac:spMkLst>
        </pc:spChg>
        <pc:spChg chg="mod ord">
          <ac:chgData name="Rosmorduc Vinca" userId="ad80fc01-cf55-4376-a825-a887c8046f05" providerId="ADAL" clId="{9D322950-83F2-463A-B942-1F5AFA77F723}" dt="2020-11-16T13:44:39.087" v="216" actId="1076"/>
          <ac:spMkLst>
            <pc:docMk/>
            <pc:sldMk cId="1998194176" sldId="586"/>
            <ac:spMk id="8" creationId="{A7432EC4-D9E7-47E1-BA05-BD6E8B5C013F}"/>
          </ac:spMkLst>
        </pc:spChg>
        <pc:spChg chg="mod">
          <ac:chgData name="Rosmorduc Vinca" userId="ad80fc01-cf55-4376-a825-a887c8046f05" providerId="ADAL" clId="{9D322950-83F2-463A-B942-1F5AFA77F723}" dt="2020-11-16T13:44:24.827" v="212" actId="164"/>
          <ac:spMkLst>
            <pc:docMk/>
            <pc:sldMk cId="1998194176" sldId="586"/>
            <ac:spMk id="10" creationId="{35FD7A76-ED88-45C3-B380-4045104A8BB0}"/>
          </ac:spMkLst>
        </pc:spChg>
        <pc:spChg chg="mod">
          <ac:chgData name="Rosmorduc Vinca" userId="ad80fc01-cf55-4376-a825-a887c8046f05" providerId="ADAL" clId="{9D322950-83F2-463A-B942-1F5AFA77F723}" dt="2020-11-16T13:44:46.961" v="218" actId="1037"/>
          <ac:spMkLst>
            <pc:docMk/>
            <pc:sldMk cId="1998194176" sldId="586"/>
            <ac:spMk id="11" creationId="{B1FACAB2-8926-458D-A8AA-AAACAC4F7F1E}"/>
          </ac:spMkLst>
        </pc:spChg>
        <pc:spChg chg="mod">
          <ac:chgData name="Rosmorduc Vinca" userId="ad80fc01-cf55-4376-a825-a887c8046f05" providerId="ADAL" clId="{9D322950-83F2-463A-B942-1F5AFA77F723}" dt="2020-11-16T13:44:24.827" v="212" actId="164"/>
          <ac:spMkLst>
            <pc:docMk/>
            <pc:sldMk cId="1998194176" sldId="586"/>
            <ac:spMk id="20" creationId="{A202169B-0B79-4680-BF1D-31B08A91DE46}"/>
          </ac:spMkLst>
        </pc:spChg>
        <pc:spChg chg="mod">
          <ac:chgData name="Rosmorduc Vinca" userId="ad80fc01-cf55-4376-a825-a887c8046f05" providerId="ADAL" clId="{9D322950-83F2-463A-B942-1F5AFA77F723}" dt="2020-11-16T13:44:24.827" v="212" actId="164"/>
          <ac:spMkLst>
            <pc:docMk/>
            <pc:sldMk cId="1998194176" sldId="586"/>
            <ac:spMk id="26" creationId="{92BDF56D-D1B8-49E1-A322-093C3B33ED3F}"/>
          </ac:spMkLst>
        </pc:spChg>
        <pc:spChg chg="mod">
          <ac:chgData name="Rosmorduc Vinca" userId="ad80fc01-cf55-4376-a825-a887c8046f05" providerId="ADAL" clId="{9D322950-83F2-463A-B942-1F5AFA77F723}" dt="2020-11-16T13:45:16.130" v="225" actId="164"/>
          <ac:spMkLst>
            <pc:docMk/>
            <pc:sldMk cId="1998194176" sldId="586"/>
            <ac:spMk id="96" creationId="{E54903A4-E0BA-4418-B112-81E45682BCDB}"/>
          </ac:spMkLst>
        </pc:spChg>
        <pc:spChg chg="mod">
          <ac:chgData name="Rosmorduc Vinca" userId="ad80fc01-cf55-4376-a825-a887c8046f05" providerId="ADAL" clId="{9D322950-83F2-463A-B942-1F5AFA77F723}" dt="2020-11-16T13:44:24.827" v="212" actId="164"/>
          <ac:spMkLst>
            <pc:docMk/>
            <pc:sldMk cId="1998194176" sldId="586"/>
            <ac:spMk id="99" creationId="{F01B8DCA-B174-4579-AC6D-E2A221E2F243}"/>
          </ac:spMkLst>
        </pc:spChg>
        <pc:grpChg chg="add mod">
          <ac:chgData name="Rosmorduc Vinca" userId="ad80fc01-cf55-4376-a825-a887c8046f05" providerId="ADAL" clId="{9D322950-83F2-463A-B942-1F5AFA77F723}" dt="2020-11-16T13:45:16.130" v="225" actId="164"/>
          <ac:grpSpMkLst>
            <pc:docMk/>
            <pc:sldMk cId="1998194176" sldId="586"/>
            <ac:grpSpMk id="5" creationId="{F57E5B7A-BD13-4DE3-8CC6-51EA8C70E955}"/>
          </ac:grpSpMkLst>
        </pc:grpChg>
        <pc:grpChg chg="add mod">
          <ac:chgData name="Rosmorduc Vinca" userId="ad80fc01-cf55-4376-a825-a887c8046f05" providerId="ADAL" clId="{9D322950-83F2-463A-B942-1F5AFA77F723}" dt="2020-11-16T13:45:16.130" v="225" actId="164"/>
          <ac:grpSpMkLst>
            <pc:docMk/>
            <pc:sldMk cId="1998194176" sldId="586"/>
            <ac:grpSpMk id="7" creationId="{9AF69ADD-9DD5-4CAA-9A3B-E40B12380770}"/>
          </ac:grpSpMkLst>
        </pc:grpChg>
        <pc:picChg chg="mod">
          <ac:chgData name="Rosmorduc Vinca" userId="ad80fc01-cf55-4376-a825-a887c8046f05" providerId="ADAL" clId="{9D322950-83F2-463A-B942-1F5AFA77F723}" dt="2020-11-16T13:44:46.961" v="218" actId="1037"/>
          <ac:picMkLst>
            <pc:docMk/>
            <pc:sldMk cId="1998194176" sldId="586"/>
            <ac:picMk id="6" creationId="{661E7463-A4A1-4908-8B46-DFC133F6AAA6}"/>
          </ac:picMkLst>
        </pc:picChg>
        <pc:picChg chg="mod">
          <ac:chgData name="Rosmorduc Vinca" userId="ad80fc01-cf55-4376-a825-a887c8046f05" providerId="ADAL" clId="{9D322950-83F2-463A-B942-1F5AFA77F723}" dt="2020-11-16T13:44:24.827" v="212" actId="164"/>
          <ac:picMkLst>
            <pc:docMk/>
            <pc:sldMk cId="1998194176" sldId="586"/>
            <ac:picMk id="19" creationId="{630C4F1D-FECF-4AC4-B06B-F45AE4BCDFF4}"/>
          </ac:picMkLst>
        </pc:picChg>
        <pc:picChg chg="mod">
          <ac:chgData name="Rosmorduc Vinca" userId="ad80fc01-cf55-4376-a825-a887c8046f05" providerId="ADAL" clId="{9D322950-83F2-463A-B942-1F5AFA77F723}" dt="2020-11-16T13:44:24.827" v="212" actId="164"/>
          <ac:picMkLst>
            <pc:docMk/>
            <pc:sldMk cId="1998194176" sldId="586"/>
            <ac:picMk id="21" creationId="{54BB427C-CD08-456B-A4AF-DF9B487530D2}"/>
          </ac:picMkLst>
        </pc:picChg>
        <pc:cxnChg chg="mod">
          <ac:chgData name="Rosmorduc Vinca" userId="ad80fc01-cf55-4376-a825-a887c8046f05" providerId="ADAL" clId="{9D322950-83F2-463A-B942-1F5AFA77F723}" dt="2020-11-16T13:44:24.827" v="212" actId="164"/>
          <ac:cxnSpMkLst>
            <pc:docMk/>
            <pc:sldMk cId="1998194176" sldId="586"/>
            <ac:cxnSpMk id="3" creationId="{B67B09E0-F48E-4F67-8BA8-87EE5EA64603}"/>
          </ac:cxnSpMkLst>
        </pc:cxnChg>
        <pc:cxnChg chg="mod">
          <ac:chgData name="Rosmorduc Vinca" userId="ad80fc01-cf55-4376-a825-a887c8046f05" providerId="ADAL" clId="{9D322950-83F2-463A-B942-1F5AFA77F723}" dt="2020-11-16T13:44:24.827" v="212" actId="164"/>
          <ac:cxnSpMkLst>
            <pc:docMk/>
            <pc:sldMk cId="1998194176" sldId="586"/>
            <ac:cxnSpMk id="22" creationId="{18421721-D559-41A5-A2C3-56238C79639D}"/>
          </ac:cxnSpMkLst>
        </pc:cxnChg>
        <pc:cxnChg chg="mod">
          <ac:chgData name="Rosmorduc Vinca" userId="ad80fc01-cf55-4376-a825-a887c8046f05" providerId="ADAL" clId="{9D322950-83F2-463A-B942-1F5AFA77F723}" dt="2020-11-16T13:44:24.827" v="212" actId="164"/>
          <ac:cxnSpMkLst>
            <pc:docMk/>
            <pc:sldMk cId="1998194176" sldId="586"/>
            <ac:cxnSpMk id="23" creationId="{9F0CF0F3-9649-447F-9060-AC9AE46F338E}"/>
          </ac:cxnSpMkLst>
        </pc:cxnChg>
      </pc:sldChg>
      <pc:sldChg chg="modSp mod">
        <pc:chgData name="Rosmorduc Vinca" userId="ad80fc01-cf55-4376-a825-a887c8046f05" providerId="ADAL" clId="{9D322950-83F2-463A-B942-1F5AFA77F723}" dt="2020-11-16T13:45:51.038" v="232" actId="14100"/>
        <pc:sldMkLst>
          <pc:docMk/>
          <pc:sldMk cId="1864813082" sldId="635"/>
        </pc:sldMkLst>
        <pc:spChg chg="mod">
          <ac:chgData name="Rosmorduc Vinca" userId="ad80fc01-cf55-4376-a825-a887c8046f05" providerId="ADAL" clId="{9D322950-83F2-463A-B942-1F5AFA77F723}" dt="2020-11-16T13:45:43.118" v="229" actId="1076"/>
          <ac:spMkLst>
            <pc:docMk/>
            <pc:sldMk cId="1864813082" sldId="635"/>
            <ac:spMk id="21" creationId="{2CA09A6C-C546-456E-8C82-0F5EBCB7B353}"/>
          </ac:spMkLst>
        </pc:spChg>
        <pc:picChg chg="mod">
          <ac:chgData name="Rosmorduc Vinca" userId="ad80fc01-cf55-4376-a825-a887c8046f05" providerId="ADAL" clId="{9D322950-83F2-463A-B942-1F5AFA77F723}" dt="2020-11-16T13:45:51.038" v="232" actId="14100"/>
          <ac:picMkLst>
            <pc:docMk/>
            <pc:sldMk cId="1864813082" sldId="635"/>
            <ac:picMk id="11" creationId="{55623066-92F1-478A-B64D-BD119FCCB050}"/>
          </ac:picMkLst>
        </pc:picChg>
      </pc:sldChg>
    </pc:docChg>
  </pc:docChgLst>
  <pc:docChgLst>
    <pc:chgData name="Rosmorduc Vinca" userId="ad80fc01-cf55-4376-a825-a887c8046f05" providerId="ADAL" clId="{2493BA53-6C71-4FBA-ACCC-F6AA546A1F67}"/>
    <pc:docChg chg="undo custSel addSld modSld">
      <pc:chgData name="Rosmorduc Vinca" userId="ad80fc01-cf55-4376-a825-a887c8046f05" providerId="ADAL" clId="{2493BA53-6C71-4FBA-ACCC-F6AA546A1F67}" dt="2020-10-06T12:16:32.161" v="1413" actId="20577"/>
      <pc:docMkLst>
        <pc:docMk/>
      </pc:docMkLst>
      <pc:sldChg chg="modSp mod">
        <pc:chgData name="Rosmorduc Vinca" userId="ad80fc01-cf55-4376-a825-a887c8046f05" providerId="ADAL" clId="{2493BA53-6C71-4FBA-ACCC-F6AA546A1F67}" dt="2020-10-06T10:00:01.579" v="1134" actId="790"/>
        <pc:sldMkLst>
          <pc:docMk/>
          <pc:sldMk cId="3366699880" sldId="261"/>
        </pc:sldMkLst>
        <pc:spChg chg="mod">
          <ac:chgData name="Rosmorduc Vinca" userId="ad80fc01-cf55-4376-a825-a887c8046f05" providerId="ADAL" clId="{2493BA53-6C71-4FBA-ACCC-F6AA546A1F67}" dt="2020-10-06T10:00:01.579" v="1134" actId="790"/>
          <ac:spMkLst>
            <pc:docMk/>
            <pc:sldMk cId="3366699880" sldId="261"/>
            <ac:spMk id="2" creationId="{205480B3-C1BD-464B-8806-11034391136F}"/>
          </ac:spMkLst>
        </pc:spChg>
        <pc:spChg chg="mod">
          <ac:chgData name="Rosmorduc Vinca" userId="ad80fc01-cf55-4376-a825-a887c8046f05" providerId="ADAL" clId="{2493BA53-6C71-4FBA-ACCC-F6AA546A1F67}" dt="2020-10-06T09:59:46.643" v="1133" actId="790"/>
          <ac:spMkLst>
            <pc:docMk/>
            <pc:sldMk cId="3366699880" sldId="261"/>
            <ac:spMk id="8" creationId="{982E1C8A-A8FF-4226-B588-735ABC153D45}"/>
          </ac:spMkLst>
        </pc:spChg>
      </pc:sldChg>
      <pc:sldChg chg="modSp mod">
        <pc:chgData name="Rosmorduc Vinca" userId="ad80fc01-cf55-4376-a825-a887c8046f05" providerId="ADAL" clId="{2493BA53-6C71-4FBA-ACCC-F6AA546A1F67}" dt="2020-10-06T11:56:32.631" v="1356" actId="207"/>
        <pc:sldMkLst>
          <pc:docMk/>
          <pc:sldMk cId="3358550441" sldId="344"/>
        </pc:sldMkLst>
        <pc:spChg chg="mod">
          <ac:chgData name="Rosmorduc Vinca" userId="ad80fc01-cf55-4376-a825-a887c8046f05" providerId="ADAL" clId="{2493BA53-6C71-4FBA-ACCC-F6AA546A1F67}" dt="2020-10-06T11:56:02.552" v="1351" actId="790"/>
          <ac:spMkLst>
            <pc:docMk/>
            <pc:sldMk cId="3358550441" sldId="344"/>
            <ac:spMk id="2" creationId="{00000000-0000-0000-0000-000000000000}"/>
          </ac:spMkLst>
        </pc:spChg>
        <pc:spChg chg="mod">
          <ac:chgData name="Rosmorduc Vinca" userId="ad80fc01-cf55-4376-a825-a887c8046f05" providerId="ADAL" clId="{2493BA53-6C71-4FBA-ACCC-F6AA546A1F67}" dt="2020-10-06T11:56:32.631" v="1356" actId="207"/>
          <ac:spMkLst>
            <pc:docMk/>
            <pc:sldMk cId="3358550441" sldId="344"/>
            <ac:spMk id="20" creationId="{A202169B-0B79-4680-BF1D-31B08A91DE46}"/>
          </ac:spMkLst>
        </pc:spChg>
        <pc:spChg chg="mod">
          <ac:chgData name="Rosmorduc Vinca" userId="ad80fc01-cf55-4376-a825-a887c8046f05" providerId="ADAL" clId="{2493BA53-6C71-4FBA-ACCC-F6AA546A1F67}" dt="2020-10-06T11:55:53.704" v="1350" actId="20577"/>
          <ac:spMkLst>
            <pc:docMk/>
            <pc:sldMk cId="3358550441" sldId="344"/>
            <ac:spMk id="27" creationId="{D021966A-2D3E-4C65-90E6-213B4378E830}"/>
          </ac:spMkLst>
        </pc:spChg>
      </pc:sldChg>
      <pc:sldChg chg="addSp modSp mod">
        <pc:chgData name="Rosmorduc Vinca" userId="ad80fc01-cf55-4376-a825-a887c8046f05" providerId="ADAL" clId="{2493BA53-6C71-4FBA-ACCC-F6AA546A1F67}" dt="2020-10-06T10:02:25.989" v="1319" actId="6549"/>
        <pc:sldMkLst>
          <pc:docMk/>
          <pc:sldMk cId="0" sldId="345"/>
        </pc:sldMkLst>
        <pc:spChg chg="add mod">
          <ac:chgData name="Rosmorduc Vinca" userId="ad80fc01-cf55-4376-a825-a887c8046f05" providerId="ADAL" clId="{2493BA53-6C71-4FBA-ACCC-F6AA546A1F67}" dt="2020-10-06T09:27:30.040" v="873"/>
          <ac:spMkLst>
            <pc:docMk/>
            <pc:sldMk cId="0" sldId="345"/>
            <ac:spMk id="22" creationId="{97417AD5-B266-4F96-A358-E7927B1E1611}"/>
          </ac:spMkLst>
        </pc:spChg>
        <pc:spChg chg="mod">
          <ac:chgData name="Rosmorduc Vinca" userId="ad80fc01-cf55-4376-a825-a887c8046f05" providerId="ADAL" clId="{2493BA53-6C71-4FBA-ACCC-F6AA546A1F67}" dt="2020-10-06T09:26:42.439" v="866" actId="1076"/>
          <ac:spMkLst>
            <pc:docMk/>
            <pc:sldMk cId="0" sldId="345"/>
            <ac:spMk id="28" creationId="{4FAAA3C8-A536-40C9-A1C9-B31937436450}"/>
          </ac:spMkLst>
        </pc:spChg>
        <pc:spChg chg="mod">
          <ac:chgData name="Rosmorduc Vinca" userId="ad80fc01-cf55-4376-a825-a887c8046f05" providerId="ADAL" clId="{2493BA53-6C71-4FBA-ACCC-F6AA546A1F67}" dt="2020-10-06T10:01:54.755" v="1292" actId="20577"/>
          <ac:spMkLst>
            <pc:docMk/>
            <pc:sldMk cId="0" sldId="345"/>
            <ac:spMk id="36" creationId="{00000000-0000-0000-0000-000000000000}"/>
          </ac:spMkLst>
        </pc:spChg>
        <pc:spChg chg="mod">
          <ac:chgData name="Rosmorduc Vinca" userId="ad80fc01-cf55-4376-a825-a887c8046f05" providerId="ADAL" clId="{2493BA53-6C71-4FBA-ACCC-F6AA546A1F67}" dt="2020-10-06T09:25:55.998" v="856" actId="14100"/>
          <ac:spMkLst>
            <pc:docMk/>
            <pc:sldMk cId="0" sldId="345"/>
            <ac:spMk id="2062" creationId="{00000000-0000-0000-0000-000000000000}"/>
          </ac:spMkLst>
        </pc:spChg>
        <pc:spChg chg="mod">
          <ac:chgData name="Rosmorduc Vinca" userId="ad80fc01-cf55-4376-a825-a887c8046f05" providerId="ADAL" clId="{2493BA53-6C71-4FBA-ACCC-F6AA546A1F67}" dt="2020-10-06T10:02:25.989" v="1319" actId="6549"/>
          <ac:spMkLst>
            <pc:docMk/>
            <pc:sldMk cId="0" sldId="345"/>
            <ac:spMk id="48131" creationId="{00000000-0000-0000-0000-000000000000}"/>
          </ac:spMkLst>
        </pc:spChg>
        <pc:cxnChg chg="mod">
          <ac:chgData name="Rosmorduc Vinca" userId="ad80fc01-cf55-4376-a825-a887c8046f05" providerId="ADAL" clId="{2493BA53-6C71-4FBA-ACCC-F6AA546A1F67}" dt="2020-10-06T09:27:13.633" v="871" actId="14100"/>
          <ac:cxnSpMkLst>
            <pc:docMk/>
            <pc:sldMk cId="0" sldId="345"/>
            <ac:cxnSpMk id="29" creationId="{00000000-0000-0000-0000-000000000000}"/>
          </ac:cxnSpMkLst>
        </pc:cxnChg>
        <pc:cxnChg chg="mod">
          <ac:chgData name="Rosmorduc Vinca" userId="ad80fc01-cf55-4376-a825-a887c8046f05" providerId="ADAL" clId="{2493BA53-6C71-4FBA-ACCC-F6AA546A1F67}" dt="2020-10-06T09:27:17.889" v="872" actId="14100"/>
          <ac:cxnSpMkLst>
            <pc:docMk/>
            <pc:sldMk cId="0" sldId="345"/>
            <ac:cxnSpMk id="35" creationId="{00000000-0000-0000-0000-000000000000}"/>
          </ac:cxnSpMkLst>
        </pc:cxnChg>
      </pc:sldChg>
      <pc:sldChg chg="addSp delSp modSp mod modClrScheme chgLayout">
        <pc:chgData name="Rosmorduc Vinca" userId="ad80fc01-cf55-4376-a825-a887c8046f05" providerId="ADAL" clId="{2493BA53-6C71-4FBA-ACCC-F6AA546A1F67}" dt="2020-10-06T11:54:07.416" v="1341" actId="20577"/>
        <pc:sldMkLst>
          <pc:docMk/>
          <pc:sldMk cId="1082277992" sldId="348"/>
        </pc:sldMkLst>
        <pc:spChg chg="add del mod ord">
          <ac:chgData name="Rosmorduc Vinca" userId="ad80fc01-cf55-4376-a825-a887c8046f05" providerId="ADAL" clId="{2493BA53-6C71-4FBA-ACCC-F6AA546A1F67}" dt="2020-10-06T09:19:46.838" v="696" actId="478"/>
          <ac:spMkLst>
            <pc:docMk/>
            <pc:sldMk cId="1082277992" sldId="348"/>
            <ac:spMk id="2" creationId="{573E5941-EA73-495B-B167-845F45EF932F}"/>
          </ac:spMkLst>
        </pc:spChg>
        <pc:spChg chg="add del mod ord">
          <ac:chgData name="Rosmorduc Vinca" userId="ad80fc01-cf55-4376-a825-a887c8046f05" providerId="ADAL" clId="{2493BA53-6C71-4FBA-ACCC-F6AA546A1F67}" dt="2020-10-06T09:19:46.838" v="696" actId="478"/>
          <ac:spMkLst>
            <pc:docMk/>
            <pc:sldMk cId="1082277992" sldId="348"/>
            <ac:spMk id="3" creationId="{D21CA8C6-D773-441C-BC20-D221AECB94DB}"/>
          </ac:spMkLst>
        </pc:spChg>
        <pc:spChg chg="add mod ord">
          <ac:chgData name="Rosmorduc Vinca" userId="ad80fc01-cf55-4376-a825-a887c8046f05" providerId="ADAL" clId="{2493BA53-6C71-4FBA-ACCC-F6AA546A1F67}" dt="2020-10-06T09:21:01.144" v="736" actId="20577"/>
          <ac:spMkLst>
            <pc:docMk/>
            <pc:sldMk cId="1082277992" sldId="348"/>
            <ac:spMk id="4" creationId="{5A2EDCD7-3723-4078-AE67-6A447FFD00EE}"/>
          </ac:spMkLst>
        </pc:spChg>
        <pc:spChg chg="mod ord">
          <ac:chgData name="Rosmorduc Vinca" userId="ad80fc01-cf55-4376-a825-a887c8046f05" providerId="ADAL" clId="{2493BA53-6C71-4FBA-ACCC-F6AA546A1F67}" dt="2020-10-06T11:54:07.416" v="1341" actId="20577"/>
          <ac:spMkLst>
            <pc:docMk/>
            <pc:sldMk cId="1082277992" sldId="348"/>
            <ac:spMk id="9" creationId="{00000000-0000-0000-0000-000000000000}"/>
          </ac:spMkLst>
        </pc:spChg>
        <pc:spChg chg="mod ord">
          <ac:chgData name="Rosmorduc Vinca" userId="ad80fc01-cf55-4376-a825-a887c8046f05" providerId="ADAL" clId="{2493BA53-6C71-4FBA-ACCC-F6AA546A1F67}" dt="2020-10-06T09:20:47.624" v="730" actId="5793"/>
          <ac:spMkLst>
            <pc:docMk/>
            <pc:sldMk cId="1082277992" sldId="348"/>
            <ac:spMk id="4098" creationId="{00000000-0000-0000-0000-000000000000}"/>
          </ac:spMkLst>
        </pc:spChg>
      </pc:sldChg>
      <pc:sldChg chg="modSp mod">
        <pc:chgData name="Rosmorduc Vinca" userId="ad80fc01-cf55-4376-a825-a887c8046f05" providerId="ADAL" clId="{2493BA53-6C71-4FBA-ACCC-F6AA546A1F67}" dt="2020-10-06T12:01:59.727" v="1393" actId="20577"/>
        <pc:sldMkLst>
          <pc:docMk/>
          <pc:sldMk cId="3248027678" sldId="349"/>
        </pc:sldMkLst>
        <pc:spChg chg="mod">
          <ac:chgData name="Rosmorduc Vinca" userId="ad80fc01-cf55-4376-a825-a887c8046f05" providerId="ADAL" clId="{2493BA53-6C71-4FBA-ACCC-F6AA546A1F67}" dt="2020-10-06T12:01:47.863" v="1391" actId="790"/>
          <ac:spMkLst>
            <pc:docMk/>
            <pc:sldMk cId="3248027678" sldId="349"/>
            <ac:spMk id="2" creationId="{00000000-0000-0000-0000-000000000000}"/>
          </ac:spMkLst>
        </pc:spChg>
        <pc:spChg chg="mod">
          <ac:chgData name="Rosmorduc Vinca" userId="ad80fc01-cf55-4376-a825-a887c8046f05" providerId="ADAL" clId="{2493BA53-6C71-4FBA-ACCC-F6AA546A1F67}" dt="2020-10-06T12:01:59.727" v="1393" actId="20577"/>
          <ac:spMkLst>
            <pc:docMk/>
            <pc:sldMk cId="3248027678" sldId="349"/>
            <ac:spMk id="3" creationId="{00000000-0000-0000-0000-000000000000}"/>
          </ac:spMkLst>
        </pc:spChg>
      </pc:sldChg>
      <pc:sldChg chg="modSp mod">
        <pc:chgData name="Rosmorduc Vinca" userId="ad80fc01-cf55-4376-a825-a887c8046f05" providerId="ADAL" clId="{2493BA53-6C71-4FBA-ACCC-F6AA546A1F67}" dt="2020-10-06T09:02:30.005" v="107" actId="790"/>
        <pc:sldMkLst>
          <pc:docMk/>
          <pc:sldMk cId="1374952955" sldId="352"/>
        </pc:sldMkLst>
        <pc:spChg chg="mod">
          <ac:chgData name="Rosmorduc Vinca" userId="ad80fc01-cf55-4376-a825-a887c8046f05" providerId="ADAL" clId="{2493BA53-6C71-4FBA-ACCC-F6AA546A1F67}" dt="2020-10-06T09:02:25.627" v="106" actId="790"/>
          <ac:spMkLst>
            <pc:docMk/>
            <pc:sldMk cId="1374952955" sldId="352"/>
            <ac:spMk id="2" creationId="{77E9832D-E496-4C1A-BC91-B748386824AC}"/>
          </ac:spMkLst>
        </pc:spChg>
        <pc:spChg chg="mod">
          <ac:chgData name="Rosmorduc Vinca" userId="ad80fc01-cf55-4376-a825-a887c8046f05" providerId="ADAL" clId="{2493BA53-6C71-4FBA-ACCC-F6AA546A1F67}" dt="2020-10-06T09:02:10.343" v="105" actId="790"/>
          <ac:spMkLst>
            <pc:docMk/>
            <pc:sldMk cId="1374952955" sldId="352"/>
            <ac:spMk id="3" creationId="{960936DB-436A-42FF-88DE-67127C01E7B8}"/>
          </ac:spMkLst>
        </pc:spChg>
        <pc:spChg chg="mod">
          <ac:chgData name="Rosmorduc Vinca" userId="ad80fc01-cf55-4376-a825-a887c8046f05" providerId="ADAL" clId="{2493BA53-6C71-4FBA-ACCC-F6AA546A1F67}" dt="2020-10-06T09:02:30.005" v="107" actId="790"/>
          <ac:spMkLst>
            <pc:docMk/>
            <pc:sldMk cId="1374952955" sldId="352"/>
            <ac:spMk id="9219" creationId="{00000000-0000-0000-0000-000000000000}"/>
          </ac:spMkLst>
        </pc:spChg>
      </pc:sldChg>
      <pc:sldChg chg="modSp mod">
        <pc:chgData name="Rosmorduc Vinca" userId="ad80fc01-cf55-4376-a825-a887c8046f05" providerId="ADAL" clId="{2493BA53-6C71-4FBA-ACCC-F6AA546A1F67}" dt="2020-10-06T12:03:15.961" v="1408" actId="20577"/>
        <pc:sldMkLst>
          <pc:docMk/>
          <pc:sldMk cId="2514367550" sldId="353"/>
        </pc:sldMkLst>
        <pc:spChg chg="mod">
          <ac:chgData name="Rosmorduc Vinca" userId="ad80fc01-cf55-4376-a825-a887c8046f05" providerId="ADAL" clId="{2493BA53-6C71-4FBA-ACCC-F6AA546A1F67}" dt="2020-10-06T12:03:15.961" v="1408" actId="20577"/>
          <ac:spMkLst>
            <pc:docMk/>
            <pc:sldMk cId="2514367550" sldId="353"/>
            <ac:spMk id="2" creationId="{E8C30C43-6B10-4407-BC5D-D85EDED8876C}"/>
          </ac:spMkLst>
        </pc:spChg>
        <pc:spChg chg="mod">
          <ac:chgData name="Rosmorduc Vinca" userId="ad80fc01-cf55-4376-a825-a887c8046f05" providerId="ADAL" clId="{2493BA53-6C71-4FBA-ACCC-F6AA546A1F67}" dt="2020-10-06T12:02:31.727" v="1394" actId="790"/>
          <ac:spMkLst>
            <pc:docMk/>
            <pc:sldMk cId="2514367550" sldId="353"/>
            <ac:spMk id="10242" creationId="{00000000-0000-0000-0000-000000000000}"/>
          </ac:spMkLst>
        </pc:spChg>
      </pc:sldChg>
      <pc:sldChg chg="modSp mod">
        <pc:chgData name="Rosmorduc Vinca" userId="ad80fc01-cf55-4376-a825-a887c8046f05" providerId="ADAL" clId="{2493BA53-6C71-4FBA-ACCC-F6AA546A1F67}" dt="2020-10-06T09:57:29.310" v="1119" actId="20577"/>
        <pc:sldMkLst>
          <pc:docMk/>
          <pc:sldMk cId="3736033512" sldId="355"/>
        </pc:sldMkLst>
        <pc:spChg chg="mod">
          <ac:chgData name="Rosmorduc Vinca" userId="ad80fc01-cf55-4376-a825-a887c8046f05" providerId="ADAL" clId="{2493BA53-6C71-4FBA-ACCC-F6AA546A1F67}" dt="2020-10-06T09:57:29.310" v="1119" actId="20577"/>
          <ac:spMkLst>
            <pc:docMk/>
            <pc:sldMk cId="3736033512" sldId="355"/>
            <ac:spMk id="2" creationId="{BB6480CD-2B8E-4475-8AEC-DA9E3962C8EB}"/>
          </ac:spMkLst>
        </pc:spChg>
        <pc:spChg chg="mod">
          <ac:chgData name="Rosmorduc Vinca" userId="ad80fc01-cf55-4376-a825-a887c8046f05" providerId="ADAL" clId="{2493BA53-6C71-4FBA-ACCC-F6AA546A1F67}" dt="2020-10-06T09:57:05.111" v="1114" actId="20577"/>
          <ac:spMkLst>
            <pc:docMk/>
            <pc:sldMk cId="3736033512" sldId="355"/>
            <ac:spMk id="17410" creationId="{00000000-0000-0000-0000-000000000000}"/>
          </ac:spMkLst>
        </pc:spChg>
      </pc:sldChg>
      <pc:sldChg chg="modSp mod">
        <pc:chgData name="Rosmorduc Vinca" userId="ad80fc01-cf55-4376-a825-a887c8046f05" providerId="ADAL" clId="{2493BA53-6C71-4FBA-ACCC-F6AA546A1F67}" dt="2020-10-06T11:50:38.378" v="1336" actId="20577"/>
        <pc:sldMkLst>
          <pc:docMk/>
          <pc:sldMk cId="0" sldId="368"/>
        </pc:sldMkLst>
        <pc:spChg chg="mod">
          <ac:chgData name="Rosmorduc Vinca" userId="ad80fc01-cf55-4376-a825-a887c8046f05" providerId="ADAL" clId="{2493BA53-6C71-4FBA-ACCC-F6AA546A1F67}" dt="2020-10-06T11:50:38.378" v="1336" actId="20577"/>
          <ac:spMkLst>
            <pc:docMk/>
            <pc:sldMk cId="0" sldId="368"/>
            <ac:spMk id="8" creationId="{00000000-0000-0000-0000-000000000000}"/>
          </ac:spMkLst>
        </pc:spChg>
        <pc:spChg chg="mod">
          <ac:chgData name="Rosmorduc Vinca" userId="ad80fc01-cf55-4376-a825-a887c8046f05" providerId="ADAL" clId="{2493BA53-6C71-4FBA-ACCC-F6AA546A1F67}" dt="2020-10-06T10:00:51.209" v="1201" actId="20577"/>
          <ac:spMkLst>
            <pc:docMk/>
            <pc:sldMk cId="0" sldId="368"/>
            <ac:spMk id="11267" creationId="{0D566439-B850-40F6-94C1-A5BC85C519ED}"/>
          </ac:spMkLst>
        </pc:spChg>
      </pc:sldChg>
      <pc:sldChg chg="addSp delSp modSp mod">
        <pc:chgData name="Rosmorduc Vinca" userId="ad80fc01-cf55-4376-a825-a887c8046f05" providerId="ADAL" clId="{2493BA53-6C71-4FBA-ACCC-F6AA546A1F67}" dt="2020-10-06T12:16:18.296" v="1410" actId="179"/>
        <pc:sldMkLst>
          <pc:docMk/>
          <pc:sldMk cId="1209475898" sldId="370"/>
        </pc:sldMkLst>
        <pc:spChg chg="mod">
          <ac:chgData name="Rosmorduc Vinca" userId="ad80fc01-cf55-4376-a825-a887c8046f05" providerId="ADAL" clId="{2493BA53-6C71-4FBA-ACCC-F6AA546A1F67}" dt="2020-10-06T12:16:18.296" v="1410" actId="179"/>
          <ac:spMkLst>
            <pc:docMk/>
            <pc:sldMk cId="1209475898" sldId="370"/>
            <ac:spMk id="2" creationId="{690D4ABE-0047-4ADF-BDCC-133DF140184B}"/>
          </ac:spMkLst>
        </pc:spChg>
        <pc:spChg chg="add del mod">
          <ac:chgData name="Rosmorduc Vinca" userId="ad80fc01-cf55-4376-a825-a887c8046f05" providerId="ADAL" clId="{2493BA53-6C71-4FBA-ACCC-F6AA546A1F67}" dt="2020-10-06T09:22:56.823" v="750" actId="478"/>
          <ac:spMkLst>
            <pc:docMk/>
            <pc:sldMk cId="1209475898" sldId="370"/>
            <ac:spMk id="6" creationId="{255E014C-39B7-4E74-BE4A-2765FD58F64C}"/>
          </ac:spMkLst>
        </pc:spChg>
        <pc:spChg chg="mod">
          <ac:chgData name="Rosmorduc Vinca" userId="ad80fc01-cf55-4376-a825-a887c8046f05" providerId="ADAL" clId="{2493BA53-6C71-4FBA-ACCC-F6AA546A1F67}" dt="2020-10-06T09:29:55.681" v="892" actId="20577"/>
          <ac:spMkLst>
            <pc:docMk/>
            <pc:sldMk cId="1209475898" sldId="370"/>
            <ac:spMk id="7" creationId="{0A8BC11C-3EC0-4E21-815E-3EB7A7B632B4}"/>
          </ac:spMkLst>
        </pc:spChg>
        <pc:spChg chg="del mod">
          <ac:chgData name="Rosmorduc Vinca" userId="ad80fc01-cf55-4376-a825-a887c8046f05" providerId="ADAL" clId="{2493BA53-6C71-4FBA-ACCC-F6AA546A1F67}" dt="2020-10-06T09:25:22.347" v="821" actId="478"/>
          <ac:spMkLst>
            <pc:docMk/>
            <pc:sldMk cId="1209475898" sldId="370"/>
            <ac:spMk id="9" creationId="{2E79887B-FDF7-481A-8DA9-7D4D35DC084D}"/>
          </ac:spMkLst>
        </pc:spChg>
        <pc:spChg chg="mod">
          <ac:chgData name="Rosmorduc Vinca" userId="ad80fc01-cf55-4376-a825-a887c8046f05" providerId="ADAL" clId="{2493BA53-6C71-4FBA-ACCC-F6AA546A1F67}" dt="2020-10-06T09:28:00.627" v="890" actId="5793"/>
          <ac:spMkLst>
            <pc:docMk/>
            <pc:sldMk cId="1209475898" sldId="370"/>
            <ac:spMk id="10" creationId="{EFF11BDB-421D-44F2-AFC6-74FB749F7E6B}"/>
          </ac:spMkLst>
        </pc:spChg>
        <pc:picChg chg="add mod ord">
          <ac:chgData name="Rosmorduc Vinca" userId="ad80fc01-cf55-4376-a825-a887c8046f05" providerId="ADAL" clId="{2493BA53-6C71-4FBA-ACCC-F6AA546A1F67}" dt="2020-10-06T09:22:48.895" v="748" actId="167"/>
          <ac:picMkLst>
            <pc:docMk/>
            <pc:sldMk cId="1209475898" sldId="370"/>
            <ac:picMk id="4" creationId="{08A866D2-C911-41A3-B0F5-D221BDFA2F16}"/>
          </ac:picMkLst>
        </pc:picChg>
        <pc:picChg chg="del">
          <ac:chgData name="Rosmorduc Vinca" userId="ad80fc01-cf55-4376-a825-a887c8046f05" providerId="ADAL" clId="{2493BA53-6C71-4FBA-ACCC-F6AA546A1F67}" dt="2020-10-06T09:22:53.195" v="749" actId="478"/>
          <ac:picMkLst>
            <pc:docMk/>
            <pc:sldMk cId="1209475898" sldId="370"/>
            <ac:picMk id="8" creationId="{FC61D176-639A-4959-9250-96AC3D91E4C4}"/>
          </ac:picMkLst>
        </pc:picChg>
      </pc:sldChg>
      <pc:sldChg chg="addSp delSp modSp mod">
        <pc:chgData name="Rosmorduc Vinca" userId="ad80fc01-cf55-4376-a825-a887c8046f05" providerId="ADAL" clId="{2493BA53-6C71-4FBA-ACCC-F6AA546A1F67}" dt="2020-10-06T12:00:25.677" v="1387" actId="313"/>
        <pc:sldMkLst>
          <pc:docMk/>
          <pc:sldMk cId="3861080009" sldId="375"/>
        </pc:sldMkLst>
        <pc:spChg chg="mod">
          <ac:chgData name="Rosmorduc Vinca" userId="ad80fc01-cf55-4376-a825-a887c8046f05" providerId="ADAL" clId="{2493BA53-6C71-4FBA-ACCC-F6AA546A1F67}" dt="2020-10-06T12:00:25.677" v="1387" actId="313"/>
          <ac:spMkLst>
            <pc:docMk/>
            <pc:sldMk cId="3861080009" sldId="375"/>
            <ac:spMk id="2" creationId="{9941C7C4-E714-4DD0-97AB-C0378C44F943}"/>
          </ac:spMkLst>
        </pc:spChg>
        <pc:spChg chg="mod">
          <ac:chgData name="Rosmorduc Vinca" userId="ad80fc01-cf55-4376-a825-a887c8046f05" providerId="ADAL" clId="{2493BA53-6C71-4FBA-ACCC-F6AA546A1F67}" dt="2020-10-06T09:59:11.116" v="1129" actId="790"/>
          <ac:spMkLst>
            <pc:docMk/>
            <pc:sldMk cId="3861080009" sldId="375"/>
            <ac:spMk id="3" creationId="{62F11E3F-ABFD-44C2-AAE6-E676B7040158}"/>
          </ac:spMkLst>
        </pc:spChg>
        <pc:picChg chg="add mod modCrop">
          <ac:chgData name="Rosmorduc Vinca" userId="ad80fc01-cf55-4376-a825-a887c8046f05" providerId="ADAL" clId="{2493BA53-6C71-4FBA-ACCC-F6AA546A1F67}" dt="2020-10-06T09:58:58.750" v="1128" actId="14100"/>
          <ac:picMkLst>
            <pc:docMk/>
            <pc:sldMk cId="3861080009" sldId="375"/>
            <ac:picMk id="5" creationId="{454EFF2B-4EC0-418A-A0FC-76322CAD9569}"/>
          </ac:picMkLst>
        </pc:picChg>
        <pc:picChg chg="del">
          <ac:chgData name="Rosmorduc Vinca" userId="ad80fc01-cf55-4376-a825-a887c8046f05" providerId="ADAL" clId="{2493BA53-6C71-4FBA-ACCC-F6AA546A1F67}" dt="2020-10-06T09:58:06.092" v="1120" actId="478"/>
          <ac:picMkLst>
            <pc:docMk/>
            <pc:sldMk cId="3861080009" sldId="375"/>
            <ac:picMk id="8" creationId="{4B01B887-B763-4432-A634-E7E2E948FC96}"/>
          </ac:picMkLst>
        </pc:picChg>
      </pc:sldChg>
      <pc:sldChg chg="modSp mod">
        <pc:chgData name="Rosmorduc Vinca" userId="ad80fc01-cf55-4376-a825-a887c8046f05" providerId="ADAL" clId="{2493BA53-6C71-4FBA-ACCC-F6AA546A1F67}" dt="2020-10-06T12:00:54.897" v="1390" actId="790"/>
        <pc:sldMkLst>
          <pc:docMk/>
          <pc:sldMk cId="4047431930" sldId="377"/>
        </pc:sldMkLst>
        <pc:spChg chg="mod">
          <ac:chgData name="Rosmorduc Vinca" userId="ad80fc01-cf55-4376-a825-a887c8046f05" providerId="ADAL" clId="{2493BA53-6C71-4FBA-ACCC-F6AA546A1F67}" dt="2020-10-06T12:00:54.897" v="1390" actId="790"/>
          <ac:spMkLst>
            <pc:docMk/>
            <pc:sldMk cId="4047431930" sldId="377"/>
            <ac:spMk id="3" creationId="{C01B0238-9FBD-41EF-83B8-DED3DBEBD38F}"/>
          </ac:spMkLst>
        </pc:spChg>
      </pc:sldChg>
      <pc:sldChg chg="modSp mod">
        <pc:chgData name="Rosmorduc Vinca" userId="ad80fc01-cf55-4376-a825-a887c8046f05" providerId="ADAL" clId="{2493BA53-6C71-4FBA-ACCC-F6AA546A1F67}" dt="2020-10-06T12:00:43.948" v="1389" actId="20577"/>
        <pc:sldMkLst>
          <pc:docMk/>
          <pc:sldMk cId="787431916" sldId="573"/>
        </pc:sldMkLst>
        <pc:spChg chg="mod">
          <ac:chgData name="Rosmorduc Vinca" userId="ad80fc01-cf55-4376-a825-a887c8046f05" providerId="ADAL" clId="{2493BA53-6C71-4FBA-ACCC-F6AA546A1F67}" dt="2020-10-06T12:00:43.948" v="1389" actId="20577"/>
          <ac:spMkLst>
            <pc:docMk/>
            <pc:sldMk cId="787431916" sldId="573"/>
            <ac:spMk id="2" creationId="{33E46A11-15AF-4194-9931-6C498487A353}"/>
          </ac:spMkLst>
        </pc:spChg>
      </pc:sldChg>
      <pc:sldChg chg="modSp mod">
        <pc:chgData name="Rosmorduc Vinca" userId="ad80fc01-cf55-4376-a825-a887c8046f05" providerId="ADAL" clId="{2493BA53-6C71-4FBA-ACCC-F6AA546A1F67}" dt="2020-10-06T09:01:53.609" v="104" actId="790"/>
        <pc:sldMkLst>
          <pc:docMk/>
          <pc:sldMk cId="4092489826" sldId="574"/>
        </pc:sldMkLst>
        <pc:spChg chg="mod">
          <ac:chgData name="Rosmorduc Vinca" userId="ad80fc01-cf55-4376-a825-a887c8046f05" providerId="ADAL" clId="{2493BA53-6C71-4FBA-ACCC-F6AA546A1F67}" dt="2020-10-06T08:49:20.747" v="103" actId="20577"/>
          <ac:spMkLst>
            <pc:docMk/>
            <pc:sldMk cId="4092489826" sldId="574"/>
            <ac:spMk id="2" creationId="{33E46A11-15AF-4194-9931-6C498487A353}"/>
          </ac:spMkLst>
        </pc:spChg>
        <pc:spChg chg="mod">
          <ac:chgData name="Rosmorduc Vinca" userId="ad80fc01-cf55-4376-a825-a887c8046f05" providerId="ADAL" clId="{2493BA53-6C71-4FBA-ACCC-F6AA546A1F67}" dt="2020-10-06T09:01:53.609" v="104" actId="790"/>
          <ac:spMkLst>
            <pc:docMk/>
            <pc:sldMk cId="4092489826" sldId="574"/>
            <ac:spMk id="4" creationId="{66BD2A8D-AF1C-4BF2-9C28-11769C8D24E8}"/>
          </ac:spMkLst>
        </pc:spChg>
      </pc:sldChg>
      <pc:sldChg chg="modSp mod">
        <pc:chgData name="Rosmorduc Vinca" userId="ad80fc01-cf55-4376-a825-a887c8046f05" providerId="ADAL" clId="{2493BA53-6C71-4FBA-ACCC-F6AA546A1F67}" dt="2020-10-06T11:59:26.577" v="1370" actId="313"/>
        <pc:sldMkLst>
          <pc:docMk/>
          <pc:sldMk cId="4161937918" sldId="575"/>
        </pc:sldMkLst>
        <pc:spChg chg="mod">
          <ac:chgData name="Rosmorduc Vinca" userId="ad80fc01-cf55-4376-a825-a887c8046f05" providerId="ADAL" clId="{2493BA53-6C71-4FBA-ACCC-F6AA546A1F67}" dt="2020-10-06T11:59:26.577" v="1370" actId="313"/>
          <ac:spMkLst>
            <pc:docMk/>
            <pc:sldMk cId="4161937918" sldId="575"/>
            <ac:spMk id="2" creationId="{9941C7C4-E714-4DD0-97AB-C0378C44F943}"/>
          </ac:spMkLst>
        </pc:spChg>
        <pc:spChg chg="mod">
          <ac:chgData name="Rosmorduc Vinca" userId="ad80fc01-cf55-4376-a825-a887c8046f05" providerId="ADAL" clId="{2493BA53-6C71-4FBA-ACCC-F6AA546A1F67}" dt="2020-10-06T08:48:40.634" v="67" actId="14100"/>
          <ac:spMkLst>
            <pc:docMk/>
            <pc:sldMk cId="4161937918" sldId="575"/>
            <ac:spMk id="11" creationId="{0E6E0660-A1CD-46D2-9043-9D75343D82FE}"/>
          </ac:spMkLst>
        </pc:spChg>
        <pc:spChg chg="mod">
          <ac:chgData name="Rosmorduc Vinca" userId="ad80fc01-cf55-4376-a825-a887c8046f05" providerId="ADAL" clId="{2493BA53-6C71-4FBA-ACCC-F6AA546A1F67}" dt="2020-10-06T11:59:24.741" v="1369" actId="313"/>
          <ac:spMkLst>
            <pc:docMk/>
            <pc:sldMk cId="4161937918" sldId="575"/>
            <ac:spMk id="16" creationId="{22D1E510-CC11-46CE-A344-EF711525FB54}"/>
          </ac:spMkLst>
        </pc:spChg>
      </pc:sldChg>
      <pc:sldChg chg="addSp delSp modSp mod">
        <pc:chgData name="Rosmorduc Vinca" userId="ad80fc01-cf55-4376-a825-a887c8046f05" providerId="ADAL" clId="{2493BA53-6C71-4FBA-ACCC-F6AA546A1F67}" dt="2020-10-06T12:00:15.342" v="1386" actId="313"/>
        <pc:sldMkLst>
          <pc:docMk/>
          <pc:sldMk cId="1139166686" sldId="576"/>
        </pc:sldMkLst>
        <pc:spChg chg="mod">
          <ac:chgData name="Rosmorduc Vinca" userId="ad80fc01-cf55-4376-a825-a887c8046f05" providerId="ADAL" clId="{2493BA53-6C71-4FBA-ACCC-F6AA546A1F67}" dt="2020-10-06T12:00:15.342" v="1386" actId="313"/>
          <ac:spMkLst>
            <pc:docMk/>
            <pc:sldMk cId="1139166686" sldId="576"/>
            <ac:spMk id="2" creationId="{9941C7C4-E714-4DD0-97AB-C0378C44F943}"/>
          </ac:spMkLst>
        </pc:spChg>
        <pc:spChg chg="mod">
          <ac:chgData name="Rosmorduc Vinca" userId="ad80fc01-cf55-4376-a825-a887c8046f05" providerId="ADAL" clId="{2493BA53-6C71-4FBA-ACCC-F6AA546A1F67}" dt="2020-10-06T08:48:18.295" v="51" actId="313"/>
          <ac:spMkLst>
            <pc:docMk/>
            <pc:sldMk cId="1139166686" sldId="576"/>
            <ac:spMk id="10" creationId="{96BA471A-B1CE-45D9-B265-713ADF6D1B05}"/>
          </ac:spMkLst>
        </pc:spChg>
        <pc:spChg chg="mod">
          <ac:chgData name="Rosmorduc Vinca" userId="ad80fc01-cf55-4376-a825-a887c8046f05" providerId="ADAL" clId="{2493BA53-6C71-4FBA-ACCC-F6AA546A1F67}" dt="2020-10-06T08:47:23.106" v="8" actId="14100"/>
          <ac:spMkLst>
            <pc:docMk/>
            <pc:sldMk cId="1139166686" sldId="576"/>
            <ac:spMk id="12" creationId="{1C2C8AD6-9D25-4585-9352-DB565278FE1D}"/>
          </ac:spMkLst>
        </pc:spChg>
        <pc:spChg chg="mod">
          <ac:chgData name="Rosmorduc Vinca" userId="ad80fc01-cf55-4376-a825-a887c8046f05" providerId="ADAL" clId="{2493BA53-6C71-4FBA-ACCC-F6AA546A1F67}" dt="2020-10-06T12:00:11.924" v="1385" actId="20577"/>
          <ac:spMkLst>
            <pc:docMk/>
            <pc:sldMk cId="1139166686" sldId="576"/>
            <ac:spMk id="14" creationId="{AC25C996-4639-4854-9E5F-AFD3067B8C6E}"/>
          </ac:spMkLst>
        </pc:spChg>
        <pc:spChg chg="mod">
          <ac:chgData name="Rosmorduc Vinca" userId="ad80fc01-cf55-4376-a825-a887c8046f05" providerId="ADAL" clId="{2493BA53-6C71-4FBA-ACCC-F6AA546A1F67}" dt="2020-10-06T08:47:53.467" v="37" actId="20577"/>
          <ac:spMkLst>
            <pc:docMk/>
            <pc:sldMk cId="1139166686" sldId="576"/>
            <ac:spMk id="16" creationId="{6EB7AD4D-2A76-48B5-B51E-6C2F6C94B4D4}"/>
          </ac:spMkLst>
        </pc:spChg>
        <pc:picChg chg="del">
          <ac:chgData name="Rosmorduc Vinca" userId="ad80fc01-cf55-4376-a825-a887c8046f05" providerId="ADAL" clId="{2493BA53-6C71-4FBA-ACCC-F6AA546A1F67}" dt="2020-10-06T08:47:09.442" v="5" actId="478"/>
          <ac:picMkLst>
            <pc:docMk/>
            <pc:sldMk cId="1139166686" sldId="576"/>
            <ac:picMk id="9" creationId="{6EFEEF5A-FC72-4B59-86A3-E1B986EA5EC1}"/>
          </ac:picMkLst>
        </pc:picChg>
        <pc:picChg chg="add mod">
          <ac:chgData name="Rosmorduc Vinca" userId="ad80fc01-cf55-4376-a825-a887c8046f05" providerId="ADAL" clId="{2493BA53-6C71-4FBA-ACCC-F6AA546A1F67}" dt="2020-10-06T08:47:15.625" v="6" actId="1076"/>
          <ac:picMkLst>
            <pc:docMk/>
            <pc:sldMk cId="1139166686" sldId="576"/>
            <ac:picMk id="11" creationId="{56A6CD9A-C234-45AD-993B-09F7401C9447}"/>
          </ac:picMkLst>
        </pc:picChg>
      </pc:sldChg>
      <pc:sldChg chg="modSp mod">
        <pc:chgData name="Rosmorduc Vinca" userId="ad80fc01-cf55-4376-a825-a887c8046f05" providerId="ADAL" clId="{2493BA53-6C71-4FBA-ACCC-F6AA546A1F67}" dt="2020-10-06T11:55:04.371" v="1345" actId="20577"/>
        <pc:sldMkLst>
          <pc:docMk/>
          <pc:sldMk cId="841826981" sldId="579"/>
        </pc:sldMkLst>
        <pc:spChg chg="mod">
          <ac:chgData name="Rosmorduc Vinca" userId="ad80fc01-cf55-4376-a825-a887c8046f05" providerId="ADAL" clId="{2493BA53-6C71-4FBA-ACCC-F6AA546A1F67}" dt="2020-10-06T09:21:23.099" v="738" actId="313"/>
          <ac:spMkLst>
            <pc:docMk/>
            <pc:sldMk cId="841826981" sldId="579"/>
            <ac:spMk id="2" creationId="{EA9F8558-D200-4F30-964E-0463455F7D76}"/>
          </ac:spMkLst>
        </pc:spChg>
        <pc:spChg chg="mod">
          <ac:chgData name="Rosmorduc Vinca" userId="ad80fc01-cf55-4376-a825-a887c8046f05" providerId="ADAL" clId="{2493BA53-6C71-4FBA-ACCC-F6AA546A1F67}" dt="2020-10-06T11:54:47.197" v="1342" actId="790"/>
          <ac:spMkLst>
            <pc:docMk/>
            <pc:sldMk cId="841826981" sldId="579"/>
            <ac:spMk id="3" creationId="{F2200F27-7BAA-49B7-83AB-7B8E65C04E15}"/>
          </ac:spMkLst>
        </pc:spChg>
        <pc:spChg chg="mod">
          <ac:chgData name="Rosmorduc Vinca" userId="ad80fc01-cf55-4376-a825-a887c8046f05" providerId="ADAL" clId="{2493BA53-6C71-4FBA-ACCC-F6AA546A1F67}" dt="2020-10-06T11:55:04.371" v="1345" actId="20577"/>
          <ac:spMkLst>
            <pc:docMk/>
            <pc:sldMk cId="841826981" sldId="579"/>
            <ac:spMk id="10" creationId="{986DBCF8-FF46-4B87-87BD-2A2215D23F11}"/>
          </ac:spMkLst>
        </pc:spChg>
        <pc:spChg chg="mod">
          <ac:chgData name="Rosmorduc Vinca" userId="ad80fc01-cf55-4376-a825-a887c8046f05" providerId="ADAL" clId="{2493BA53-6C71-4FBA-ACCC-F6AA546A1F67}" dt="2020-10-06T11:55:01.040" v="1344" actId="790"/>
          <ac:spMkLst>
            <pc:docMk/>
            <pc:sldMk cId="841826981" sldId="579"/>
            <ac:spMk id="11" creationId="{15273440-32C5-4A77-BAC7-7147B3C81A69}"/>
          </ac:spMkLst>
        </pc:spChg>
      </pc:sldChg>
      <pc:sldChg chg="modSp mod">
        <pc:chgData name="Rosmorduc Vinca" userId="ad80fc01-cf55-4376-a825-a887c8046f05" providerId="ADAL" clId="{2493BA53-6C71-4FBA-ACCC-F6AA546A1F67}" dt="2020-10-06T12:16:32.161" v="1413" actId="20577"/>
        <pc:sldMkLst>
          <pc:docMk/>
          <pc:sldMk cId="1922934891" sldId="580"/>
        </pc:sldMkLst>
        <pc:spChg chg="mod">
          <ac:chgData name="Rosmorduc Vinca" userId="ad80fc01-cf55-4376-a825-a887c8046f05" providerId="ADAL" clId="{2493BA53-6C71-4FBA-ACCC-F6AA546A1F67}" dt="2020-10-06T12:16:32.161" v="1413" actId="20577"/>
          <ac:spMkLst>
            <pc:docMk/>
            <pc:sldMk cId="1922934891" sldId="580"/>
            <ac:spMk id="2" creationId="{00000000-0000-0000-0000-000000000000}"/>
          </ac:spMkLst>
        </pc:spChg>
        <pc:spChg chg="mod">
          <ac:chgData name="Rosmorduc Vinca" userId="ad80fc01-cf55-4376-a825-a887c8046f05" providerId="ADAL" clId="{2493BA53-6C71-4FBA-ACCC-F6AA546A1F67}" dt="2020-10-06T11:56:48.682" v="1357" actId="207"/>
          <ac:spMkLst>
            <pc:docMk/>
            <pc:sldMk cId="1922934891" sldId="580"/>
            <ac:spMk id="20" creationId="{A202169B-0B79-4680-BF1D-31B08A91DE46}"/>
          </ac:spMkLst>
        </pc:spChg>
        <pc:spChg chg="mod">
          <ac:chgData name="Rosmorduc Vinca" userId="ad80fc01-cf55-4376-a825-a887c8046f05" providerId="ADAL" clId="{2493BA53-6C71-4FBA-ACCC-F6AA546A1F67}" dt="2020-10-06T11:55:44.208" v="1349" actId="790"/>
          <ac:spMkLst>
            <pc:docMk/>
            <pc:sldMk cId="1922934891" sldId="580"/>
            <ac:spMk id="101" creationId="{34DD36A0-EE95-4785-B181-656C9FB0EC9F}"/>
          </ac:spMkLst>
        </pc:spChg>
      </pc:sldChg>
      <pc:sldChg chg="modSp mod">
        <pc:chgData name="Rosmorduc Vinca" userId="ad80fc01-cf55-4376-a825-a887c8046f05" providerId="ADAL" clId="{2493BA53-6C71-4FBA-ACCC-F6AA546A1F67}" dt="2020-10-06T11:58:51.118" v="1367" actId="207"/>
        <pc:sldMkLst>
          <pc:docMk/>
          <pc:sldMk cId="846476779" sldId="581"/>
        </pc:sldMkLst>
        <pc:spChg chg="mod">
          <ac:chgData name="Rosmorduc Vinca" userId="ad80fc01-cf55-4376-a825-a887c8046f05" providerId="ADAL" clId="{2493BA53-6C71-4FBA-ACCC-F6AA546A1F67}" dt="2020-10-06T11:58:18.190" v="1363" actId="790"/>
          <ac:spMkLst>
            <pc:docMk/>
            <pc:sldMk cId="846476779" sldId="581"/>
            <ac:spMk id="2" creationId="{00000000-0000-0000-0000-000000000000}"/>
          </ac:spMkLst>
        </pc:spChg>
        <pc:spChg chg="mod">
          <ac:chgData name="Rosmorduc Vinca" userId="ad80fc01-cf55-4376-a825-a887c8046f05" providerId="ADAL" clId="{2493BA53-6C71-4FBA-ACCC-F6AA546A1F67}" dt="2020-10-06T11:58:51.118" v="1367" actId="207"/>
          <ac:spMkLst>
            <pc:docMk/>
            <pc:sldMk cId="846476779" sldId="581"/>
            <ac:spMk id="20" creationId="{A202169B-0B79-4680-BF1D-31B08A91DE46}"/>
          </ac:spMkLst>
        </pc:spChg>
        <pc:spChg chg="mod">
          <ac:chgData name="Rosmorduc Vinca" userId="ad80fc01-cf55-4376-a825-a887c8046f05" providerId="ADAL" clId="{2493BA53-6C71-4FBA-ACCC-F6AA546A1F67}" dt="2020-10-06T11:58:20.509" v="1364" actId="20577"/>
          <ac:spMkLst>
            <pc:docMk/>
            <pc:sldMk cId="846476779" sldId="581"/>
            <ac:spMk id="27" creationId="{C5A4CDEF-36AC-4342-AB65-9CB473EBCA18}"/>
          </ac:spMkLst>
        </pc:spChg>
      </pc:sldChg>
      <pc:sldChg chg="modSp mod">
        <pc:chgData name="Rosmorduc Vinca" userId="ad80fc01-cf55-4376-a825-a887c8046f05" providerId="ADAL" clId="{2493BA53-6C71-4FBA-ACCC-F6AA546A1F67}" dt="2020-10-06T11:57:45.284" v="1362" actId="790"/>
        <pc:sldMkLst>
          <pc:docMk/>
          <pc:sldMk cId="2963951667" sldId="582"/>
        </pc:sldMkLst>
        <pc:spChg chg="mod">
          <ac:chgData name="Rosmorduc Vinca" userId="ad80fc01-cf55-4376-a825-a887c8046f05" providerId="ADAL" clId="{2493BA53-6C71-4FBA-ACCC-F6AA546A1F67}" dt="2020-10-06T11:57:45.284" v="1362" actId="790"/>
          <ac:spMkLst>
            <pc:docMk/>
            <pc:sldMk cId="2963951667" sldId="582"/>
            <ac:spMk id="2" creationId="{D0A00AFA-B3AB-4551-B4A9-0541039A9F81}"/>
          </ac:spMkLst>
        </pc:spChg>
        <pc:spChg chg="mod">
          <ac:chgData name="Rosmorduc Vinca" userId="ad80fc01-cf55-4376-a825-a887c8046f05" providerId="ADAL" clId="{2493BA53-6C71-4FBA-ACCC-F6AA546A1F67}" dt="2020-10-06T11:57:38.878" v="1361" actId="790"/>
          <ac:spMkLst>
            <pc:docMk/>
            <pc:sldMk cId="2963951667" sldId="582"/>
            <ac:spMk id="3" creationId="{6BBC4876-B2F8-469E-A0E1-BF4579878EF0}"/>
          </ac:spMkLst>
        </pc:spChg>
      </pc:sldChg>
      <pc:sldChg chg="addSp delSp modSp add mod">
        <pc:chgData name="Rosmorduc Vinca" userId="ad80fc01-cf55-4376-a825-a887c8046f05" providerId="ADAL" clId="{2493BA53-6C71-4FBA-ACCC-F6AA546A1F67}" dt="2020-10-06T09:31:15.365" v="905" actId="20577"/>
        <pc:sldMkLst>
          <pc:docMk/>
          <pc:sldMk cId="1998194176" sldId="586"/>
        </pc:sldMkLst>
        <pc:spChg chg="mod">
          <ac:chgData name="Rosmorduc Vinca" userId="ad80fc01-cf55-4376-a825-a887c8046f05" providerId="ADAL" clId="{2493BA53-6C71-4FBA-ACCC-F6AA546A1F67}" dt="2020-10-06T09:05:19.885" v="128" actId="179"/>
          <ac:spMkLst>
            <pc:docMk/>
            <pc:sldMk cId="1998194176" sldId="586"/>
            <ac:spMk id="4" creationId="{474AD83F-0DC2-4DD1-BAC5-0F9A79BCB34B}"/>
          </ac:spMkLst>
        </pc:spChg>
        <pc:spChg chg="add del mod">
          <ac:chgData name="Rosmorduc Vinca" userId="ad80fc01-cf55-4376-a825-a887c8046f05" providerId="ADAL" clId="{2493BA53-6C71-4FBA-ACCC-F6AA546A1F67}" dt="2020-10-06T09:05:30.053" v="130" actId="478"/>
          <ac:spMkLst>
            <pc:docMk/>
            <pc:sldMk cId="1998194176" sldId="586"/>
            <ac:spMk id="5" creationId="{C8131914-AA1C-4D59-B2B2-1C2EDAA3C40C}"/>
          </ac:spMkLst>
        </pc:spChg>
        <pc:spChg chg="add del mod">
          <ac:chgData name="Rosmorduc Vinca" userId="ad80fc01-cf55-4376-a825-a887c8046f05" providerId="ADAL" clId="{2493BA53-6C71-4FBA-ACCC-F6AA546A1F67}" dt="2020-10-06T09:05:54.925" v="136" actId="478"/>
          <ac:spMkLst>
            <pc:docMk/>
            <pc:sldMk cId="1998194176" sldId="586"/>
            <ac:spMk id="7" creationId="{666310B0-F0D1-4B37-A7D4-1418940BD6D0}"/>
          </ac:spMkLst>
        </pc:spChg>
        <pc:spChg chg="mod">
          <ac:chgData name="Rosmorduc Vinca" userId="ad80fc01-cf55-4376-a825-a887c8046f05" providerId="ADAL" clId="{2493BA53-6C71-4FBA-ACCC-F6AA546A1F67}" dt="2020-10-06T09:07:37.140" v="325" actId="1076"/>
          <ac:spMkLst>
            <pc:docMk/>
            <pc:sldMk cId="1998194176" sldId="586"/>
            <ac:spMk id="9" creationId="{4E3DC4DC-4612-400D-A8CE-ECD3B1B42F2F}"/>
          </ac:spMkLst>
        </pc:spChg>
        <pc:spChg chg="mod">
          <ac:chgData name="Rosmorduc Vinca" userId="ad80fc01-cf55-4376-a825-a887c8046f05" providerId="ADAL" clId="{2493BA53-6C71-4FBA-ACCC-F6AA546A1F67}" dt="2020-10-06T09:07:11.101" v="320" actId="1036"/>
          <ac:spMkLst>
            <pc:docMk/>
            <pc:sldMk cId="1998194176" sldId="586"/>
            <ac:spMk id="11" creationId="{B1FACAB2-8926-458D-A8AA-AAACAC4F7F1E}"/>
          </ac:spMkLst>
        </pc:spChg>
        <pc:spChg chg="mod">
          <ac:chgData name="Rosmorduc Vinca" userId="ad80fc01-cf55-4376-a825-a887c8046f05" providerId="ADAL" clId="{2493BA53-6C71-4FBA-ACCC-F6AA546A1F67}" dt="2020-10-06T09:31:15.365" v="905" actId="20577"/>
          <ac:spMkLst>
            <pc:docMk/>
            <pc:sldMk cId="1998194176" sldId="586"/>
            <ac:spMk id="99" creationId="{F01B8DCA-B174-4579-AC6D-E2A221E2F243}"/>
          </ac:spMkLst>
        </pc:spChg>
        <pc:picChg chg="mod">
          <ac:chgData name="Rosmorduc Vinca" userId="ad80fc01-cf55-4376-a825-a887c8046f05" providerId="ADAL" clId="{2493BA53-6C71-4FBA-ACCC-F6AA546A1F67}" dt="2020-10-06T09:07:11.101" v="320" actId="1036"/>
          <ac:picMkLst>
            <pc:docMk/>
            <pc:sldMk cId="1998194176" sldId="586"/>
            <ac:picMk id="6" creationId="{661E7463-A4A1-4908-8B46-DFC133F6AAA6}"/>
          </ac:picMkLst>
        </pc:picChg>
      </pc:sldChg>
      <pc:sldChg chg="modSp add mod">
        <pc:chgData name="Rosmorduc Vinca" userId="ad80fc01-cf55-4376-a825-a887c8046f05" providerId="ADAL" clId="{2493BA53-6C71-4FBA-ACCC-F6AA546A1F67}" dt="2020-10-06T09:18:20.120" v="656" actId="20577"/>
        <pc:sldMkLst>
          <pc:docMk/>
          <pc:sldMk cId="1864813082" sldId="635"/>
        </pc:sldMkLst>
        <pc:spChg chg="mod">
          <ac:chgData name="Rosmorduc Vinca" userId="ad80fc01-cf55-4376-a825-a887c8046f05" providerId="ADAL" clId="{2493BA53-6C71-4FBA-ACCC-F6AA546A1F67}" dt="2020-10-06T09:18:20.120" v="656" actId="20577"/>
          <ac:spMkLst>
            <pc:docMk/>
            <pc:sldMk cId="1864813082" sldId="635"/>
            <ac:spMk id="2" creationId="{76F4FD27-B832-44F5-A91E-149152C79E3B}"/>
          </ac:spMkLst>
        </pc:spChg>
        <pc:spChg chg="mod">
          <ac:chgData name="Rosmorduc Vinca" userId="ad80fc01-cf55-4376-a825-a887c8046f05" providerId="ADAL" clId="{2493BA53-6C71-4FBA-ACCC-F6AA546A1F67}" dt="2020-10-06T09:13:03.069" v="653" actId="14100"/>
          <ac:spMkLst>
            <pc:docMk/>
            <pc:sldMk cId="1864813082" sldId="635"/>
            <ac:spMk id="3" creationId="{A1281363-C8C6-4A86-A87B-388FF529E70C}"/>
          </ac:spMkLst>
        </pc:spChg>
        <pc:spChg chg="mod">
          <ac:chgData name="Rosmorduc Vinca" userId="ad80fc01-cf55-4376-a825-a887c8046f05" providerId="ADAL" clId="{2493BA53-6C71-4FBA-ACCC-F6AA546A1F67}" dt="2020-10-06T09:10:30.166" v="517" actId="20577"/>
          <ac:spMkLst>
            <pc:docMk/>
            <pc:sldMk cId="1864813082" sldId="635"/>
            <ac:spMk id="10" creationId="{806AC6B7-6898-4979-9815-751769F5EFF8}"/>
          </ac:spMkLst>
        </pc:spChg>
        <pc:spChg chg="mod">
          <ac:chgData name="Rosmorduc Vinca" userId="ad80fc01-cf55-4376-a825-a887c8046f05" providerId="ADAL" clId="{2493BA53-6C71-4FBA-ACCC-F6AA546A1F67}" dt="2020-10-06T09:11:24.839" v="585" actId="20577"/>
          <ac:spMkLst>
            <pc:docMk/>
            <pc:sldMk cId="1864813082" sldId="635"/>
            <ac:spMk id="16" creationId="{4E846F20-1002-452A-8D61-63707EF8BD34}"/>
          </ac:spMkLst>
        </pc:spChg>
        <pc:cxnChg chg="mod">
          <ac:chgData name="Rosmorduc Vinca" userId="ad80fc01-cf55-4376-a825-a887c8046f05" providerId="ADAL" clId="{2493BA53-6C71-4FBA-ACCC-F6AA546A1F67}" dt="2020-10-06T09:10:29.216" v="512" actId="20577"/>
          <ac:cxnSpMkLst>
            <pc:docMk/>
            <pc:sldMk cId="1864813082" sldId="635"/>
            <ac:cxnSpMk id="9" creationId="{1B3CDC1E-BA2A-4024-802B-AC71626CA6B1}"/>
          </ac:cxnSpMkLst>
        </pc:cxnChg>
      </pc:sldChg>
      <pc:sldChg chg="modSp add mod">
        <pc:chgData name="Rosmorduc Vinca" userId="ad80fc01-cf55-4376-a825-a887c8046f05" providerId="ADAL" clId="{2493BA53-6C71-4FBA-ACCC-F6AA546A1F67}" dt="2020-10-06T09:21:36.207" v="741" actId="179"/>
        <pc:sldMkLst>
          <pc:docMk/>
          <pc:sldMk cId="1799970534" sldId="636"/>
        </pc:sldMkLst>
        <pc:spChg chg="mod">
          <ac:chgData name="Rosmorduc Vinca" userId="ad80fc01-cf55-4376-a825-a887c8046f05" providerId="ADAL" clId="{2493BA53-6C71-4FBA-ACCC-F6AA546A1F67}" dt="2020-10-06T09:21:36.207" v="741" actId="179"/>
          <ac:spMkLst>
            <pc:docMk/>
            <pc:sldMk cId="1799970534" sldId="636"/>
            <ac:spMk id="9" creationId="{00000000-0000-0000-0000-000000000000}"/>
          </ac:spMkLst>
        </pc:spChg>
        <pc:spChg chg="mod">
          <ac:chgData name="Rosmorduc Vinca" userId="ad80fc01-cf55-4376-a825-a887c8046f05" providerId="ADAL" clId="{2493BA53-6C71-4FBA-ACCC-F6AA546A1F67}" dt="2020-10-06T09:19:29.203" v="694" actId="115"/>
          <ac:spMkLst>
            <pc:docMk/>
            <pc:sldMk cId="1799970534" sldId="636"/>
            <ac:spMk id="4098" creationId="{00000000-0000-0000-0000-000000000000}"/>
          </ac:spMkLst>
        </pc:spChg>
      </pc:sldChg>
    </pc:docChg>
  </pc:docChgLst>
  <pc:docChgLst>
    <pc:chgData name="Rosmorduc Vinca" userId="ad80fc01-cf55-4376-a825-a887c8046f05" providerId="ADAL" clId="{3F82C8C0-CEF2-46AF-A805-6B40B84425C1}"/>
    <pc:docChg chg="modSld">
      <pc:chgData name="Rosmorduc Vinca" userId="ad80fc01-cf55-4376-a825-a887c8046f05" providerId="ADAL" clId="{3F82C8C0-CEF2-46AF-A805-6B40B84425C1}" dt="2020-11-24T14:28:42.686" v="38" actId="1035"/>
      <pc:docMkLst>
        <pc:docMk/>
      </pc:docMkLst>
      <pc:sldChg chg="modSp">
        <pc:chgData name="Rosmorduc Vinca" userId="ad80fc01-cf55-4376-a825-a887c8046f05" providerId="ADAL" clId="{3F82C8C0-CEF2-46AF-A805-6B40B84425C1}" dt="2020-11-24T14:27:14.088" v="15" actId="1035"/>
        <pc:sldMkLst>
          <pc:docMk/>
          <pc:sldMk cId="3358550441" sldId="344"/>
        </pc:sldMkLst>
        <pc:grpChg chg="mod">
          <ac:chgData name="Rosmorduc Vinca" userId="ad80fc01-cf55-4376-a825-a887c8046f05" providerId="ADAL" clId="{3F82C8C0-CEF2-46AF-A805-6B40B84425C1}" dt="2020-11-24T14:27:14.088" v="15" actId="1035"/>
          <ac:grpSpMkLst>
            <pc:docMk/>
            <pc:sldMk cId="3358550441" sldId="344"/>
            <ac:grpSpMk id="3" creationId="{E5D6705F-53A3-439D-BDEF-945F1DCAC620}"/>
          </ac:grpSpMkLst>
        </pc:grpChg>
        <pc:grpChg chg="mod">
          <ac:chgData name="Rosmorduc Vinca" userId="ad80fc01-cf55-4376-a825-a887c8046f05" providerId="ADAL" clId="{3F82C8C0-CEF2-46AF-A805-6B40B84425C1}" dt="2020-11-24T14:27:14.088" v="15" actId="1035"/>
          <ac:grpSpMkLst>
            <pc:docMk/>
            <pc:sldMk cId="3358550441" sldId="344"/>
            <ac:grpSpMk id="4" creationId="{F2EFAF84-1768-44A1-9A24-FACAEE1981A8}"/>
          </ac:grpSpMkLst>
        </pc:grpChg>
        <pc:picChg chg="mod">
          <ac:chgData name="Rosmorduc Vinca" userId="ad80fc01-cf55-4376-a825-a887c8046f05" providerId="ADAL" clId="{3F82C8C0-CEF2-46AF-A805-6B40B84425C1}" dt="2020-11-24T14:27:14.088" v="15" actId="1035"/>
          <ac:picMkLst>
            <pc:docMk/>
            <pc:sldMk cId="3358550441" sldId="344"/>
            <ac:picMk id="19" creationId="{630C4F1D-FECF-4AC4-B06B-F45AE4BCDFF4}"/>
          </ac:picMkLst>
        </pc:picChg>
      </pc:sldChg>
      <pc:sldChg chg="modSp">
        <pc:chgData name="Rosmorduc Vinca" userId="ad80fc01-cf55-4376-a825-a887c8046f05" providerId="ADAL" clId="{3F82C8C0-CEF2-46AF-A805-6B40B84425C1}" dt="2020-11-24T14:26:34.852" v="9" actId="1076"/>
        <pc:sldMkLst>
          <pc:docMk/>
          <pc:sldMk cId="1922934891" sldId="580"/>
        </pc:sldMkLst>
        <pc:grpChg chg="mod">
          <ac:chgData name="Rosmorduc Vinca" userId="ad80fc01-cf55-4376-a825-a887c8046f05" providerId="ADAL" clId="{3F82C8C0-CEF2-46AF-A805-6B40B84425C1}" dt="2020-11-24T14:26:34.852" v="9" actId="1076"/>
          <ac:grpSpMkLst>
            <pc:docMk/>
            <pc:sldMk cId="1922934891" sldId="580"/>
            <ac:grpSpMk id="3" creationId="{2CE20BE3-A2B2-470E-B370-DF312437E11F}"/>
          </ac:grpSpMkLst>
        </pc:grpChg>
        <pc:grpChg chg="mod">
          <ac:chgData name="Rosmorduc Vinca" userId="ad80fc01-cf55-4376-a825-a887c8046f05" providerId="ADAL" clId="{3F82C8C0-CEF2-46AF-A805-6B40B84425C1}" dt="2020-11-24T14:26:34.852" v="9" actId="1076"/>
          <ac:grpSpMkLst>
            <pc:docMk/>
            <pc:sldMk cId="1922934891" sldId="580"/>
            <ac:grpSpMk id="5" creationId="{8ED84AF9-3D0A-4CE7-9D04-0C1B6E823B20}"/>
          </ac:grpSpMkLst>
        </pc:grpChg>
        <pc:picChg chg="mod">
          <ac:chgData name="Rosmorduc Vinca" userId="ad80fc01-cf55-4376-a825-a887c8046f05" providerId="ADAL" clId="{3F82C8C0-CEF2-46AF-A805-6B40B84425C1}" dt="2020-11-24T14:26:34.852" v="9" actId="1076"/>
          <ac:picMkLst>
            <pc:docMk/>
            <pc:sldMk cId="1922934891" sldId="580"/>
            <ac:picMk id="19" creationId="{630C4F1D-FECF-4AC4-B06B-F45AE4BCDFF4}"/>
          </ac:picMkLst>
        </pc:picChg>
      </pc:sldChg>
      <pc:sldChg chg="modSp">
        <pc:chgData name="Rosmorduc Vinca" userId="ad80fc01-cf55-4376-a825-a887c8046f05" providerId="ADAL" clId="{3F82C8C0-CEF2-46AF-A805-6B40B84425C1}" dt="2020-11-24T14:27:53.549" v="20" actId="1076"/>
        <pc:sldMkLst>
          <pc:docMk/>
          <pc:sldMk cId="846476779" sldId="581"/>
        </pc:sldMkLst>
        <pc:grpChg chg="mod">
          <ac:chgData name="Rosmorduc Vinca" userId="ad80fc01-cf55-4376-a825-a887c8046f05" providerId="ADAL" clId="{3F82C8C0-CEF2-46AF-A805-6B40B84425C1}" dt="2020-11-24T14:27:53.549" v="20" actId="1076"/>
          <ac:grpSpMkLst>
            <pc:docMk/>
            <pc:sldMk cId="846476779" sldId="581"/>
            <ac:grpSpMk id="3" creationId="{5B6ADAEE-FC19-411A-B1BD-A5F67E8F68FC}"/>
          </ac:grpSpMkLst>
        </pc:grpChg>
        <pc:grpChg chg="mod">
          <ac:chgData name="Rosmorduc Vinca" userId="ad80fc01-cf55-4376-a825-a887c8046f05" providerId="ADAL" clId="{3F82C8C0-CEF2-46AF-A805-6B40B84425C1}" dt="2020-11-24T14:27:53.549" v="20" actId="1076"/>
          <ac:grpSpMkLst>
            <pc:docMk/>
            <pc:sldMk cId="846476779" sldId="581"/>
            <ac:grpSpMk id="4" creationId="{022A99C4-EA93-4FD4-A2FE-F83448A58FAD}"/>
          </ac:grpSpMkLst>
        </pc:grpChg>
        <pc:picChg chg="mod">
          <ac:chgData name="Rosmorduc Vinca" userId="ad80fc01-cf55-4376-a825-a887c8046f05" providerId="ADAL" clId="{3F82C8C0-CEF2-46AF-A805-6B40B84425C1}" dt="2020-11-24T14:27:53.549" v="20" actId="1076"/>
          <ac:picMkLst>
            <pc:docMk/>
            <pc:sldMk cId="846476779" sldId="581"/>
            <ac:picMk id="19" creationId="{630C4F1D-FECF-4AC4-B06B-F45AE4BCDFF4}"/>
          </ac:picMkLst>
        </pc:picChg>
      </pc:sldChg>
      <pc:sldChg chg="modSp">
        <pc:chgData name="Rosmorduc Vinca" userId="ad80fc01-cf55-4376-a825-a887c8046f05" providerId="ADAL" clId="{3F82C8C0-CEF2-46AF-A805-6B40B84425C1}" dt="2020-11-24T14:28:42.686" v="38" actId="1035"/>
        <pc:sldMkLst>
          <pc:docMk/>
          <pc:sldMk cId="1998194176" sldId="586"/>
        </pc:sldMkLst>
        <pc:grpChg chg="mod">
          <ac:chgData name="Rosmorduc Vinca" userId="ad80fc01-cf55-4376-a825-a887c8046f05" providerId="ADAL" clId="{3F82C8C0-CEF2-46AF-A805-6B40B84425C1}" dt="2020-11-24T14:28:42.686" v="38" actId="1035"/>
          <ac:grpSpMkLst>
            <pc:docMk/>
            <pc:sldMk cId="1998194176" sldId="586"/>
            <ac:grpSpMk id="5" creationId="{046A8516-7A8C-4E8F-8AAC-0961D67C1BCA}"/>
          </ac:grpSpMkLst>
        </pc:grpChg>
        <pc:grpChg chg="mod">
          <ac:chgData name="Rosmorduc Vinca" userId="ad80fc01-cf55-4376-a825-a887c8046f05" providerId="ADAL" clId="{3F82C8C0-CEF2-46AF-A805-6B40B84425C1}" dt="2020-11-24T14:28:42.686" v="38" actId="1035"/>
          <ac:grpSpMkLst>
            <pc:docMk/>
            <pc:sldMk cId="1998194176" sldId="586"/>
            <ac:grpSpMk id="12" creationId="{428D113F-BF9E-4B87-885B-9D748136DFE2}"/>
          </ac:grpSpMkLst>
        </pc:grpChg>
        <pc:picChg chg="mod">
          <ac:chgData name="Rosmorduc Vinca" userId="ad80fc01-cf55-4376-a825-a887c8046f05" providerId="ADAL" clId="{3F82C8C0-CEF2-46AF-A805-6B40B84425C1}" dt="2020-11-24T14:28:42.686" v="38" actId="1035"/>
          <ac:picMkLst>
            <pc:docMk/>
            <pc:sldMk cId="1998194176" sldId="586"/>
            <ac:picMk id="19" creationId="{630C4F1D-FECF-4AC4-B06B-F45AE4BCDFF4}"/>
          </ac:picMkLst>
        </pc:picChg>
      </pc:sldChg>
    </pc:docChg>
  </pc:docChgLst>
  <pc:docChgLst>
    <pc:chgData name="Rosmorduc Vinca" userId="ad80fc01-cf55-4376-a825-a887c8046f05" providerId="ADAL" clId="{F60916C9-F31F-42AE-95AF-8F7E3E4598AA}"/>
    <pc:docChg chg="undo custSel addSld delSld modSld sldOrd">
      <pc:chgData name="Rosmorduc Vinca" userId="ad80fc01-cf55-4376-a825-a887c8046f05" providerId="ADAL" clId="{F60916C9-F31F-42AE-95AF-8F7E3E4598AA}" dt="2019-08-20T13:48:28.796" v="1306" actId="2696"/>
      <pc:docMkLst>
        <pc:docMk/>
      </pc:docMkLst>
      <pc:sldChg chg="modSp">
        <pc:chgData name="Rosmorduc Vinca" userId="ad80fc01-cf55-4376-a825-a887c8046f05" providerId="ADAL" clId="{F60916C9-F31F-42AE-95AF-8F7E3E4598AA}" dt="2019-08-20T13:43:11.065" v="1078" actId="1076"/>
        <pc:sldMkLst>
          <pc:docMk/>
          <pc:sldMk cId="0" sldId="345"/>
        </pc:sldMkLst>
        <pc:spChg chg="mod">
          <ac:chgData name="Rosmorduc Vinca" userId="ad80fc01-cf55-4376-a825-a887c8046f05" providerId="ADAL" clId="{F60916C9-F31F-42AE-95AF-8F7E3E4598AA}" dt="2019-08-20T13:42:55.962" v="1075" actId="20577"/>
          <ac:spMkLst>
            <pc:docMk/>
            <pc:sldMk cId="0" sldId="345"/>
            <ac:spMk id="48130" creationId="{00000000-0000-0000-0000-000000000000}"/>
          </ac:spMkLst>
        </pc:spChg>
        <pc:spChg chg="mod">
          <ac:chgData name="Rosmorduc Vinca" userId="ad80fc01-cf55-4376-a825-a887c8046f05" providerId="ADAL" clId="{F60916C9-F31F-42AE-95AF-8F7E3E4598AA}" dt="2019-08-20T13:43:02.724" v="1077" actId="20577"/>
          <ac:spMkLst>
            <pc:docMk/>
            <pc:sldMk cId="0" sldId="345"/>
            <ac:spMk id="48131" creationId="{00000000-0000-0000-0000-000000000000}"/>
          </ac:spMkLst>
        </pc:spChg>
        <pc:spChg chg="mod">
          <ac:chgData name="Rosmorduc Vinca" userId="ad80fc01-cf55-4376-a825-a887c8046f05" providerId="ADAL" clId="{F60916C9-F31F-42AE-95AF-8F7E3E4598AA}" dt="2019-08-20T13:43:11.065" v="1078" actId="1076"/>
          <ac:spMkLst>
            <pc:docMk/>
            <pc:sldMk cId="0" sldId="345"/>
            <ac:spMk id="48144" creationId="{00000000-0000-0000-0000-000000000000}"/>
          </ac:spMkLst>
        </pc:spChg>
      </pc:sldChg>
      <pc:sldChg chg="modSp">
        <pc:chgData name="Rosmorduc Vinca" userId="ad80fc01-cf55-4376-a825-a887c8046f05" providerId="ADAL" clId="{F60916C9-F31F-42AE-95AF-8F7E3E4598AA}" dt="2019-08-20T13:25:26.101" v="290" actId="20577"/>
        <pc:sldMkLst>
          <pc:docMk/>
          <pc:sldMk cId="1082277992" sldId="348"/>
        </pc:sldMkLst>
        <pc:spChg chg="mod">
          <ac:chgData name="Rosmorduc Vinca" userId="ad80fc01-cf55-4376-a825-a887c8046f05" providerId="ADAL" clId="{F60916C9-F31F-42AE-95AF-8F7E3E4598AA}" dt="2019-08-20T13:25:26.101" v="290" actId="20577"/>
          <ac:spMkLst>
            <pc:docMk/>
            <pc:sldMk cId="1082277992" sldId="348"/>
            <ac:spMk id="4098" creationId="{00000000-0000-0000-0000-000000000000}"/>
          </ac:spMkLst>
        </pc:spChg>
      </pc:sldChg>
      <pc:sldChg chg="modSp">
        <pc:chgData name="Rosmorduc Vinca" userId="ad80fc01-cf55-4376-a825-a887c8046f05" providerId="ADAL" clId="{F60916C9-F31F-42AE-95AF-8F7E3E4598AA}" dt="2019-08-20T13:03:25.009" v="2" actId="20577"/>
        <pc:sldMkLst>
          <pc:docMk/>
          <pc:sldMk cId="1374952955" sldId="352"/>
        </pc:sldMkLst>
        <pc:spChg chg="mod">
          <ac:chgData name="Rosmorduc Vinca" userId="ad80fc01-cf55-4376-a825-a887c8046f05" providerId="ADAL" clId="{F60916C9-F31F-42AE-95AF-8F7E3E4598AA}" dt="2019-08-20T13:03:25.009" v="2" actId="20577"/>
          <ac:spMkLst>
            <pc:docMk/>
            <pc:sldMk cId="1374952955" sldId="352"/>
            <ac:spMk id="3" creationId="{960936DB-436A-42FF-88DE-67127C01E7B8}"/>
          </ac:spMkLst>
        </pc:spChg>
      </pc:sldChg>
      <pc:sldChg chg="delSp modSp">
        <pc:chgData name="Rosmorduc Vinca" userId="ad80fc01-cf55-4376-a825-a887c8046f05" providerId="ADAL" clId="{F60916C9-F31F-42AE-95AF-8F7E3E4598AA}" dt="2019-08-20T13:43:26.884" v="1098" actId="20577"/>
        <pc:sldMkLst>
          <pc:docMk/>
          <pc:sldMk cId="1209475898" sldId="370"/>
        </pc:sldMkLst>
        <pc:spChg chg="mod">
          <ac:chgData name="Rosmorduc Vinca" userId="ad80fc01-cf55-4376-a825-a887c8046f05" providerId="ADAL" clId="{F60916C9-F31F-42AE-95AF-8F7E3E4598AA}" dt="2019-08-20T13:43:26.884" v="1098" actId="20577"/>
          <ac:spMkLst>
            <pc:docMk/>
            <pc:sldMk cId="1209475898" sldId="370"/>
            <ac:spMk id="2" creationId="{690D4ABE-0047-4ADF-BDCC-133DF140184B}"/>
          </ac:spMkLst>
        </pc:spChg>
        <pc:spChg chg="del">
          <ac:chgData name="Rosmorduc Vinca" userId="ad80fc01-cf55-4376-a825-a887c8046f05" providerId="ADAL" clId="{F60916C9-F31F-42AE-95AF-8F7E3E4598AA}" dt="2019-08-20T13:17:37.518" v="4" actId="478"/>
          <ac:spMkLst>
            <pc:docMk/>
            <pc:sldMk cId="1209475898" sldId="370"/>
            <ac:spMk id="5" creationId="{948EC75A-EF0C-450F-8C05-B83EAACE8A92}"/>
          </ac:spMkLst>
        </pc:spChg>
        <pc:spChg chg="mod">
          <ac:chgData name="Rosmorduc Vinca" userId="ad80fc01-cf55-4376-a825-a887c8046f05" providerId="ADAL" clId="{F60916C9-F31F-42AE-95AF-8F7E3E4598AA}" dt="2019-08-20T13:17:34.932" v="3" actId="1076"/>
          <ac:spMkLst>
            <pc:docMk/>
            <pc:sldMk cId="1209475898" sldId="370"/>
            <ac:spMk id="7" creationId="{0A8BC11C-3EC0-4E21-815E-3EB7A7B632B4}"/>
          </ac:spMkLst>
        </pc:spChg>
        <pc:spChg chg="mod">
          <ac:chgData name="Rosmorduc Vinca" userId="ad80fc01-cf55-4376-a825-a887c8046f05" providerId="ADAL" clId="{F60916C9-F31F-42AE-95AF-8F7E3E4598AA}" dt="2019-08-20T13:19:31.199" v="66" actId="20577"/>
          <ac:spMkLst>
            <pc:docMk/>
            <pc:sldMk cId="1209475898" sldId="370"/>
            <ac:spMk id="9" creationId="{2E79887B-FDF7-481A-8DA9-7D4D35DC084D}"/>
          </ac:spMkLst>
        </pc:spChg>
        <pc:spChg chg="mod">
          <ac:chgData name="Rosmorduc Vinca" userId="ad80fc01-cf55-4376-a825-a887c8046f05" providerId="ADAL" clId="{F60916C9-F31F-42AE-95AF-8F7E3E4598AA}" dt="2019-08-20T13:19:34.607" v="71" actId="20577"/>
          <ac:spMkLst>
            <pc:docMk/>
            <pc:sldMk cId="1209475898" sldId="370"/>
            <ac:spMk id="10" creationId="{EFF11BDB-421D-44F2-AFC6-74FB749F7E6B}"/>
          </ac:spMkLst>
        </pc:spChg>
        <pc:spChg chg="mod">
          <ac:chgData name="Rosmorduc Vinca" userId="ad80fc01-cf55-4376-a825-a887c8046f05" providerId="ADAL" clId="{F60916C9-F31F-42AE-95AF-8F7E3E4598AA}" dt="2019-08-20T13:18:49.659" v="54" actId="1076"/>
          <ac:spMkLst>
            <pc:docMk/>
            <pc:sldMk cId="1209475898" sldId="370"/>
            <ac:spMk id="11" creationId="{D496169B-B306-4014-AB3A-9272B195C4DD}"/>
          </ac:spMkLst>
        </pc:spChg>
        <pc:spChg chg="mod">
          <ac:chgData name="Rosmorduc Vinca" userId="ad80fc01-cf55-4376-a825-a887c8046f05" providerId="ADAL" clId="{F60916C9-F31F-42AE-95AF-8F7E3E4598AA}" dt="2019-08-20T13:18:54.364" v="56" actId="14100"/>
          <ac:spMkLst>
            <pc:docMk/>
            <pc:sldMk cId="1209475898" sldId="370"/>
            <ac:spMk id="12" creationId="{8D61EDA5-630C-4323-8A7D-68BE6B8274F4}"/>
          </ac:spMkLst>
        </pc:spChg>
        <pc:spChg chg="mod">
          <ac:chgData name="Rosmorduc Vinca" userId="ad80fc01-cf55-4376-a825-a887c8046f05" providerId="ADAL" clId="{F60916C9-F31F-42AE-95AF-8F7E3E4598AA}" dt="2019-08-20T13:19:02.780" v="57" actId="1076"/>
          <ac:spMkLst>
            <pc:docMk/>
            <pc:sldMk cId="1209475898" sldId="370"/>
            <ac:spMk id="13" creationId="{1C76BFFA-E29E-4601-8597-5C8F9D2077A7}"/>
          </ac:spMkLst>
        </pc:spChg>
        <pc:spChg chg="mod">
          <ac:chgData name="Rosmorduc Vinca" userId="ad80fc01-cf55-4376-a825-a887c8046f05" providerId="ADAL" clId="{F60916C9-F31F-42AE-95AF-8F7E3E4598AA}" dt="2019-08-20T13:19:08.733" v="60" actId="14100"/>
          <ac:spMkLst>
            <pc:docMk/>
            <pc:sldMk cId="1209475898" sldId="370"/>
            <ac:spMk id="14" creationId="{9A7375A1-1513-488D-A51F-7D0B8F056390}"/>
          </ac:spMkLst>
        </pc:spChg>
        <pc:spChg chg="mod">
          <ac:chgData name="Rosmorduc Vinca" userId="ad80fc01-cf55-4376-a825-a887c8046f05" providerId="ADAL" clId="{F60916C9-F31F-42AE-95AF-8F7E3E4598AA}" dt="2019-08-20T13:18:32.811" v="47" actId="1076"/>
          <ac:spMkLst>
            <pc:docMk/>
            <pc:sldMk cId="1209475898" sldId="370"/>
            <ac:spMk id="15" creationId="{B3F97069-5AB0-404E-9152-7C1BAD514C90}"/>
          </ac:spMkLst>
        </pc:spChg>
        <pc:spChg chg="mod">
          <ac:chgData name="Rosmorduc Vinca" userId="ad80fc01-cf55-4376-a825-a887c8046f05" providerId="ADAL" clId="{F60916C9-F31F-42AE-95AF-8F7E3E4598AA}" dt="2019-08-20T13:18:37.476" v="49" actId="14100"/>
          <ac:spMkLst>
            <pc:docMk/>
            <pc:sldMk cId="1209475898" sldId="370"/>
            <ac:spMk id="16" creationId="{687AC332-9DF1-4FA0-AFD5-BEBEB0D955C5}"/>
          </ac:spMkLst>
        </pc:spChg>
        <pc:spChg chg="mod">
          <ac:chgData name="Rosmorduc Vinca" userId="ad80fc01-cf55-4376-a825-a887c8046f05" providerId="ADAL" clId="{F60916C9-F31F-42AE-95AF-8F7E3E4598AA}" dt="2019-08-20T13:19:17.892" v="61" actId="14100"/>
          <ac:spMkLst>
            <pc:docMk/>
            <pc:sldMk cId="1209475898" sldId="370"/>
            <ac:spMk id="18" creationId="{5B71E43E-9868-4C1B-B0EE-F381772FF5FD}"/>
          </ac:spMkLst>
        </pc:spChg>
        <pc:picChg chg="mod">
          <ac:chgData name="Rosmorduc Vinca" userId="ad80fc01-cf55-4376-a825-a887c8046f05" providerId="ADAL" clId="{F60916C9-F31F-42AE-95AF-8F7E3E4598AA}" dt="2019-08-20T13:19:05.461" v="59" actId="1076"/>
          <ac:picMkLst>
            <pc:docMk/>
            <pc:sldMk cId="1209475898" sldId="370"/>
            <ac:picMk id="8" creationId="{FC61D176-639A-4959-9250-96AC3D91E4C4}"/>
          </ac:picMkLst>
        </pc:picChg>
      </pc:sldChg>
      <pc:sldChg chg="addSp delSp modSp">
        <pc:chgData name="Rosmorduc Vinca" userId="ad80fc01-cf55-4376-a825-a887c8046f05" providerId="ADAL" clId="{F60916C9-F31F-42AE-95AF-8F7E3E4598AA}" dt="2019-08-20T13:48:14.556" v="1302" actId="20577"/>
        <pc:sldMkLst>
          <pc:docMk/>
          <pc:sldMk cId="3861080009" sldId="375"/>
        </pc:sldMkLst>
        <pc:spChg chg="mod">
          <ac:chgData name="Rosmorduc Vinca" userId="ad80fc01-cf55-4376-a825-a887c8046f05" providerId="ADAL" clId="{F60916C9-F31F-42AE-95AF-8F7E3E4598AA}" dt="2019-08-20T13:48:14.556" v="1302" actId="20577"/>
          <ac:spMkLst>
            <pc:docMk/>
            <pc:sldMk cId="3861080009" sldId="375"/>
            <ac:spMk id="3" creationId="{62F11E3F-ABFD-44C2-AAE6-E676B7040158}"/>
          </ac:spMkLst>
        </pc:spChg>
        <pc:spChg chg="del">
          <ac:chgData name="Rosmorduc Vinca" userId="ad80fc01-cf55-4376-a825-a887c8046f05" providerId="ADAL" clId="{F60916C9-F31F-42AE-95AF-8F7E3E4598AA}" dt="2019-08-20T13:46:34.134" v="1183" actId="478"/>
          <ac:spMkLst>
            <pc:docMk/>
            <pc:sldMk cId="3861080009" sldId="375"/>
            <ac:spMk id="4" creationId="{44A98601-27FF-4424-810F-CD2D269E5841}"/>
          </ac:spMkLst>
        </pc:spChg>
        <pc:spChg chg="add mod">
          <ac:chgData name="Rosmorduc Vinca" userId="ad80fc01-cf55-4376-a825-a887c8046f05" providerId="ADAL" clId="{F60916C9-F31F-42AE-95AF-8F7E3E4598AA}" dt="2019-08-20T13:48:01.421" v="1289" actId="164"/>
          <ac:spMkLst>
            <pc:docMk/>
            <pc:sldMk cId="3861080009" sldId="375"/>
            <ac:spMk id="6" creationId="{58B987FB-11D8-44DD-BD49-EA103935A41C}"/>
          </ac:spMkLst>
        </pc:spChg>
        <pc:grpChg chg="add mod">
          <ac:chgData name="Rosmorduc Vinca" userId="ad80fc01-cf55-4376-a825-a887c8046f05" providerId="ADAL" clId="{F60916C9-F31F-42AE-95AF-8F7E3E4598AA}" dt="2019-08-20T13:48:02.760" v="1290" actId="1076"/>
          <ac:grpSpMkLst>
            <pc:docMk/>
            <pc:sldMk cId="3861080009" sldId="375"/>
            <ac:grpSpMk id="7" creationId="{2C670448-1FE6-4A15-835E-53BC8583A3E8}"/>
          </ac:grpSpMkLst>
        </pc:grpChg>
        <pc:picChg chg="add mod">
          <ac:chgData name="Rosmorduc Vinca" userId="ad80fc01-cf55-4376-a825-a887c8046f05" providerId="ADAL" clId="{F60916C9-F31F-42AE-95AF-8F7E3E4598AA}" dt="2019-08-20T13:48:01.421" v="1289" actId="164"/>
          <ac:picMkLst>
            <pc:docMk/>
            <pc:sldMk cId="3861080009" sldId="375"/>
            <ac:picMk id="5" creationId="{78D4CFB1-E856-4E95-8EE2-9ABFD9028BD8}"/>
          </ac:picMkLst>
        </pc:picChg>
      </pc:sldChg>
      <pc:sldChg chg="modSp add">
        <pc:chgData name="Rosmorduc Vinca" userId="ad80fc01-cf55-4376-a825-a887c8046f05" providerId="ADAL" clId="{F60916C9-F31F-42AE-95AF-8F7E3E4598AA}" dt="2019-08-20T13:27:09.315" v="342" actId="20577"/>
        <pc:sldMkLst>
          <pc:docMk/>
          <pc:sldMk cId="4047431930" sldId="377"/>
        </pc:sldMkLst>
        <pc:spChg chg="mod">
          <ac:chgData name="Rosmorduc Vinca" userId="ad80fc01-cf55-4376-a825-a887c8046f05" providerId="ADAL" clId="{F60916C9-F31F-42AE-95AF-8F7E3E4598AA}" dt="2019-08-20T13:27:09.315" v="342" actId="20577"/>
          <ac:spMkLst>
            <pc:docMk/>
            <pc:sldMk cId="4047431930" sldId="377"/>
            <ac:spMk id="2" creationId="{5F554ECE-84CE-4DDA-90EC-A81F6E21C149}"/>
          </ac:spMkLst>
        </pc:spChg>
        <pc:spChg chg="mod">
          <ac:chgData name="Rosmorduc Vinca" userId="ad80fc01-cf55-4376-a825-a887c8046f05" providerId="ADAL" clId="{F60916C9-F31F-42AE-95AF-8F7E3E4598AA}" dt="2019-08-20T13:26:59.022" v="341" actId="14100"/>
          <ac:spMkLst>
            <pc:docMk/>
            <pc:sldMk cId="4047431930" sldId="377"/>
            <ac:spMk id="3" creationId="{C01B0238-9FBD-41EF-83B8-DED3DBEBD38F}"/>
          </ac:spMkLst>
        </pc:spChg>
      </pc:sldChg>
      <pc:sldChg chg="modSp">
        <pc:chgData name="Rosmorduc Vinca" userId="ad80fc01-cf55-4376-a825-a887c8046f05" providerId="ADAL" clId="{F60916C9-F31F-42AE-95AF-8F7E3E4598AA}" dt="2019-08-20T13:23:36.164" v="213" actId="20577"/>
        <pc:sldMkLst>
          <pc:docMk/>
          <pc:sldMk cId="787431916" sldId="573"/>
        </pc:sldMkLst>
        <pc:spChg chg="mod">
          <ac:chgData name="Rosmorduc Vinca" userId="ad80fc01-cf55-4376-a825-a887c8046f05" providerId="ADAL" clId="{F60916C9-F31F-42AE-95AF-8F7E3E4598AA}" dt="2019-08-20T13:23:36.164" v="213" actId="20577"/>
          <ac:spMkLst>
            <pc:docMk/>
            <pc:sldMk cId="787431916" sldId="573"/>
            <ac:spMk id="2" creationId="{33E46A11-15AF-4194-9931-6C498487A353}"/>
          </ac:spMkLst>
        </pc:spChg>
      </pc:sldChg>
      <pc:sldChg chg="addSp delSp modSp">
        <pc:chgData name="Rosmorduc Vinca" userId="ad80fc01-cf55-4376-a825-a887c8046f05" providerId="ADAL" clId="{F60916C9-F31F-42AE-95AF-8F7E3E4598AA}" dt="2019-08-20T13:45:26.609" v="1154"/>
        <pc:sldMkLst>
          <pc:docMk/>
          <pc:sldMk cId="4092489826" sldId="574"/>
        </pc:sldMkLst>
        <pc:spChg chg="mod">
          <ac:chgData name="Rosmorduc Vinca" userId="ad80fc01-cf55-4376-a825-a887c8046f05" providerId="ADAL" clId="{F60916C9-F31F-42AE-95AF-8F7E3E4598AA}" dt="2019-08-20T13:20:54.960" v="94" actId="20577"/>
          <ac:spMkLst>
            <pc:docMk/>
            <pc:sldMk cId="4092489826" sldId="574"/>
            <ac:spMk id="2" creationId="{33E46A11-15AF-4194-9931-6C498487A353}"/>
          </ac:spMkLst>
        </pc:spChg>
        <pc:spChg chg="add mod">
          <ac:chgData name="Rosmorduc Vinca" userId="ad80fc01-cf55-4376-a825-a887c8046f05" providerId="ADAL" clId="{F60916C9-F31F-42AE-95AF-8F7E3E4598AA}" dt="2019-08-20T13:44:51.572" v="1149" actId="1076"/>
          <ac:spMkLst>
            <pc:docMk/>
            <pc:sldMk cId="4092489826" sldId="574"/>
            <ac:spMk id="4" creationId="{66BD2A8D-AF1C-4BF2-9C28-11769C8D24E8}"/>
          </ac:spMkLst>
        </pc:spChg>
        <pc:picChg chg="add mod">
          <ac:chgData name="Rosmorduc Vinca" userId="ad80fc01-cf55-4376-a825-a887c8046f05" providerId="ADAL" clId="{F60916C9-F31F-42AE-95AF-8F7E3E4598AA}" dt="2019-08-20T13:44:53.956" v="1150" actId="1076"/>
          <ac:picMkLst>
            <pc:docMk/>
            <pc:sldMk cId="4092489826" sldId="574"/>
            <ac:picMk id="3" creationId="{9071B548-7716-4183-A80D-9C037D3E25FB}"/>
          </ac:picMkLst>
        </pc:picChg>
        <pc:picChg chg="add del">
          <ac:chgData name="Rosmorduc Vinca" userId="ad80fc01-cf55-4376-a825-a887c8046f05" providerId="ADAL" clId="{F60916C9-F31F-42AE-95AF-8F7E3E4598AA}" dt="2019-08-20T13:45:26.609" v="1154"/>
          <ac:picMkLst>
            <pc:docMk/>
            <pc:sldMk cId="4092489826" sldId="574"/>
            <ac:picMk id="5" creationId="{5E85921E-1F4E-4B61-81B1-ADB465122A61}"/>
          </ac:picMkLst>
        </pc:picChg>
      </pc:sldChg>
      <pc:sldChg chg="addSp delSp modSp add">
        <pc:chgData name="Rosmorduc Vinca" userId="ad80fc01-cf55-4376-a825-a887c8046f05" providerId="ADAL" clId="{F60916C9-F31F-42AE-95AF-8F7E3E4598AA}" dt="2019-08-20T13:39:11.543" v="888" actId="20577"/>
        <pc:sldMkLst>
          <pc:docMk/>
          <pc:sldMk cId="1139166686" sldId="576"/>
        </pc:sldMkLst>
        <pc:spChg chg="mod">
          <ac:chgData name="Rosmorduc Vinca" userId="ad80fc01-cf55-4376-a825-a887c8046f05" providerId="ADAL" clId="{F60916C9-F31F-42AE-95AF-8F7E3E4598AA}" dt="2019-08-20T13:21:20.230" v="123" actId="20577"/>
          <ac:spMkLst>
            <pc:docMk/>
            <pc:sldMk cId="1139166686" sldId="576"/>
            <ac:spMk id="2" creationId="{9941C7C4-E714-4DD0-97AB-C0378C44F943}"/>
          </ac:spMkLst>
        </pc:spChg>
        <pc:spChg chg="add del mod">
          <ac:chgData name="Rosmorduc Vinca" userId="ad80fc01-cf55-4376-a825-a887c8046f05" providerId="ADAL" clId="{F60916C9-F31F-42AE-95AF-8F7E3E4598AA}" dt="2019-08-20T13:21:25.427" v="125" actId="478"/>
          <ac:spMkLst>
            <pc:docMk/>
            <pc:sldMk cId="1139166686" sldId="576"/>
            <ac:spMk id="5" creationId="{4A7A0A70-A049-405B-AF53-CD50F1FC43D9}"/>
          </ac:spMkLst>
        </pc:spChg>
        <pc:spChg chg="del mod">
          <ac:chgData name="Rosmorduc Vinca" userId="ad80fc01-cf55-4376-a825-a887c8046f05" providerId="ADAL" clId="{F60916C9-F31F-42AE-95AF-8F7E3E4598AA}" dt="2019-08-20T13:38:18.044" v="771" actId="478"/>
          <ac:spMkLst>
            <pc:docMk/>
            <pc:sldMk cId="1139166686" sldId="576"/>
            <ac:spMk id="7" creationId="{C9E40E95-AA8D-4C03-9360-5F68FD64C816}"/>
          </ac:spMkLst>
        </pc:spChg>
        <pc:spChg chg="add del mod">
          <ac:chgData name="Rosmorduc Vinca" userId="ad80fc01-cf55-4376-a825-a887c8046f05" providerId="ADAL" clId="{F60916C9-F31F-42AE-95AF-8F7E3E4598AA}" dt="2019-08-20T13:27:54.487" v="355" actId="478"/>
          <ac:spMkLst>
            <pc:docMk/>
            <pc:sldMk cId="1139166686" sldId="576"/>
            <ac:spMk id="10" creationId="{A08BDFD0-C417-4277-8377-F98D18026174}"/>
          </ac:spMkLst>
        </pc:spChg>
        <pc:spChg chg="add del mod">
          <ac:chgData name="Rosmorduc Vinca" userId="ad80fc01-cf55-4376-a825-a887c8046f05" providerId="ADAL" clId="{F60916C9-F31F-42AE-95AF-8F7E3E4598AA}" dt="2019-08-20T13:38:14.262" v="770" actId="478"/>
          <ac:spMkLst>
            <pc:docMk/>
            <pc:sldMk cId="1139166686" sldId="576"/>
            <ac:spMk id="11" creationId="{84C22D39-A4B7-47A9-B0F1-3B9FF15B291E}"/>
          </ac:spMkLst>
        </pc:spChg>
        <pc:spChg chg="add mod">
          <ac:chgData name="Rosmorduc Vinca" userId="ad80fc01-cf55-4376-a825-a887c8046f05" providerId="ADAL" clId="{F60916C9-F31F-42AE-95AF-8F7E3E4598AA}" dt="2019-08-20T13:39:11.543" v="888" actId="20577"/>
          <ac:spMkLst>
            <pc:docMk/>
            <pc:sldMk cId="1139166686" sldId="576"/>
            <ac:spMk id="12" creationId="{1C2C8AD6-9D25-4585-9352-DB565278FE1D}"/>
          </ac:spMkLst>
        </pc:spChg>
        <pc:spChg chg="add mod">
          <ac:chgData name="Rosmorduc Vinca" userId="ad80fc01-cf55-4376-a825-a887c8046f05" providerId="ADAL" clId="{F60916C9-F31F-42AE-95AF-8F7E3E4598AA}" dt="2019-08-20T13:38:12.005" v="769" actId="1076"/>
          <ac:spMkLst>
            <pc:docMk/>
            <pc:sldMk cId="1139166686" sldId="576"/>
            <ac:spMk id="13" creationId="{EAFBE7E1-D2B1-4356-B46C-4DABA18062F1}"/>
          </ac:spMkLst>
        </pc:spChg>
        <pc:spChg chg="add mod">
          <ac:chgData name="Rosmorduc Vinca" userId="ad80fc01-cf55-4376-a825-a887c8046f05" providerId="ADAL" clId="{F60916C9-F31F-42AE-95AF-8F7E3E4598AA}" dt="2019-08-20T13:38:12.005" v="769" actId="1076"/>
          <ac:spMkLst>
            <pc:docMk/>
            <pc:sldMk cId="1139166686" sldId="576"/>
            <ac:spMk id="14" creationId="{AC25C996-4639-4854-9E5F-AFD3067B8C6E}"/>
          </ac:spMkLst>
        </pc:spChg>
        <pc:spChg chg="add mod">
          <ac:chgData name="Rosmorduc Vinca" userId="ad80fc01-cf55-4376-a825-a887c8046f05" providerId="ADAL" clId="{F60916C9-F31F-42AE-95AF-8F7E3E4598AA}" dt="2019-08-20T13:38:12.005" v="769" actId="1076"/>
          <ac:spMkLst>
            <pc:docMk/>
            <pc:sldMk cId="1139166686" sldId="576"/>
            <ac:spMk id="15" creationId="{C316CBCF-67A6-47AC-BD8F-E4A5B5F224A9}"/>
          </ac:spMkLst>
        </pc:spChg>
        <pc:spChg chg="add mod">
          <ac:chgData name="Rosmorduc Vinca" userId="ad80fc01-cf55-4376-a825-a887c8046f05" providerId="ADAL" clId="{F60916C9-F31F-42AE-95AF-8F7E3E4598AA}" dt="2019-08-20T13:38:12.005" v="769" actId="1076"/>
          <ac:spMkLst>
            <pc:docMk/>
            <pc:sldMk cId="1139166686" sldId="576"/>
            <ac:spMk id="16" creationId="{6EB7AD4D-2A76-48B5-B51E-6C2F6C94B4D4}"/>
          </ac:spMkLst>
        </pc:spChg>
        <pc:picChg chg="del">
          <ac:chgData name="Rosmorduc Vinca" userId="ad80fc01-cf55-4376-a825-a887c8046f05" providerId="ADAL" clId="{F60916C9-F31F-42AE-95AF-8F7E3E4598AA}" dt="2019-08-20T13:21:22.327" v="124" actId="478"/>
          <ac:picMkLst>
            <pc:docMk/>
            <pc:sldMk cId="1139166686" sldId="576"/>
            <ac:picMk id="6" creationId="{8B887D85-CB17-456F-A135-5989F10FE46D}"/>
          </ac:picMkLst>
        </pc:picChg>
        <pc:picChg chg="add mod">
          <ac:chgData name="Rosmorduc Vinca" userId="ad80fc01-cf55-4376-a825-a887c8046f05" providerId="ADAL" clId="{F60916C9-F31F-42AE-95AF-8F7E3E4598AA}" dt="2019-08-20T13:22:43.633" v="133" actId="14100"/>
          <ac:picMkLst>
            <pc:docMk/>
            <pc:sldMk cId="1139166686" sldId="576"/>
            <ac:picMk id="9" creationId="{6EFEEF5A-FC72-4B59-86A3-E1B986EA5EC1}"/>
          </ac:picMkLst>
        </pc:picChg>
      </pc:sldChg>
    </pc:docChg>
  </pc:docChgLst>
  <pc:docChgLst>
    <pc:chgData name="Rosmorduc Vinca" userId="ad80fc01-cf55-4376-a825-a887c8046f05" providerId="ADAL" clId="{89F2FD1D-B1CA-4189-B804-91D3A792733E}"/>
    <pc:docChg chg="modSld">
      <pc:chgData name="Rosmorduc Vinca" userId="ad80fc01-cf55-4376-a825-a887c8046f05" providerId="ADAL" clId="{89F2FD1D-B1CA-4189-B804-91D3A792733E}" dt="2020-11-26T14:49:15.973" v="4" actId="1035"/>
      <pc:docMkLst>
        <pc:docMk/>
      </pc:docMkLst>
      <pc:sldChg chg="addSp modSp mod">
        <pc:chgData name="Rosmorduc Vinca" userId="ad80fc01-cf55-4376-a825-a887c8046f05" providerId="ADAL" clId="{89F2FD1D-B1CA-4189-B804-91D3A792733E}" dt="2020-11-26T14:49:15.973" v="4" actId="1035"/>
        <pc:sldMkLst>
          <pc:docMk/>
          <pc:sldMk cId="787431916" sldId="573"/>
        </pc:sldMkLst>
        <pc:spChg chg="mod">
          <ac:chgData name="Rosmorduc Vinca" userId="ad80fc01-cf55-4376-a825-a887c8046f05" providerId="ADAL" clId="{89F2FD1D-B1CA-4189-B804-91D3A792733E}" dt="2020-11-26T14:48:59.655" v="2" actId="20577"/>
          <ac:spMkLst>
            <pc:docMk/>
            <pc:sldMk cId="787431916" sldId="573"/>
            <ac:spMk id="2" creationId="{33E46A11-15AF-4194-9931-6C498487A353}"/>
          </ac:spMkLst>
        </pc:spChg>
        <pc:spChg chg="mod">
          <ac:chgData name="Rosmorduc Vinca" userId="ad80fc01-cf55-4376-a825-a887c8046f05" providerId="ADAL" clId="{89F2FD1D-B1CA-4189-B804-91D3A792733E}" dt="2020-11-26T14:49:15.973" v="4" actId="1035"/>
          <ac:spMkLst>
            <pc:docMk/>
            <pc:sldMk cId="787431916" sldId="573"/>
            <ac:spMk id="16" creationId="{FAC1A54A-956C-450D-A4E8-4D7EED7546F1}"/>
          </ac:spMkLst>
        </pc:spChg>
        <pc:spChg chg="mod">
          <ac:chgData name="Rosmorduc Vinca" userId="ad80fc01-cf55-4376-a825-a887c8046f05" providerId="ADAL" clId="{89F2FD1D-B1CA-4189-B804-91D3A792733E}" dt="2020-11-26T14:48:56.131" v="0" actId="164"/>
          <ac:spMkLst>
            <pc:docMk/>
            <pc:sldMk cId="787431916" sldId="573"/>
            <ac:spMk id="24" creationId="{1C9A8D91-1B1E-4556-BA46-4B3649F0B9D0}"/>
          </ac:spMkLst>
        </pc:spChg>
        <pc:spChg chg="mod">
          <ac:chgData name="Rosmorduc Vinca" userId="ad80fc01-cf55-4376-a825-a887c8046f05" providerId="ADAL" clId="{89F2FD1D-B1CA-4189-B804-91D3A792733E}" dt="2020-11-26T14:48:56.131" v="0" actId="164"/>
          <ac:spMkLst>
            <pc:docMk/>
            <pc:sldMk cId="787431916" sldId="573"/>
            <ac:spMk id="31" creationId="{320D3F4E-7499-4890-A2DA-D11DE812E216}"/>
          </ac:spMkLst>
        </pc:spChg>
        <pc:spChg chg="mod">
          <ac:chgData name="Rosmorduc Vinca" userId="ad80fc01-cf55-4376-a825-a887c8046f05" providerId="ADAL" clId="{89F2FD1D-B1CA-4189-B804-91D3A792733E}" dt="2020-11-26T14:48:56.131" v="0" actId="164"/>
          <ac:spMkLst>
            <pc:docMk/>
            <pc:sldMk cId="787431916" sldId="573"/>
            <ac:spMk id="39" creationId="{364CF28A-0EC9-4CFB-89D7-24C0C2E256FA}"/>
          </ac:spMkLst>
        </pc:spChg>
        <pc:spChg chg="mod">
          <ac:chgData name="Rosmorduc Vinca" userId="ad80fc01-cf55-4376-a825-a887c8046f05" providerId="ADAL" clId="{89F2FD1D-B1CA-4189-B804-91D3A792733E}" dt="2020-11-26T14:48:56.131" v="0" actId="164"/>
          <ac:spMkLst>
            <pc:docMk/>
            <pc:sldMk cId="787431916" sldId="573"/>
            <ac:spMk id="55" creationId="{50EFF02A-6C25-4C99-B012-0692D128CE95}"/>
          </ac:spMkLst>
        </pc:spChg>
        <pc:spChg chg="mod">
          <ac:chgData name="Rosmorduc Vinca" userId="ad80fc01-cf55-4376-a825-a887c8046f05" providerId="ADAL" clId="{89F2FD1D-B1CA-4189-B804-91D3A792733E}" dt="2020-11-26T14:48:56.131" v="0" actId="164"/>
          <ac:spMkLst>
            <pc:docMk/>
            <pc:sldMk cId="787431916" sldId="573"/>
            <ac:spMk id="68" creationId="{FA770183-040F-4882-B8E5-ACE0FB0CF87A}"/>
          </ac:spMkLst>
        </pc:spChg>
        <pc:spChg chg="mod">
          <ac:chgData name="Rosmorduc Vinca" userId="ad80fc01-cf55-4376-a825-a887c8046f05" providerId="ADAL" clId="{89F2FD1D-B1CA-4189-B804-91D3A792733E}" dt="2020-11-26T14:48:56.131" v="0" actId="164"/>
          <ac:spMkLst>
            <pc:docMk/>
            <pc:sldMk cId="787431916" sldId="573"/>
            <ac:spMk id="74" creationId="{9CE4B799-81A0-4BB0-9A1E-27430F4C5EE5}"/>
          </ac:spMkLst>
        </pc:spChg>
        <pc:spChg chg="mod">
          <ac:chgData name="Rosmorduc Vinca" userId="ad80fc01-cf55-4376-a825-a887c8046f05" providerId="ADAL" clId="{89F2FD1D-B1CA-4189-B804-91D3A792733E}" dt="2020-11-26T14:48:56.131" v="0" actId="164"/>
          <ac:spMkLst>
            <pc:docMk/>
            <pc:sldMk cId="787431916" sldId="573"/>
            <ac:spMk id="93" creationId="{AAB088B1-E6B8-46AD-8C37-7DE51A77A6AC}"/>
          </ac:spMkLst>
        </pc:spChg>
        <pc:spChg chg="mod">
          <ac:chgData name="Rosmorduc Vinca" userId="ad80fc01-cf55-4376-a825-a887c8046f05" providerId="ADAL" clId="{89F2FD1D-B1CA-4189-B804-91D3A792733E}" dt="2020-11-26T14:48:56.131" v="0" actId="164"/>
          <ac:spMkLst>
            <pc:docMk/>
            <pc:sldMk cId="787431916" sldId="573"/>
            <ac:spMk id="94" creationId="{B51BE9AA-FA30-4D08-A694-E83F216F55E7}"/>
          </ac:spMkLst>
        </pc:spChg>
        <pc:spChg chg="mod">
          <ac:chgData name="Rosmorduc Vinca" userId="ad80fc01-cf55-4376-a825-a887c8046f05" providerId="ADAL" clId="{89F2FD1D-B1CA-4189-B804-91D3A792733E}" dt="2020-11-26T14:48:56.131" v="0" actId="164"/>
          <ac:spMkLst>
            <pc:docMk/>
            <pc:sldMk cId="787431916" sldId="573"/>
            <ac:spMk id="96" creationId="{16064430-770E-4507-BD7B-9858C5AFF326}"/>
          </ac:spMkLst>
        </pc:spChg>
        <pc:spChg chg="mod">
          <ac:chgData name="Rosmorduc Vinca" userId="ad80fc01-cf55-4376-a825-a887c8046f05" providerId="ADAL" clId="{89F2FD1D-B1CA-4189-B804-91D3A792733E}" dt="2020-11-26T14:48:56.131" v="0" actId="164"/>
          <ac:spMkLst>
            <pc:docMk/>
            <pc:sldMk cId="787431916" sldId="573"/>
            <ac:spMk id="97" creationId="{62117B6D-A983-4184-B640-14C40F7EC3D4}"/>
          </ac:spMkLst>
        </pc:spChg>
        <pc:spChg chg="mod">
          <ac:chgData name="Rosmorduc Vinca" userId="ad80fc01-cf55-4376-a825-a887c8046f05" providerId="ADAL" clId="{89F2FD1D-B1CA-4189-B804-91D3A792733E}" dt="2020-11-26T14:48:56.131" v="0" actId="164"/>
          <ac:spMkLst>
            <pc:docMk/>
            <pc:sldMk cId="787431916" sldId="573"/>
            <ac:spMk id="98" creationId="{93D77BF7-4FF5-41D0-99A3-F6557131B100}"/>
          </ac:spMkLst>
        </pc:spChg>
        <pc:spChg chg="mod">
          <ac:chgData name="Rosmorduc Vinca" userId="ad80fc01-cf55-4376-a825-a887c8046f05" providerId="ADAL" clId="{89F2FD1D-B1CA-4189-B804-91D3A792733E}" dt="2020-11-26T14:48:56.131" v="0" actId="164"/>
          <ac:spMkLst>
            <pc:docMk/>
            <pc:sldMk cId="787431916" sldId="573"/>
            <ac:spMk id="100" creationId="{E2F72D81-5CE8-4309-8EBE-1823E545CA96}"/>
          </ac:spMkLst>
        </pc:spChg>
        <pc:spChg chg="mod">
          <ac:chgData name="Rosmorduc Vinca" userId="ad80fc01-cf55-4376-a825-a887c8046f05" providerId="ADAL" clId="{89F2FD1D-B1CA-4189-B804-91D3A792733E}" dt="2020-11-26T14:48:56.131" v="0" actId="164"/>
          <ac:spMkLst>
            <pc:docMk/>
            <pc:sldMk cId="787431916" sldId="573"/>
            <ac:spMk id="101" creationId="{9C89748E-0949-4AA4-B41D-E25F3A6329CE}"/>
          </ac:spMkLst>
        </pc:spChg>
        <pc:grpChg chg="add mod">
          <ac:chgData name="Rosmorduc Vinca" userId="ad80fc01-cf55-4376-a825-a887c8046f05" providerId="ADAL" clId="{89F2FD1D-B1CA-4189-B804-91D3A792733E}" dt="2020-11-26T14:48:56.131" v="0" actId="164"/>
          <ac:grpSpMkLst>
            <pc:docMk/>
            <pc:sldMk cId="787431916" sldId="573"/>
            <ac:grpSpMk id="4" creationId="{33ACF82D-5E4C-4B93-B9F8-81708505B538}"/>
          </ac:grpSpMkLst>
        </pc:grpChg>
        <pc:grpChg chg="mod">
          <ac:chgData name="Rosmorduc Vinca" userId="ad80fc01-cf55-4376-a825-a887c8046f05" providerId="ADAL" clId="{89F2FD1D-B1CA-4189-B804-91D3A792733E}" dt="2020-11-26T14:48:56.131" v="0" actId="164"/>
          <ac:grpSpMkLst>
            <pc:docMk/>
            <pc:sldMk cId="787431916" sldId="573"/>
            <ac:grpSpMk id="7" creationId="{753CD9DC-4DC2-4340-8232-800535FDB5D4}"/>
          </ac:grpSpMkLst>
        </pc:grpChg>
        <pc:grpChg chg="mod">
          <ac:chgData name="Rosmorduc Vinca" userId="ad80fc01-cf55-4376-a825-a887c8046f05" providerId="ADAL" clId="{89F2FD1D-B1CA-4189-B804-91D3A792733E}" dt="2020-11-26T14:48:56.131" v="0" actId="164"/>
          <ac:grpSpMkLst>
            <pc:docMk/>
            <pc:sldMk cId="787431916" sldId="573"/>
            <ac:grpSpMk id="8" creationId="{C4B6B371-FC0E-4687-BB5B-8FD138B6F1BF}"/>
          </ac:grpSpMkLst>
        </pc:grpChg>
        <pc:grpChg chg="mod">
          <ac:chgData name="Rosmorduc Vinca" userId="ad80fc01-cf55-4376-a825-a887c8046f05" providerId="ADAL" clId="{89F2FD1D-B1CA-4189-B804-91D3A792733E}" dt="2020-11-26T14:48:56.131" v="0" actId="164"/>
          <ac:grpSpMkLst>
            <pc:docMk/>
            <pc:sldMk cId="787431916" sldId="573"/>
            <ac:grpSpMk id="9" creationId="{58D04D07-6D8B-44B9-B756-4EE419D505DF}"/>
          </ac:grpSpMkLst>
        </pc:grpChg>
        <pc:grpChg chg="mod">
          <ac:chgData name="Rosmorduc Vinca" userId="ad80fc01-cf55-4376-a825-a887c8046f05" providerId="ADAL" clId="{89F2FD1D-B1CA-4189-B804-91D3A792733E}" dt="2020-11-26T14:48:56.131" v="0" actId="164"/>
          <ac:grpSpMkLst>
            <pc:docMk/>
            <pc:sldMk cId="787431916" sldId="573"/>
            <ac:grpSpMk id="12" creationId="{1ACF7E77-1984-428A-9F1D-F32D7048E7A9}"/>
          </ac:grpSpMkLst>
        </pc:grpChg>
        <pc:grpChg chg="mod">
          <ac:chgData name="Rosmorduc Vinca" userId="ad80fc01-cf55-4376-a825-a887c8046f05" providerId="ADAL" clId="{89F2FD1D-B1CA-4189-B804-91D3A792733E}" dt="2020-11-26T14:48:56.131" v="0" actId="164"/>
          <ac:grpSpMkLst>
            <pc:docMk/>
            <pc:sldMk cId="787431916" sldId="573"/>
            <ac:grpSpMk id="13" creationId="{2FBDA2EF-6DE4-45F5-A6C8-E3D463C9A180}"/>
          </ac:grpSpMkLst>
        </pc:grpChg>
        <pc:grpChg chg="mod">
          <ac:chgData name="Rosmorduc Vinca" userId="ad80fc01-cf55-4376-a825-a887c8046f05" providerId="ADAL" clId="{89F2FD1D-B1CA-4189-B804-91D3A792733E}" dt="2020-11-26T14:48:56.131" v="0" actId="164"/>
          <ac:grpSpMkLst>
            <pc:docMk/>
            <pc:sldMk cId="787431916" sldId="573"/>
            <ac:grpSpMk id="15" creationId="{5FADE981-B6DE-4854-B184-1942D69A949D}"/>
          </ac:grpSpMkLst>
        </pc:grpChg>
        <pc:grpChg chg="mod">
          <ac:chgData name="Rosmorduc Vinca" userId="ad80fc01-cf55-4376-a825-a887c8046f05" providerId="ADAL" clId="{89F2FD1D-B1CA-4189-B804-91D3A792733E}" dt="2020-11-26T14:48:56.131" v="0" actId="164"/>
          <ac:grpSpMkLst>
            <pc:docMk/>
            <pc:sldMk cId="787431916" sldId="573"/>
            <ac:grpSpMk id="40" creationId="{D158C34E-0613-4125-B24C-D1F1C6647D00}"/>
          </ac:grpSpMkLst>
        </pc:grpChg>
        <pc:grpChg chg="mod">
          <ac:chgData name="Rosmorduc Vinca" userId="ad80fc01-cf55-4376-a825-a887c8046f05" providerId="ADAL" clId="{89F2FD1D-B1CA-4189-B804-91D3A792733E}" dt="2020-11-26T14:48:56.131" v="0" actId="164"/>
          <ac:grpSpMkLst>
            <pc:docMk/>
            <pc:sldMk cId="787431916" sldId="573"/>
            <ac:grpSpMk id="47" creationId="{DE75973A-DF1B-4A08-B660-F963D2A828B0}"/>
          </ac:grpSpMkLst>
        </pc:grpChg>
        <pc:grpChg chg="mod">
          <ac:chgData name="Rosmorduc Vinca" userId="ad80fc01-cf55-4376-a825-a887c8046f05" providerId="ADAL" clId="{89F2FD1D-B1CA-4189-B804-91D3A792733E}" dt="2020-11-26T14:48:56.131" v="0" actId="164"/>
          <ac:grpSpMkLst>
            <pc:docMk/>
            <pc:sldMk cId="787431916" sldId="573"/>
            <ac:grpSpMk id="61" creationId="{7889BE51-CF9B-4FBE-A7E3-9DB852A33BDC}"/>
          </ac:grpSpMkLst>
        </pc:grpChg>
        <pc:grpChg chg="mod">
          <ac:chgData name="Rosmorduc Vinca" userId="ad80fc01-cf55-4376-a825-a887c8046f05" providerId="ADAL" clId="{89F2FD1D-B1CA-4189-B804-91D3A792733E}" dt="2020-11-26T14:48:56.131" v="0" actId="164"/>
          <ac:grpSpMkLst>
            <pc:docMk/>
            <pc:sldMk cId="787431916" sldId="573"/>
            <ac:grpSpMk id="80" creationId="{77951292-6768-4D24-930B-7FA28D58799D}"/>
          </ac:grpSpMkLst>
        </pc:grpChg>
        <pc:grpChg chg="mod">
          <ac:chgData name="Rosmorduc Vinca" userId="ad80fc01-cf55-4376-a825-a887c8046f05" providerId="ADAL" clId="{89F2FD1D-B1CA-4189-B804-91D3A792733E}" dt="2020-11-26T14:48:56.131" v="0" actId="164"/>
          <ac:grpSpMkLst>
            <pc:docMk/>
            <pc:sldMk cId="787431916" sldId="573"/>
            <ac:grpSpMk id="85" creationId="{C3ABD2A2-DAA0-41CA-9D95-38825A4E8429}"/>
          </ac:grpSpMkLst>
        </pc:grpChg>
        <pc:cxnChg chg="mod">
          <ac:chgData name="Rosmorduc Vinca" userId="ad80fc01-cf55-4376-a825-a887c8046f05" providerId="ADAL" clId="{89F2FD1D-B1CA-4189-B804-91D3A792733E}" dt="2020-11-26T14:48:56.131" v="0" actId="164"/>
          <ac:cxnSpMkLst>
            <pc:docMk/>
            <pc:sldMk cId="787431916" sldId="573"/>
            <ac:cxnSpMk id="14" creationId="{8D5FC436-84AD-4CCF-98E5-A1CB5869EF1D}"/>
          </ac:cxnSpMkLst>
        </pc:cxnChg>
        <pc:cxnChg chg="mod">
          <ac:chgData name="Rosmorduc Vinca" userId="ad80fc01-cf55-4376-a825-a887c8046f05" providerId="ADAL" clId="{89F2FD1D-B1CA-4189-B804-91D3A792733E}" dt="2020-11-26T14:48:56.131" v="0" actId="164"/>
          <ac:cxnSpMkLst>
            <pc:docMk/>
            <pc:sldMk cId="787431916" sldId="573"/>
            <ac:cxnSpMk id="21" creationId="{FBAF1897-63B0-4FBD-8162-1E8646EE4EA8}"/>
          </ac:cxnSpMkLst>
        </pc:cxnChg>
        <pc:cxnChg chg="mod">
          <ac:chgData name="Rosmorduc Vinca" userId="ad80fc01-cf55-4376-a825-a887c8046f05" providerId="ADAL" clId="{89F2FD1D-B1CA-4189-B804-91D3A792733E}" dt="2020-11-26T14:48:56.131" v="0" actId="164"/>
          <ac:cxnSpMkLst>
            <pc:docMk/>
            <pc:sldMk cId="787431916" sldId="573"/>
            <ac:cxnSpMk id="32" creationId="{285759C0-A577-48BE-BD7F-4CD43351E26E}"/>
          </ac:cxnSpMkLst>
        </pc:cxnChg>
        <pc:cxnChg chg="mod">
          <ac:chgData name="Rosmorduc Vinca" userId="ad80fc01-cf55-4376-a825-a887c8046f05" providerId="ADAL" clId="{89F2FD1D-B1CA-4189-B804-91D3A792733E}" dt="2020-11-26T14:48:56.131" v="0" actId="164"/>
          <ac:cxnSpMkLst>
            <pc:docMk/>
            <pc:sldMk cId="787431916" sldId="573"/>
            <ac:cxnSpMk id="33" creationId="{37C6C43A-6690-4D70-936D-2D7D62A6A01D}"/>
          </ac:cxnSpMkLst>
        </pc:cxnChg>
        <pc:cxnChg chg="mod">
          <ac:chgData name="Rosmorduc Vinca" userId="ad80fc01-cf55-4376-a825-a887c8046f05" providerId="ADAL" clId="{89F2FD1D-B1CA-4189-B804-91D3A792733E}" dt="2020-11-26T14:48:56.131" v="0" actId="164"/>
          <ac:cxnSpMkLst>
            <pc:docMk/>
            <pc:sldMk cId="787431916" sldId="573"/>
            <ac:cxnSpMk id="44" creationId="{6647CC12-8983-4509-B36C-40B73EF4EDCE}"/>
          </ac:cxnSpMkLst>
        </pc:cxnChg>
        <pc:cxnChg chg="mod">
          <ac:chgData name="Rosmorduc Vinca" userId="ad80fc01-cf55-4376-a825-a887c8046f05" providerId="ADAL" clId="{89F2FD1D-B1CA-4189-B804-91D3A792733E}" dt="2020-11-26T14:48:56.131" v="0" actId="164"/>
          <ac:cxnSpMkLst>
            <pc:docMk/>
            <pc:sldMk cId="787431916" sldId="573"/>
            <ac:cxnSpMk id="46" creationId="{BC078343-6264-4C76-88B2-A0F42DD92EDE}"/>
          </ac:cxnSpMkLst>
        </pc:cxnChg>
        <pc:cxnChg chg="mod">
          <ac:chgData name="Rosmorduc Vinca" userId="ad80fc01-cf55-4376-a825-a887c8046f05" providerId="ADAL" clId="{89F2FD1D-B1CA-4189-B804-91D3A792733E}" dt="2020-11-26T14:48:56.131" v="0" actId="164"/>
          <ac:cxnSpMkLst>
            <pc:docMk/>
            <pc:sldMk cId="787431916" sldId="573"/>
            <ac:cxnSpMk id="54" creationId="{1144E474-0AAB-4C43-A3B3-747459788801}"/>
          </ac:cxnSpMkLst>
        </pc:cxnChg>
        <pc:cxnChg chg="mod">
          <ac:chgData name="Rosmorduc Vinca" userId="ad80fc01-cf55-4376-a825-a887c8046f05" providerId="ADAL" clId="{89F2FD1D-B1CA-4189-B804-91D3A792733E}" dt="2020-11-26T14:48:56.131" v="0" actId="164"/>
          <ac:cxnSpMkLst>
            <pc:docMk/>
            <pc:sldMk cId="787431916" sldId="573"/>
            <ac:cxnSpMk id="56" creationId="{0D3D0FA1-637C-4BCA-9454-4F1A483390D8}"/>
          </ac:cxnSpMkLst>
        </pc:cxnChg>
        <pc:cxnChg chg="mod">
          <ac:chgData name="Rosmorduc Vinca" userId="ad80fc01-cf55-4376-a825-a887c8046f05" providerId="ADAL" clId="{89F2FD1D-B1CA-4189-B804-91D3A792733E}" dt="2020-11-26T14:48:56.131" v="0" actId="164"/>
          <ac:cxnSpMkLst>
            <pc:docMk/>
            <pc:sldMk cId="787431916" sldId="573"/>
            <ac:cxnSpMk id="57" creationId="{79133817-A9AA-4A8E-A248-12405A0569AA}"/>
          </ac:cxnSpMkLst>
        </pc:cxnChg>
        <pc:cxnChg chg="mod">
          <ac:chgData name="Rosmorduc Vinca" userId="ad80fc01-cf55-4376-a825-a887c8046f05" providerId="ADAL" clId="{89F2FD1D-B1CA-4189-B804-91D3A792733E}" dt="2020-11-26T14:48:56.131" v="0" actId="164"/>
          <ac:cxnSpMkLst>
            <pc:docMk/>
            <pc:sldMk cId="787431916" sldId="573"/>
            <ac:cxnSpMk id="69" creationId="{19AAF76B-9DF2-4147-B68F-BEA3BE4D99B7}"/>
          </ac:cxnSpMkLst>
        </pc:cxnChg>
        <pc:cxnChg chg="mod">
          <ac:chgData name="Rosmorduc Vinca" userId="ad80fc01-cf55-4376-a825-a887c8046f05" providerId="ADAL" clId="{89F2FD1D-B1CA-4189-B804-91D3A792733E}" dt="2020-11-26T14:48:56.131" v="0" actId="164"/>
          <ac:cxnSpMkLst>
            <pc:docMk/>
            <pc:sldMk cId="787431916" sldId="573"/>
            <ac:cxnSpMk id="70" creationId="{2BA6BD87-A1EF-4379-A729-3F1FA6C148F8}"/>
          </ac:cxnSpMkLst>
        </pc:cxnChg>
        <pc:cxnChg chg="mod">
          <ac:chgData name="Rosmorduc Vinca" userId="ad80fc01-cf55-4376-a825-a887c8046f05" providerId="ADAL" clId="{89F2FD1D-B1CA-4189-B804-91D3A792733E}" dt="2020-11-26T14:48:56.131" v="0" actId="164"/>
          <ac:cxnSpMkLst>
            <pc:docMk/>
            <pc:sldMk cId="787431916" sldId="573"/>
            <ac:cxnSpMk id="71" creationId="{0B6219CF-4EB1-4D9C-A526-0DFAD248DF80}"/>
          </ac:cxnSpMkLst>
        </pc:cxnChg>
        <pc:cxnChg chg="mod">
          <ac:chgData name="Rosmorduc Vinca" userId="ad80fc01-cf55-4376-a825-a887c8046f05" providerId="ADAL" clId="{89F2FD1D-B1CA-4189-B804-91D3A792733E}" dt="2020-11-26T14:48:56.131" v="0" actId="164"/>
          <ac:cxnSpMkLst>
            <pc:docMk/>
            <pc:sldMk cId="787431916" sldId="573"/>
            <ac:cxnSpMk id="72" creationId="{9167EE8C-18F9-4A19-B27C-53A07B74F8A9}"/>
          </ac:cxnSpMkLst>
        </pc:cxnChg>
        <pc:cxnChg chg="mod">
          <ac:chgData name="Rosmorduc Vinca" userId="ad80fc01-cf55-4376-a825-a887c8046f05" providerId="ADAL" clId="{89F2FD1D-B1CA-4189-B804-91D3A792733E}" dt="2020-11-26T14:48:56.131" v="0" actId="164"/>
          <ac:cxnSpMkLst>
            <pc:docMk/>
            <pc:sldMk cId="787431916" sldId="573"/>
            <ac:cxnSpMk id="73" creationId="{5664B51A-7702-428C-A6EF-687579D1C2C9}"/>
          </ac:cxnSpMkLst>
        </pc:cxnChg>
        <pc:cxnChg chg="mod">
          <ac:chgData name="Rosmorduc Vinca" userId="ad80fc01-cf55-4376-a825-a887c8046f05" providerId="ADAL" clId="{89F2FD1D-B1CA-4189-B804-91D3A792733E}" dt="2020-11-26T14:48:56.131" v="0" actId="164"/>
          <ac:cxnSpMkLst>
            <pc:docMk/>
            <pc:sldMk cId="787431916" sldId="573"/>
            <ac:cxnSpMk id="75" creationId="{4EC4D98A-3A96-4876-83EF-59370DC50847}"/>
          </ac:cxnSpMkLst>
        </pc:cxnChg>
        <pc:cxnChg chg="mod">
          <ac:chgData name="Rosmorduc Vinca" userId="ad80fc01-cf55-4376-a825-a887c8046f05" providerId="ADAL" clId="{89F2FD1D-B1CA-4189-B804-91D3A792733E}" dt="2020-11-26T14:48:56.131" v="0" actId="164"/>
          <ac:cxnSpMkLst>
            <pc:docMk/>
            <pc:sldMk cId="787431916" sldId="573"/>
            <ac:cxnSpMk id="76" creationId="{33DAA35E-6AB0-4400-8621-0F0400D9851D}"/>
          </ac:cxnSpMkLst>
        </pc:cxnChg>
        <pc:cxnChg chg="mod">
          <ac:chgData name="Rosmorduc Vinca" userId="ad80fc01-cf55-4376-a825-a887c8046f05" providerId="ADAL" clId="{89F2FD1D-B1CA-4189-B804-91D3A792733E}" dt="2020-11-26T14:48:56.131" v="0" actId="164"/>
          <ac:cxnSpMkLst>
            <pc:docMk/>
            <pc:sldMk cId="787431916" sldId="573"/>
            <ac:cxnSpMk id="92" creationId="{23F24BF1-23E8-47F1-B977-8F45A747397F}"/>
          </ac:cxnSpMkLst>
        </pc:cxnChg>
        <pc:cxnChg chg="mod">
          <ac:chgData name="Rosmorduc Vinca" userId="ad80fc01-cf55-4376-a825-a887c8046f05" providerId="ADAL" clId="{89F2FD1D-B1CA-4189-B804-91D3A792733E}" dt="2020-11-26T14:48:56.131" v="0" actId="164"/>
          <ac:cxnSpMkLst>
            <pc:docMk/>
            <pc:sldMk cId="787431916" sldId="573"/>
            <ac:cxnSpMk id="95" creationId="{D3A1AF1B-647D-40C8-9ED6-3050D7A55F12}"/>
          </ac:cxnSpMkLst>
        </pc:cxnChg>
        <pc:cxnChg chg="mod">
          <ac:chgData name="Rosmorduc Vinca" userId="ad80fc01-cf55-4376-a825-a887c8046f05" providerId="ADAL" clId="{89F2FD1D-B1CA-4189-B804-91D3A792733E}" dt="2020-11-26T14:48:56.131" v="0" actId="164"/>
          <ac:cxnSpMkLst>
            <pc:docMk/>
            <pc:sldMk cId="787431916" sldId="573"/>
            <ac:cxnSpMk id="99" creationId="{803EEF90-CE50-4491-BAD2-9BA7DE4CAAD6}"/>
          </ac:cxnSpMkLst>
        </pc:cxnChg>
        <pc:cxnChg chg="mod">
          <ac:chgData name="Rosmorduc Vinca" userId="ad80fc01-cf55-4376-a825-a887c8046f05" providerId="ADAL" clId="{89F2FD1D-B1CA-4189-B804-91D3A792733E}" dt="2020-11-26T14:48:56.131" v="0" actId="164"/>
          <ac:cxnSpMkLst>
            <pc:docMk/>
            <pc:sldMk cId="787431916" sldId="573"/>
            <ac:cxnSpMk id="102" creationId="{72920FE2-0EF1-4C0E-9B97-9E1355AD3410}"/>
          </ac:cxnSpMkLst>
        </pc:cxnChg>
        <pc:cxnChg chg="mod">
          <ac:chgData name="Rosmorduc Vinca" userId="ad80fc01-cf55-4376-a825-a887c8046f05" providerId="ADAL" clId="{89F2FD1D-B1CA-4189-B804-91D3A792733E}" dt="2020-11-26T14:48:56.131" v="0" actId="164"/>
          <ac:cxnSpMkLst>
            <pc:docMk/>
            <pc:sldMk cId="787431916" sldId="573"/>
            <ac:cxnSpMk id="103" creationId="{5FC02D31-B3C0-46B8-8DAE-83C52DAFD4A6}"/>
          </ac:cxnSpMkLst>
        </pc:cxnChg>
        <pc:cxnChg chg="mod">
          <ac:chgData name="Rosmorduc Vinca" userId="ad80fc01-cf55-4376-a825-a887c8046f05" providerId="ADAL" clId="{89F2FD1D-B1CA-4189-B804-91D3A792733E}" dt="2020-11-26T14:48:56.131" v="0" actId="164"/>
          <ac:cxnSpMkLst>
            <pc:docMk/>
            <pc:sldMk cId="787431916" sldId="573"/>
            <ac:cxnSpMk id="104" creationId="{79493C84-7318-403C-BE63-8B9AC3C7B211}"/>
          </ac:cxnSpMkLst>
        </pc:cxnChg>
        <pc:cxnChg chg="mod">
          <ac:chgData name="Rosmorduc Vinca" userId="ad80fc01-cf55-4376-a825-a887c8046f05" providerId="ADAL" clId="{89F2FD1D-B1CA-4189-B804-91D3A792733E}" dt="2020-11-26T14:48:56.131" v="0" actId="164"/>
          <ac:cxnSpMkLst>
            <pc:docMk/>
            <pc:sldMk cId="787431916" sldId="573"/>
            <ac:cxnSpMk id="105" creationId="{7B38AD96-EE14-450C-AA64-4C31B00A08FC}"/>
          </ac:cxnSpMkLst>
        </pc:cxnChg>
        <pc:cxnChg chg="mod">
          <ac:chgData name="Rosmorduc Vinca" userId="ad80fc01-cf55-4376-a825-a887c8046f05" providerId="ADAL" clId="{89F2FD1D-B1CA-4189-B804-91D3A792733E}" dt="2020-11-26T14:48:56.131" v="0" actId="164"/>
          <ac:cxnSpMkLst>
            <pc:docMk/>
            <pc:sldMk cId="787431916" sldId="573"/>
            <ac:cxnSpMk id="106" creationId="{38EE6F8C-F9AF-49C6-89C4-AE6B58C65590}"/>
          </ac:cxnSpMkLst>
        </pc:cxnChg>
        <pc:cxnChg chg="mod">
          <ac:chgData name="Rosmorduc Vinca" userId="ad80fc01-cf55-4376-a825-a887c8046f05" providerId="ADAL" clId="{89F2FD1D-B1CA-4189-B804-91D3A792733E}" dt="2020-11-26T14:48:56.131" v="0" actId="164"/>
          <ac:cxnSpMkLst>
            <pc:docMk/>
            <pc:sldMk cId="787431916" sldId="573"/>
            <ac:cxnSpMk id="107" creationId="{9E9CA91A-1228-4411-B08D-80C72B017FCB}"/>
          </ac:cxnSpMkLst>
        </pc:cxnChg>
        <pc:cxnChg chg="mod">
          <ac:chgData name="Rosmorduc Vinca" userId="ad80fc01-cf55-4376-a825-a887c8046f05" providerId="ADAL" clId="{89F2FD1D-B1CA-4189-B804-91D3A792733E}" dt="2020-11-26T14:48:56.131" v="0" actId="164"/>
          <ac:cxnSpMkLst>
            <pc:docMk/>
            <pc:sldMk cId="787431916" sldId="573"/>
            <ac:cxnSpMk id="109" creationId="{2DBB408B-F249-4F55-BD08-A7854E636F2E}"/>
          </ac:cxnSpMkLst>
        </pc:cxnChg>
      </pc:sldChg>
    </pc:docChg>
  </pc:docChgLst>
  <pc:docChgLst>
    <pc:chgData name="Rosmorduc Vinca" userId="ad80fc01-cf55-4376-a825-a887c8046f05" providerId="ADAL" clId="{07589558-4166-4EDB-90B6-18654CD298AD}"/>
    <pc:docChg chg="undo custSel modSld">
      <pc:chgData name="Rosmorduc Vinca" userId="ad80fc01-cf55-4376-a825-a887c8046f05" providerId="ADAL" clId="{07589558-4166-4EDB-90B6-18654CD298AD}" dt="2024-01-26T14:17:50.542" v="38" actId="1076"/>
      <pc:docMkLst>
        <pc:docMk/>
      </pc:docMkLst>
      <pc:sldChg chg="modSp mod">
        <pc:chgData name="Rosmorduc Vinca" userId="ad80fc01-cf55-4376-a825-a887c8046f05" providerId="ADAL" clId="{07589558-4166-4EDB-90B6-18654CD298AD}" dt="2024-01-26T14:17:50.542" v="38" actId="1076"/>
        <pc:sldMkLst>
          <pc:docMk/>
          <pc:sldMk cId="3248027678" sldId="349"/>
        </pc:sldMkLst>
        <pc:spChg chg="mod">
          <ac:chgData name="Rosmorduc Vinca" userId="ad80fc01-cf55-4376-a825-a887c8046f05" providerId="ADAL" clId="{07589558-4166-4EDB-90B6-18654CD298AD}" dt="2024-01-26T14:17:50.542" v="38" actId="1076"/>
          <ac:spMkLst>
            <pc:docMk/>
            <pc:sldMk cId="3248027678" sldId="349"/>
            <ac:spMk id="2" creationId="{00000000-0000-0000-0000-000000000000}"/>
          </ac:spMkLst>
        </pc:spChg>
      </pc:sldChg>
    </pc:docChg>
  </pc:docChgLst>
  <pc:docChgLst>
    <pc:chgData name="Rosmorduc Vinca" userId="ad80fc01-cf55-4376-a825-a887c8046f05" providerId="ADAL" clId="{37D670C9-FE90-4168-9AAC-A657329B0DD4}"/>
    <pc:docChg chg="undo custSel addSld modSld">
      <pc:chgData name="Rosmorduc Vinca" userId="ad80fc01-cf55-4376-a825-a887c8046f05" providerId="ADAL" clId="{37D670C9-FE90-4168-9AAC-A657329B0DD4}" dt="2019-07-30T14:51:50.589" v="75" actId="11529"/>
      <pc:docMkLst>
        <pc:docMk/>
      </pc:docMkLst>
      <pc:sldChg chg="addSp delSp modSp add">
        <pc:chgData name="Rosmorduc Vinca" userId="ad80fc01-cf55-4376-a825-a887c8046f05" providerId="ADAL" clId="{37D670C9-FE90-4168-9AAC-A657329B0DD4}" dt="2019-07-30T14:51:50.589" v="75" actId="11529"/>
        <pc:sldMkLst>
          <pc:docMk/>
          <pc:sldMk cId="787431916" sldId="573"/>
        </pc:sldMkLst>
        <pc:spChg chg="mod">
          <ac:chgData name="Rosmorduc Vinca" userId="ad80fc01-cf55-4376-a825-a887c8046f05" providerId="ADAL" clId="{37D670C9-FE90-4168-9AAC-A657329B0DD4}" dt="2019-07-30T14:28:16.324" v="34" actId="1582"/>
          <ac:spMkLst>
            <pc:docMk/>
            <pc:sldMk cId="787431916" sldId="573"/>
            <ac:spMk id="2" creationId="{33E46A11-15AF-4194-9931-6C498487A353}"/>
          </ac:spMkLst>
        </pc:spChg>
        <pc:spChg chg="del">
          <ac:chgData name="Rosmorduc Vinca" userId="ad80fc01-cf55-4376-a825-a887c8046f05" providerId="ADAL" clId="{37D670C9-FE90-4168-9AAC-A657329B0DD4}" dt="2019-07-30T14:29:56.266" v="61" actId="478"/>
          <ac:spMkLst>
            <pc:docMk/>
            <pc:sldMk cId="787431916" sldId="573"/>
            <ac:spMk id="3" creationId="{C4E9524C-8B36-49B3-A9F7-9A58F0D8278D}"/>
          </ac:spMkLst>
        </pc:spChg>
        <pc:spChg chg="add mod">
          <ac:chgData name="Rosmorduc Vinca" userId="ad80fc01-cf55-4376-a825-a887c8046f05" providerId="ADAL" clId="{37D670C9-FE90-4168-9AAC-A657329B0DD4}" dt="2019-07-30T14:51:11.982" v="65" actId="1076"/>
          <ac:spMkLst>
            <pc:docMk/>
            <pc:sldMk cId="787431916" sldId="573"/>
            <ac:spMk id="5" creationId="{A050F8A7-D27E-4A7A-BE88-BC0D1A0E147C}"/>
          </ac:spMkLst>
        </pc:spChg>
        <pc:spChg chg="add mod">
          <ac:chgData name="Rosmorduc Vinca" userId="ad80fc01-cf55-4376-a825-a887c8046f05" providerId="ADAL" clId="{37D670C9-FE90-4168-9AAC-A657329B0DD4}" dt="2019-07-30T14:51:11.982" v="65" actId="1076"/>
          <ac:spMkLst>
            <pc:docMk/>
            <pc:sldMk cId="787431916" sldId="573"/>
            <ac:spMk id="25" creationId="{B67CB7C3-4078-487D-9B15-E081B1F7B205}"/>
          </ac:spMkLst>
        </pc:spChg>
        <pc:spChg chg="add mod">
          <ac:chgData name="Rosmorduc Vinca" userId="ad80fc01-cf55-4376-a825-a887c8046f05" providerId="ADAL" clId="{37D670C9-FE90-4168-9AAC-A657329B0DD4}" dt="2019-07-30T14:51:29.356" v="69" actId="1076"/>
          <ac:spMkLst>
            <pc:docMk/>
            <pc:sldMk cId="787431916" sldId="573"/>
            <ac:spMk id="39" creationId="{364CF28A-0EC9-4CFB-89D7-24C0C2E256FA}"/>
          </ac:spMkLst>
        </pc:spChg>
        <pc:cxnChg chg="add del mod">
          <ac:chgData name="Rosmorduc Vinca" userId="ad80fc01-cf55-4376-a825-a887c8046f05" providerId="ADAL" clId="{37D670C9-FE90-4168-9AAC-A657329B0DD4}" dt="2019-07-30T14:28:42.909" v="43" actId="478"/>
          <ac:cxnSpMkLst>
            <pc:docMk/>
            <pc:sldMk cId="787431916" sldId="573"/>
            <ac:cxnSpMk id="7" creationId="{BD386E8F-5068-4140-A1E0-59AB3CC2ABD1}"/>
          </ac:cxnSpMkLst>
        </pc:cxnChg>
        <pc:cxnChg chg="add del mod">
          <ac:chgData name="Rosmorduc Vinca" userId="ad80fc01-cf55-4376-a825-a887c8046f05" providerId="ADAL" clId="{37D670C9-FE90-4168-9AAC-A657329B0DD4}" dt="2019-07-30T14:28:43.503" v="44" actId="478"/>
          <ac:cxnSpMkLst>
            <pc:docMk/>
            <pc:sldMk cId="787431916" sldId="573"/>
            <ac:cxnSpMk id="10" creationId="{08F3A15E-92A4-4115-90F0-C505FA8D50A5}"/>
          </ac:cxnSpMkLst>
        </pc:cxnChg>
        <pc:cxnChg chg="add del mod">
          <ac:chgData name="Rosmorduc Vinca" userId="ad80fc01-cf55-4376-a825-a887c8046f05" providerId="ADAL" clId="{37D670C9-FE90-4168-9AAC-A657329B0DD4}" dt="2019-07-30T14:27:52.232" v="28" actId="478"/>
          <ac:cxnSpMkLst>
            <pc:docMk/>
            <pc:sldMk cId="787431916" sldId="573"/>
            <ac:cxnSpMk id="12" creationId="{7E5ADA32-B413-447C-94F6-D4BACC52C0DC}"/>
          </ac:cxnSpMkLst>
        </pc:cxnChg>
        <pc:cxnChg chg="add del mod">
          <ac:chgData name="Rosmorduc Vinca" userId="ad80fc01-cf55-4376-a825-a887c8046f05" providerId="ADAL" clId="{37D670C9-FE90-4168-9AAC-A657329B0DD4}" dt="2019-07-30T14:27:51.013" v="27" actId="478"/>
          <ac:cxnSpMkLst>
            <pc:docMk/>
            <pc:sldMk cId="787431916" sldId="573"/>
            <ac:cxnSpMk id="14" creationId="{8F43C061-DFF3-45C6-8017-509BC7CBD278}"/>
          </ac:cxnSpMkLst>
        </pc:cxnChg>
        <pc:cxnChg chg="add del mod">
          <ac:chgData name="Rosmorduc Vinca" userId="ad80fc01-cf55-4376-a825-a887c8046f05" providerId="ADAL" clId="{37D670C9-FE90-4168-9AAC-A657329B0DD4}" dt="2019-07-30T14:27:53.560" v="29" actId="478"/>
          <ac:cxnSpMkLst>
            <pc:docMk/>
            <pc:sldMk cId="787431916" sldId="573"/>
            <ac:cxnSpMk id="23" creationId="{09228A7C-B022-4D8E-B89C-34BD47B84723}"/>
          </ac:cxnSpMkLst>
        </pc:cxnChg>
        <pc:cxnChg chg="add del mod">
          <ac:chgData name="Rosmorduc Vinca" userId="ad80fc01-cf55-4376-a825-a887c8046f05" providerId="ADAL" clId="{37D670C9-FE90-4168-9AAC-A657329B0DD4}" dt="2019-07-30T14:27:50.216" v="26" actId="478"/>
          <ac:cxnSpMkLst>
            <pc:docMk/>
            <pc:sldMk cId="787431916" sldId="573"/>
            <ac:cxnSpMk id="24" creationId="{C5E979A2-D980-4C0D-9696-C7C330ABC65C}"/>
          </ac:cxnSpMkLst>
        </pc:cxnChg>
        <pc:cxnChg chg="add del mod">
          <ac:chgData name="Rosmorduc Vinca" userId="ad80fc01-cf55-4376-a825-a887c8046f05" providerId="ADAL" clId="{37D670C9-FE90-4168-9AAC-A657329B0DD4}" dt="2019-07-30T14:28:15.887" v="33" actId="11529"/>
          <ac:cxnSpMkLst>
            <pc:docMk/>
            <pc:sldMk cId="787431916" sldId="573"/>
            <ac:cxnSpMk id="27" creationId="{18CC82B3-053F-4E8E-9618-97C09FEF9E33}"/>
          </ac:cxnSpMkLst>
        </pc:cxnChg>
        <pc:cxnChg chg="add mod">
          <ac:chgData name="Rosmorduc Vinca" userId="ad80fc01-cf55-4376-a825-a887c8046f05" providerId="ADAL" clId="{37D670C9-FE90-4168-9AAC-A657329B0DD4}" dt="2019-07-30T14:51:11.982" v="65" actId="1076"/>
          <ac:cxnSpMkLst>
            <pc:docMk/>
            <pc:sldMk cId="787431916" sldId="573"/>
            <ac:cxnSpMk id="29" creationId="{3EDEB940-62CF-4215-B915-83FAFD81F8BA}"/>
          </ac:cxnSpMkLst>
        </pc:cxnChg>
        <pc:cxnChg chg="add mod">
          <ac:chgData name="Rosmorduc Vinca" userId="ad80fc01-cf55-4376-a825-a887c8046f05" providerId="ADAL" clId="{37D670C9-FE90-4168-9AAC-A657329B0DD4}" dt="2019-07-30T14:51:11.982" v="65" actId="1076"/>
          <ac:cxnSpMkLst>
            <pc:docMk/>
            <pc:sldMk cId="787431916" sldId="573"/>
            <ac:cxnSpMk id="30" creationId="{D311ABA0-DBF5-4F05-BEC1-1C67F06B0BC7}"/>
          </ac:cxnSpMkLst>
        </pc:cxnChg>
        <pc:cxnChg chg="add mod">
          <ac:chgData name="Rosmorduc Vinca" userId="ad80fc01-cf55-4376-a825-a887c8046f05" providerId="ADAL" clId="{37D670C9-FE90-4168-9AAC-A657329B0DD4}" dt="2019-07-30T14:51:11.982" v="65" actId="1076"/>
          <ac:cxnSpMkLst>
            <pc:docMk/>
            <pc:sldMk cId="787431916" sldId="573"/>
            <ac:cxnSpMk id="34" creationId="{40ACBA17-D2DC-4672-8551-E2329A6ABE22}"/>
          </ac:cxnSpMkLst>
        </pc:cxnChg>
        <pc:cxnChg chg="add mod">
          <ac:chgData name="Rosmorduc Vinca" userId="ad80fc01-cf55-4376-a825-a887c8046f05" providerId="ADAL" clId="{37D670C9-FE90-4168-9AAC-A657329B0DD4}" dt="2019-07-30T14:51:11.982" v="65" actId="1076"/>
          <ac:cxnSpMkLst>
            <pc:docMk/>
            <pc:sldMk cId="787431916" sldId="573"/>
            <ac:cxnSpMk id="36" creationId="{CDFC2808-7AE1-4C82-8327-26C5992D7B26}"/>
          </ac:cxnSpMkLst>
        </pc:cxnChg>
        <pc:cxnChg chg="add del mod">
          <ac:chgData name="Rosmorduc Vinca" userId="ad80fc01-cf55-4376-a825-a887c8046f05" providerId="ADAL" clId="{37D670C9-FE90-4168-9AAC-A657329B0DD4}" dt="2019-07-30T14:51:40.527" v="73" actId="11529"/>
          <ac:cxnSpMkLst>
            <pc:docMk/>
            <pc:sldMk cId="787431916" sldId="573"/>
            <ac:cxnSpMk id="41" creationId="{C4C82025-0959-4EB0-BF1B-BC8BDAB096A7}"/>
          </ac:cxnSpMkLst>
        </pc:cxnChg>
        <pc:cxnChg chg="add mod">
          <ac:chgData name="Rosmorduc Vinca" userId="ad80fc01-cf55-4376-a825-a887c8046f05" providerId="ADAL" clId="{37D670C9-FE90-4168-9AAC-A657329B0DD4}" dt="2019-07-30T14:51:45.870" v="74" actId="11529"/>
          <ac:cxnSpMkLst>
            <pc:docMk/>
            <pc:sldMk cId="787431916" sldId="573"/>
            <ac:cxnSpMk id="44" creationId="{6647CC12-8983-4509-B36C-40B73EF4EDCE}"/>
          </ac:cxnSpMkLst>
        </pc:cxnChg>
        <pc:cxnChg chg="add mod">
          <ac:chgData name="Rosmorduc Vinca" userId="ad80fc01-cf55-4376-a825-a887c8046f05" providerId="ADAL" clId="{37D670C9-FE90-4168-9AAC-A657329B0DD4}" dt="2019-07-30T14:51:50.589" v="75" actId="11529"/>
          <ac:cxnSpMkLst>
            <pc:docMk/>
            <pc:sldMk cId="787431916" sldId="573"/>
            <ac:cxnSpMk id="46" creationId="{BC078343-6264-4C76-88B2-A0F42DD92EDE}"/>
          </ac:cxnSpMkLst>
        </pc:cxnChg>
      </pc:sldChg>
    </pc:docChg>
  </pc:docChgLst>
  <pc:docChgLst>
    <pc:chgData name="Rosmorduc Vinca" userId="ad80fc01-cf55-4376-a825-a887c8046f05" providerId="ADAL" clId="{D1619DEC-0648-412B-BDB4-2F204A841596}"/>
    <pc:docChg chg="undo custSel addSld modSld">
      <pc:chgData name="Rosmorduc Vinca" userId="ad80fc01-cf55-4376-a825-a887c8046f05" providerId="ADAL" clId="{D1619DEC-0648-412B-BDB4-2F204A841596}" dt="2019-08-20T09:10:57.468" v="318" actId="1076"/>
      <pc:docMkLst>
        <pc:docMk/>
      </pc:docMkLst>
      <pc:sldChg chg="modSp">
        <pc:chgData name="Rosmorduc Vinca" userId="ad80fc01-cf55-4376-a825-a887c8046f05" providerId="ADAL" clId="{D1619DEC-0648-412B-BDB4-2F204A841596}" dt="2019-08-20T09:09:40.457" v="301" actId="790"/>
        <pc:sldMkLst>
          <pc:docMk/>
          <pc:sldMk cId="3861080009" sldId="375"/>
        </pc:sldMkLst>
        <pc:spChg chg="mod">
          <ac:chgData name="Rosmorduc Vinca" userId="ad80fc01-cf55-4376-a825-a887c8046f05" providerId="ADAL" clId="{D1619DEC-0648-412B-BDB4-2F204A841596}" dt="2019-08-20T09:09:40.457" v="301" actId="790"/>
          <ac:spMkLst>
            <pc:docMk/>
            <pc:sldMk cId="3861080009" sldId="375"/>
            <ac:spMk id="3" creationId="{62F11E3F-ABFD-44C2-AAE6-E676B7040158}"/>
          </ac:spMkLst>
        </pc:spChg>
      </pc:sldChg>
      <pc:sldChg chg="addSp delSp modSp">
        <pc:chgData name="Rosmorduc Vinca" userId="ad80fc01-cf55-4376-a825-a887c8046f05" providerId="ADAL" clId="{D1619DEC-0648-412B-BDB4-2F204A841596}" dt="2019-08-20T09:10:57.468" v="318" actId="1076"/>
        <pc:sldMkLst>
          <pc:docMk/>
          <pc:sldMk cId="787431916" sldId="573"/>
        </pc:sldMkLst>
        <pc:spChg chg="mod topLvl">
          <ac:chgData name="Rosmorduc Vinca" userId="ad80fc01-cf55-4376-a825-a887c8046f05" providerId="ADAL" clId="{D1619DEC-0648-412B-BDB4-2F204A841596}" dt="2019-08-20T08:50:41.135" v="19" actId="164"/>
          <ac:spMkLst>
            <pc:docMk/>
            <pc:sldMk cId="787431916" sldId="573"/>
            <ac:spMk id="3" creationId="{E92CA74C-C5A3-40B8-8376-FBB12428179C}"/>
          </ac:spMkLst>
        </pc:spChg>
        <pc:spChg chg="mod ord topLvl">
          <ac:chgData name="Rosmorduc Vinca" userId="ad80fc01-cf55-4376-a825-a887c8046f05" providerId="ADAL" clId="{D1619DEC-0648-412B-BDB4-2F204A841596}" dt="2019-08-20T08:50:41.135" v="19" actId="164"/>
          <ac:spMkLst>
            <pc:docMk/>
            <pc:sldMk cId="787431916" sldId="573"/>
            <ac:spMk id="5" creationId="{A050F8A7-D27E-4A7A-BE88-BC0D1A0E147C}"/>
          </ac:spMkLst>
        </pc:spChg>
        <pc:spChg chg="add mod">
          <ac:chgData name="Rosmorduc Vinca" userId="ad80fc01-cf55-4376-a825-a887c8046f05" providerId="ADAL" clId="{D1619DEC-0648-412B-BDB4-2F204A841596}" dt="2019-08-20T09:06:44.522" v="110" actId="1076"/>
          <ac:spMkLst>
            <pc:docMk/>
            <pc:sldMk cId="787431916" sldId="573"/>
            <ac:spMk id="16" creationId="{FAC1A54A-956C-450D-A4E8-4D7EED7546F1}"/>
          </ac:spMkLst>
        </pc:spChg>
        <pc:spChg chg="mod">
          <ac:chgData name="Rosmorduc Vinca" userId="ad80fc01-cf55-4376-a825-a887c8046f05" providerId="ADAL" clId="{D1619DEC-0648-412B-BDB4-2F204A841596}" dt="2019-08-20T09:00:34.920" v="49" actId="14100"/>
          <ac:spMkLst>
            <pc:docMk/>
            <pc:sldMk cId="787431916" sldId="573"/>
            <ac:spMk id="24" creationId="{1C9A8D91-1B1E-4556-BA46-4B3649F0B9D0}"/>
          </ac:spMkLst>
        </pc:spChg>
        <pc:spChg chg="mod ord topLvl">
          <ac:chgData name="Rosmorduc Vinca" userId="ad80fc01-cf55-4376-a825-a887c8046f05" providerId="ADAL" clId="{D1619DEC-0648-412B-BDB4-2F204A841596}" dt="2019-08-20T08:53:23.008" v="48" actId="164"/>
          <ac:spMkLst>
            <pc:docMk/>
            <pc:sldMk cId="787431916" sldId="573"/>
            <ac:spMk id="37" creationId="{01EFBA66-1EEB-41E4-B20A-3543C3084CA1}"/>
          </ac:spMkLst>
        </pc:spChg>
        <pc:spChg chg="mod topLvl">
          <ac:chgData name="Rosmorduc Vinca" userId="ad80fc01-cf55-4376-a825-a887c8046f05" providerId="ADAL" clId="{D1619DEC-0648-412B-BDB4-2F204A841596}" dt="2019-08-20T08:53:23.008" v="48" actId="164"/>
          <ac:spMkLst>
            <pc:docMk/>
            <pc:sldMk cId="787431916" sldId="573"/>
            <ac:spMk id="38" creationId="{3675D9CE-1D4D-4213-9CBB-FE6A8ABDC40F}"/>
          </ac:spMkLst>
        </pc:spChg>
        <pc:spChg chg="mod ord topLvl">
          <ac:chgData name="Rosmorduc Vinca" userId="ad80fc01-cf55-4376-a825-a887c8046f05" providerId="ADAL" clId="{D1619DEC-0648-412B-BDB4-2F204A841596}" dt="2019-08-20T08:53:14.280" v="47" actId="164"/>
          <ac:spMkLst>
            <pc:docMk/>
            <pc:sldMk cId="787431916" sldId="573"/>
            <ac:spMk id="59" creationId="{9ADC568F-4A61-4AED-A36F-32B999CD677D}"/>
          </ac:spMkLst>
        </pc:spChg>
        <pc:spChg chg="mod topLvl">
          <ac:chgData name="Rosmorduc Vinca" userId="ad80fc01-cf55-4376-a825-a887c8046f05" providerId="ADAL" clId="{D1619DEC-0648-412B-BDB4-2F204A841596}" dt="2019-08-20T08:53:14.280" v="47" actId="164"/>
          <ac:spMkLst>
            <pc:docMk/>
            <pc:sldMk cId="787431916" sldId="573"/>
            <ac:spMk id="60" creationId="{F712CC35-B60A-48FC-A7E2-DFF7A5EDF6BE}"/>
          </ac:spMkLst>
        </pc:spChg>
        <pc:spChg chg="mod ord topLvl">
          <ac:chgData name="Rosmorduc Vinca" userId="ad80fc01-cf55-4376-a825-a887c8046f05" providerId="ADAL" clId="{D1619DEC-0648-412B-BDB4-2F204A841596}" dt="2019-08-20T09:04:57.960" v="76" actId="166"/>
          <ac:spMkLst>
            <pc:docMk/>
            <pc:sldMk cId="787431916" sldId="573"/>
            <ac:spMk id="68" creationId="{FA770183-040F-4882-B8E5-ACE0FB0CF87A}"/>
          </ac:spMkLst>
        </pc:spChg>
        <pc:spChg chg="mod ord topLvl">
          <ac:chgData name="Rosmorduc Vinca" userId="ad80fc01-cf55-4376-a825-a887c8046f05" providerId="ADAL" clId="{D1619DEC-0648-412B-BDB4-2F204A841596}" dt="2019-08-20T08:53:04.781" v="46" actId="164"/>
          <ac:spMkLst>
            <pc:docMk/>
            <pc:sldMk cId="787431916" sldId="573"/>
            <ac:spMk id="78" creationId="{E0D030F3-5F93-4CA6-A5A8-D9CEA1BD8FFB}"/>
          </ac:spMkLst>
        </pc:spChg>
        <pc:spChg chg="mod topLvl">
          <ac:chgData name="Rosmorduc Vinca" userId="ad80fc01-cf55-4376-a825-a887c8046f05" providerId="ADAL" clId="{D1619DEC-0648-412B-BDB4-2F204A841596}" dt="2019-08-20T08:53:04.781" v="46" actId="164"/>
          <ac:spMkLst>
            <pc:docMk/>
            <pc:sldMk cId="787431916" sldId="573"/>
            <ac:spMk id="79" creationId="{1FDFAC76-6A98-4E55-9CFB-65EAA1E4A2FC}"/>
          </ac:spMkLst>
        </pc:spChg>
        <pc:spChg chg="mod ord topLvl">
          <ac:chgData name="Rosmorduc Vinca" userId="ad80fc01-cf55-4376-a825-a887c8046f05" providerId="ADAL" clId="{D1619DEC-0648-412B-BDB4-2F204A841596}" dt="2019-08-20T09:06:23.677" v="107" actId="166"/>
          <ac:spMkLst>
            <pc:docMk/>
            <pc:sldMk cId="787431916" sldId="573"/>
            <ac:spMk id="87" creationId="{E92CC684-A8CA-4D59-A6CB-0B5E6F9AFC64}"/>
          </ac:spMkLst>
        </pc:spChg>
        <pc:spChg chg="add mod">
          <ac:chgData name="Rosmorduc Vinca" userId="ad80fc01-cf55-4376-a825-a887c8046f05" providerId="ADAL" clId="{D1619DEC-0648-412B-BDB4-2F204A841596}" dt="2019-08-20T09:00:45.831" v="51" actId="1076"/>
          <ac:spMkLst>
            <pc:docMk/>
            <pc:sldMk cId="787431916" sldId="573"/>
            <ac:spMk id="93" creationId="{AAB088B1-E6B8-46AD-8C37-7DE51A77A6AC}"/>
          </ac:spMkLst>
        </pc:spChg>
        <pc:spChg chg="add mod">
          <ac:chgData name="Rosmorduc Vinca" userId="ad80fc01-cf55-4376-a825-a887c8046f05" providerId="ADAL" clId="{D1619DEC-0648-412B-BDB4-2F204A841596}" dt="2019-08-20T09:00:55.822" v="54" actId="1076"/>
          <ac:spMkLst>
            <pc:docMk/>
            <pc:sldMk cId="787431916" sldId="573"/>
            <ac:spMk id="94" creationId="{B51BE9AA-FA30-4D08-A694-E83F216F55E7}"/>
          </ac:spMkLst>
        </pc:spChg>
        <pc:spChg chg="add mod">
          <ac:chgData name="Rosmorduc Vinca" userId="ad80fc01-cf55-4376-a825-a887c8046f05" providerId="ADAL" clId="{D1619DEC-0648-412B-BDB4-2F204A841596}" dt="2019-08-20T09:10:57.468" v="318" actId="1076"/>
          <ac:spMkLst>
            <pc:docMk/>
            <pc:sldMk cId="787431916" sldId="573"/>
            <ac:spMk id="96" creationId="{16064430-770E-4507-BD7B-9858C5AFF326}"/>
          </ac:spMkLst>
        </pc:spChg>
        <pc:spChg chg="add mod">
          <ac:chgData name="Rosmorduc Vinca" userId="ad80fc01-cf55-4376-a825-a887c8046f05" providerId="ADAL" clId="{D1619DEC-0648-412B-BDB4-2F204A841596}" dt="2019-08-20T09:07:09.659" v="117" actId="1076"/>
          <ac:spMkLst>
            <pc:docMk/>
            <pc:sldMk cId="787431916" sldId="573"/>
            <ac:spMk id="97" creationId="{62117B6D-A983-4184-B640-14C40F7EC3D4}"/>
          </ac:spMkLst>
        </pc:spChg>
        <pc:spChg chg="add mod">
          <ac:chgData name="Rosmorduc Vinca" userId="ad80fc01-cf55-4376-a825-a887c8046f05" providerId="ADAL" clId="{D1619DEC-0648-412B-BDB4-2F204A841596}" dt="2019-08-20T09:07:21.099" v="122" actId="1076"/>
          <ac:spMkLst>
            <pc:docMk/>
            <pc:sldMk cId="787431916" sldId="573"/>
            <ac:spMk id="98" creationId="{93D77BF7-4FF5-41D0-99A3-F6557131B100}"/>
          </ac:spMkLst>
        </pc:spChg>
        <pc:spChg chg="add mod ord">
          <ac:chgData name="Rosmorduc Vinca" userId="ad80fc01-cf55-4376-a825-a887c8046f05" providerId="ADAL" clId="{D1619DEC-0648-412B-BDB4-2F204A841596}" dt="2019-08-20T09:10:37.558" v="312" actId="167"/>
          <ac:spMkLst>
            <pc:docMk/>
            <pc:sldMk cId="787431916" sldId="573"/>
            <ac:spMk id="100" creationId="{E2F72D81-5CE8-4309-8EBE-1823E545CA96}"/>
          </ac:spMkLst>
        </pc:spChg>
        <pc:spChg chg="add mod ord">
          <ac:chgData name="Rosmorduc Vinca" userId="ad80fc01-cf55-4376-a825-a887c8046f05" providerId="ADAL" clId="{D1619DEC-0648-412B-BDB4-2F204A841596}" dt="2019-08-20T09:10:54.140" v="317" actId="1076"/>
          <ac:spMkLst>
            <pc:docMk/>
            <pc:sldMk cId="787431916" sldId="573"/>
            <ac:spMk id="101" creationId="{9C89748E-0949-4AA4-B41D-E25F3A6329CE}"/>
          </ac:spMkLst>
        </pc:spChg>
        <pc:spChg chg="del mod">
          <ac:chgData name="Rosmorduc Vinca" userId="ad80fc01-cf55-4376-a825-a887c8046f05" providerId="ADAL" clId="{D1619DEC-0648-412B-BDB4-2F204A841596}" dt="2019-08-20T09:00:51.763" v="53" actId="478"/>
          <ac:spMkLst>
            <pc:docMk/>
            <pc:sldMk cId="787431916" sldId="573"/>
            <ac:spMk id="110" creationId="{BEB8249C-CD83-4EAB-A838-BB0BA6485213}"/>
          </ac:spMkLst>
        </pc:spChg>
        <pc:grpChg chg="del mod">
          <ac:chgData name="Rosmorduc Vinca" userId="ad80fc01-cf55-4376-a825-a887c8046f05" providerId="ADAL" clId="{D1619DEC-0648-412B-BDB4-2F204A841596}" dt="2019-08-20T08:50:09.352" v="16" actId="165"/>
          <ac:grpSpMkLst>
            <pc:docMk/>
            <pc:sldMk cId="787431916" sldId="573"/>
            <ac:grpSpMk id="6" creationId="{4B378E08-57AD-4B94-B7B0-A5401475F658}"/>
          </ac:grpSpMkLst>
        </pc:grpChg>
        <pc:grpChg chg="add mod">
          <ac:chgData name="Rosmorduc Vinca" userId="ad80fc01-cf55-4376-a825-a887c8046f05" providerId="ADAL" clId="{D1619DEC-0648-412B-BDB4-2F204A841596}" dt="2019-08-20T08:50:41.135" v="19" actId="164"/>
          <ac:grpSpMkLst>
            <pc:docMk/>
            <pc:sldMk cId="787431916" sldId="573"/>
            <ac:grpSpMk id="7" creationId="{753CD9DC-4DC2-4340-8232-800535FDB5D4}"/>
          </ac:grpSpMkLst>
        </pc:grpChg>
        <pc:grpChg chg="add mod">
          <ac:chgData name="Rosmorduc Vinca" userId="ad80fc01-cf55-4376-a825-a887c8046f05" providerId="ADAL" clId="{D1619DEC-0648-412B-BDB4-2F204A841596}" dt="2019-08-20T08:53:04.781" v="46" actId="164"/>
          <ac:grpSpMkLst>
            <pc:docMk/>
            <pc:sldMk cId="787431916" sldId="573"/>
            <ac:grpSpMk id="8" creationId="{C4B6B371-FC0E-4687-BB5B-8FD138B6F1BF}"/>
          </ac:grpSpMkLst>
        </pc:grpChg>
        <pc:grpChg chg="topLvl">
          <ac:chgData name="Rosmorduc Vinca" userId="ad80fc01-cf55-4376-a825-a887c8046f05" providerId="ADAL" clId="{D1619DEC-0648-412B-BDB4-2F204A841596}" dt="2019-08-20T08:42:27.721" v="0" actId="478"/>
          <ac:grpSpMkLst>
            <pc:docMk/>
            <pc:sldMk cId="787431916" sldId="573"/>
            <ac:grpSpMk id="9" creationId="{58D04D07-6D8B-44B9-B756-4EE419D505DF}"/>
          </ac:grpSpMkLst>
        </pc:grpChg>
        <pc:grpChg chg="mod">
          <ac:chgData name="Rosmorduc Vinca" userId="ad80fc01-cf55-4376-a825-a887c8046f05" providerId="ADAL" clId="{D1619DEC-0648-412B-BDB4-2F204A841596}" dt="2019-08-20T08:42:45.027" v="4" actId="1076"/>
          <ac:grpSpMkLst>
            <pc:docMk/>
            <pc:sldMk cId="787431916" sldId="573"/>
            <ac:grpSpMk id="12" creationId="{1ACF7E77-1984-428A-9F1D-F32D7048E7A9}"/>
          </ac:grpSpMkLst>
        </pc:grpChg>
        <pc:grpChg chg="add mod ord">
          <ac:chgData name="Rosmorduc Vinca" userId="ad80fc01-cf55-4376-a825-a887c8046f05" providerId="ADAL" clId="{D1619DEC-0648-412B-BDB4-2F204A841596}" dt="2019-08-20T09:05:10.033" v="77" actId="14100"/>
          <ac:grpSpMkLst>
            <pc:docMk/>
            <pc:sldMk cId="787431916" sldId="573"/>
            <ac:grpSpMk id="13" creationId="{2FBDA2EF-6DE4-45F5-A6C8-E3D463C9A180}"/>
          </ac:grpSpMkLst>
        </pc:grpChg>
        <pc:grpChg chg="add mod">
          <ac:chgData name="Rosmorduc Vinca" userId="ad80fc01-cf55-4376-a825-a887c8046f05" providerId="ADAL" clId="{D1619DEC-0648-412B-BDB4-2F204A841596}" dt="2019-08-20T08:53:23.008" v="48" actId="164"/>
          <ac:grpSpMkLst>
            <pc:docMk/>
            <pc:sldMk cId="787431916" sldId="573"/>
            <ac:grpSpMk id="15" creationId="{5FADE981-B6DE-4854-B184-1942D69A949D}"/>
          </ac:grpSpMkLst>
        </pc:grpChg>
        <pc:grpChg chg="del">
          <ac:chgData name="Rosmorduc Vinca" userId="ad80fc01-cf55-4376-a825-a887c8046f05" providerId="ADAL" clId="{D1619DEC-0648-412B-BDB4-2F204A841596}" dt="2019-08-20T08:42:27.721" v="0" actId="478"/>
          <ac:grpSpMkLst>
            <pc:docMk/>
            <pc:sldMk cId="787431916" sldId="573"/>
            <ac:grpSpMk id="18" creationId="{C2D9EFCA-72C9-4E4A-BBE5-7AE56247CCD2}"/>
          </ac:grpSpMkLst>
        </pc:grpChg>
        <pc:grpChg chg="del mod">
          <ac:chgData name="Rosmorduc Vinca" userId="ad80fc01-cf55-4376-a825-a887c8046f05" providerId="ADAL" clId="{D1619DEC-0648-412B-BDB4-2F204A841596}" dt="2019-08-20T08:52:15.039" v="37" actId="165"/>
          <ac:grpSpMkLst>
            <pc:docMk/>
            <pc:sldMk cId="787431916" sldId="573"/>
            <ac:grpSpMk id="35" creationId="{4295B1E5-6CBB-4D16-968F-72BD31B4A52E}"/>
          </ac:grpSpMkLst>
        </pc:grpChg>
        <pc:grpChg chg="mod">
          <ac:chgData name="Rosmorduc Vinca" userId="ad80fc01-cf55-4376-a825-a887c8046f05" providerId="ADAL" clId="{D1619DEC-0648-412B-BDB4-2F204A841596}" dt="2019-08-20T08:42:53.414" v="5" actId="1076"/>
          <ac:grpSpMkLst>
            <pc:docMk/>
            <pc:sldMk cId="787431916" sldId="573"/>
            <ac:grpSpMk id="40" creationId="{D158C34E-0613-4125-B24C-D1F1C6647D00}"/>
          </ac:grpSpMkLst>
        </pc:grpChg>
        <pc:grpChg chg="del">
          <ac:chgData name="Rosmorduc Vinca" userId="ad80fc01-cf55-4376-a825-a887c8046f05" providerId="ADAL" clId="{D1619DEC-0648-412B-BDB4-2F204A841596}" dt="2019-08-20T08:42:30.888" v="1" actId="478"/>
          <ac:grpSpMkLst>
            <pc:docMk/>
            <pc:sldMk cId="787431916" sldId="573"/>
            <ac:grpSpMk id="45" creationId="{E656895B-E48F-4731-81A5-86F1C006970E}"/>
          </ac:grpSpMkLst>
        </pc:grpChg>
        <pc:grpChg chg="topLvl">
          <ac:chgData name="Rosmorduc Vinca" userId="ad80fc01-cf55-4376-a825-a887c8046f05" providerId="ADAL" clId="{D1619DEC-0648-412B-BDB4-2F204A841596}" dt="2019-08-20T08:42:30.888" v="1" actId="478"/>
          <ac:grpSpMkLst>
            <pc:docMk/>
            <pc:sldMk cId="787431916" sldId="573"/>
            <ac:grpSpMk id="47" creationId="{DE75973A-DF1B-4A08-B660-F963D2A828B0}"/>
          </ac:grpSpMkLst>
        </pc:grpChg>
        <pc:grpChg chg="del mod">
          <ac:chgData name="Rosmorduc Vinca" userId="ad80fc01-cf55-4376-a825-a887c8046f05" providerId="ADAL" clId="{D1619DEC-0648-412B-BDB4-2F204A841596}" dt="2019-08-20T08:52:18.669" v="38" actId="165"/>
          <ac:grpSpMkLst>
            <pc:docMk/>
            <pc:sldMk cId="787431916" sldId="573"/>
            <ac:grpSpMk id="58" creationId="{57FB4B78-97AB-499B-94AC-2E78E023DD3C}"/>
          </ac:grpSpMkLst>
        </pc:grpChg>
        <pc:grpChg chg="mod">
          <ac:chgData name="Rosmorduc Vinca" userId="ad80fc01-cf55-4376-a825-a887c8046f05" providerId="ADAL" clId="{D1619DEC-0648-412B-BDB4-2F204A841596}" dt="2019-08-20T08:43:00.246" v="6" actId="1076"/>
          <ac:grpSpMkLst>
            <pc:docMk/>
            <pc:sldMk cId="787431916" sldId="573"/>
            <ac:grpSpMk id="61" creationId="{7889BE51-CF9B-4FBE-A7E3-9DB852A33BDC}"/>
          </ac:grpSpMkLst>
        </pc:grpChg>
        <pc:grpChg chg="del">
          <ac:chgData name="Rosmorduc Vinca" userId="ad80fc01-cf55-4376-a825-a887c8046f05" providerId="ADAL" clId="{D1619DEC-0648-412B-BDB4-2F204A841596}" dt="2019-08-20T08:42:33.583" v="2" actId="478"/>
          <ac:grpSpMkLst>
            <pc:docMk/>
            <pc:sldMk cId="787431916" sldId="573"/>
            <ac:grpSpMk id="65" creationId="{1018D160-DA35-4DA1-AAA6-DD3ACF62FC7C}"/>
          </ac:grpSpMkLst>
        </pc:grpChg>
        <pc:grpChg chg="del topLvl">
          <ac:chgData name="Rosmorduc Vinca" userId="ad80fc01-cf55-4376-a825-a887c8046f05" providerId="ADAL" clId="{D1619DEC-0648-412B-BDB4-2F204A841596}" dt="2019-08-20T09:04:53.396" v="75" actId="165"/>
          <ac:grpSpMkLst>
            <pc:docMk/>
            <pc:sldMk cId="787431916" sldId="573"/>
            <ac:grpSpMk id="66" creationId="{F761CFB0-B744-4D32-A54A-502D6FF33842}"/>
          </ac:grpSpMkLst>
        </pc:grpChg>
        <pc:grpChg chg="del mod">
          <ac:chgData name="Rosmorduc Vinca" userId="ad80fc01-cf55-4376-a825-a887c8046f05" providerId="ADAL" clId="{D1619DEC-0648-412B-BDB4-2F204A841596}" dt="2019-08-20T08:52:24.417" v="39" actId="165"/>
          <ac:grpSpMkLst>
            <pc:docMk/>
            <pc:sldMk cId="787431916" sldId="573"/>
            <ac:grpSpMk id="77" creationId="{80EA59B8-E5C6-4285-8274-FF2020B92056}"/>
          </ac:grpSpMkLst>
        </pc:grpChg>
        <pc:grpChg chg="mod">
          <ac:chgData name="Rosmorduc Vinca" userId="ad80fc01-cf55-4376-a825-a887c8046f05" providerId="ADAL" clId="{D1619DEC-0648-412B-BDB4-2F204A841596}" dt="2019-08-20T08:43:05.605" v="7" actId="1076"/>
          <ac:grpSpMkLst>
            <pc:docMk/>
            <pc:sldMk cId="787431916" sldId="573"/>
            <ac:grpSpMk id="80" creationId="{77951292-6768-4D24-930B-7FA28D58799D}"/>
          </ac:grpSpMkLst>
        </pc:grpChg>
        <pc:grpChg chg="del">
          <ac:chgData name="Rosmorduc Vinca" userId="ad80fc01-cf55-4376-a825-a887c8046f05" providerId="ADAL" clId="{D1619DEC-0648-412B-BDB4-2F204A841596}" dt="2019-08-20T08:42:36.758" v="3" actId="478"/>
          <ac:grpSpMkLst>
            <pc:docMk/>
            <pc:sldMk cId="787431916" sldId="573"/>
            <ac:grpSpMk id="84" creationId="{068CD6F4-C0F9-48A9-80D5-D865A1520E37}"/>
          </ac:grpSpMkLst>
        </pc:grpChg>
        <pc:grpChg chg="add del mod ord topLvl">
          <ac:chgData name="Rosmorduc Vinca" userId="ad80fc01-cf55-4376-a825-a887c8046f05" providerId="ADAL" clId="{D1619DEC-0648-412B-BDB4-2F204A841596}" dt="2019-08-20T09:06:30.545" v="109" actId="166"/>
          <ac:grpSpMkLst>
            <pc:docMk/>
            <pc:sldMk cId="787431916" sldId="573"/>
            <ac:grpSpMk id="85" creationId="{C3ABD2A2-DAA0-41CA-9D95-38825A4E8429}"/>
          </ac:grpSpMkLst>
        </pc:grpChg>
        <pc:cxnChg chg="del topLvl">
          <ac:chgData name="Rosmorduc Vinca" userId="ad80fc01-cf55-4376-a825-a887c8046f05" providerId="ADAL" clId="{D1619DEC-0648-412B-BDB4-2F204A841596}" dt="2019-08-20T08:42:27.721" v="0" actId="478"/>
          <ac:cxnSpMkLst>
            <pc:docMk/>
            <pc:sldMk cId="787431916" sldId="573"/>
            <ac:cxnSpMk id="14" creationId="{2A177762-0D20-401D-951D-989F2863DB9E}"/>
          </ac:cxnSpMkLst>
        </pc:cxnChg>
        <pc:cxnChg chg="del topLvl">
          <ac:chgData name="Rosmorduc Vinca" userId="ad80fc01-cf55-4376-a825-a887c8046f05" providerId="ADAL" clId="{D1619DEC-0648-412B-BDB4-2F204A841596}" dt="2019-08-20T08:42:30.888" v="1" actId="478"/>
          <ac:cxnSpMkLst>
            <pc:docMk/>
            <pc:sldMk cId="787431916" sldId="573"/>
            <ac:cxnSpMk id="48" creationId="{CA2BA763-A395-40E5-8DDE-2D8E4CBE74EF}"/>
          </ac:cxnSpMkLst>
        </pc:cxnChg>
        <pc:cxnChg chg="del topLvl">
          <ac:chgData name="Rosmorduc Vinca" userId="ad80fc01-cf55-4376-a825-a887c8046f05" providerId="ADAL" clId="{D1619DEC-0648-412B-BDB4-2F204A841596}" dt="2019-08-20T08:42:33.583" v="2" actId="478"/>
          <ac:cxnSpMkLst>
            <pc:docMk/>
            <pc:sldMk cId="787431916" sldId="573"/>
            <ac:cxnSpMk id="67" creationId="{32864B59-051D-4498-99F4-2894DF3258CB}"/>
          </ac:cxnSpMkLst>
        </pc:cxnChg>
        <pc:cxnChg chg="mod topLvl">
          <ac:chgData name="Rosmorduc Vinca" userId="ad80fc01-cf55-4376-a825-a887c8046f05" providerId="ADAL" clId="{D1619DEC-0648-412B-BDB4-2F204A841596}" dt="2019-08-20T09:04:53.396" v="75" actId="165"/>
          <ac:cxnSpMkLst>
            <pc:docMk/>
            <pc:sldMk cId="787431916" sldId="573"/>
            <ac:cxnSpMk id="69" creationId="{19AAF76B-9DF2-4147-B68F-BEA3BE4D99B7}"/>
          </ac:cxnSpMkLst>
        </pc:cxnChg>
        <pc:cxnChg chg="mod topLvl">
          <ac:chgData name="Rosmorduc Vinca" userId="ad80fc01-cf55-4376-a825-a887c8046f05" providerId="ADAL" clId="{D1619DEC-0648-412B-BDB4-2F204A841596}" dt="2019-08-20T09:04:53.396" v="75" actId="165"/>
          <ac:cxnSpMkLst>
            <pc:docMk/>
            <pc:sldMk cId="787431916" sldId="573"/>
            <ac:cxnSpMk id="70" creationId="{2BA6BD87-A1EF-4379-A729-3F1FA6C148F8}"/>
          </ac:cxnSpMkLst>
        </pc:cxnChg>
        <pc:cxnChg chg="mod topLvl">
          <ac:chgData name="Rosmorduc Vinca" userId="ad80fc01-cf55-4376-a825-a887c8046f05" providerId="ADAL" clId="{D1619DEC-0648-412B-BDB4-2F204A841596}" dt="2019-08-20T09:04:53.396" v="75" actId="165"/>
          <ac:cxnSpMkLst>
            <pc:docMk/>
            <pc:sldMk cId="787431916" sldId="573"/>
            <ac:cxnSpMk id="71" creationId="{0B6219CF-4EB1-4D9C-A526-0DFAD248DF80}"/>
          </ac:cxnSpMkLst>
        </pc:cxnChg>
        <pc:cxnChg chg="mod topLvl">
          <ac:chgData name="Rosmorduc Vinca" userId="ad80fc01-cf55-4376-a825-a887c8046f05" providerId="ADAL" clId="{D1619DEC-0648-412B-BDB4-2F204A841596}" dt="2019-08-20T09:04:53.396" v="75" actId="165"/>
          <ac:cxnSpMkLst>
            <pc:docMk/>
            <pc:sldMk cId="787431916" sldId="573"/>
            <ac:cxnSpMk id="72" creationId="{9167EE8C-18F9-4A19-B27C-53A07B74F8A9}"/>
          </ac:cxnSpMkLst>
        </pc:cxnChg>
        <pc:cxnChg chg="del topLvl">
          <ac:chgData name="Rosmorduc Vinca" userId="ad80fc01-cf55-4376-a825-a887c8046f05" providerId="ADAL" clId="{D1619DEC-0648-412B-BDB4-2F204A841596}" dt="2019-08-20T08:42:36.758" v="3" actId="478"/>
          <ac:cxnSpMkLst>
            <pc:docMk/>
            <pc:sldMk cId="787431916" sldId="573"/>
            <ac:cxnSpMk id="86" creationId="{A3A4DB2A-ED2E-423D-8C5A-BFFCEB96C471}"/>
          </ac:cxnSpMkLst>
        </pc:cxnChg>
        <pc:cxnChg chg="mod topLvl">
          <ac:chgData name="Rosmorduc Vinca" userId="ad80fc01-cf55-4376-a825-a887c8046f05" providerId="ADAL" clId="{D1619DEC-0648-412B-BDB4-2F204A841596}" dt="2019-08-20T09:06:22.729" v="106" actId="165"/>
          <ac:cxnSpMkLst>
            <pc:docMk/>
            <pc:sldMk cId="787431916" sldId="573"/>
            <ac:cxnSpMk id="88" creationId="{921B0DBF-0C52-4AEC-A6AE-5C8A682492F3}"/>
          </ac:cxnSpMkLst>
        </pc:cxnChg>
        <pc:cxnChg chg="mod topLvl">
          <ac:chgData name="Rosmorduc Vinca" userId="ad80fc01-cf55-4376-a825-a887c8046f05" providerId="ADAL" clId="{D1619DEC-0648-412B-BDB4-2F204A841596}" dt="2019-08-20T09:06:22.729" v="106" actId="165"/>
          <ac:cxnSpMkLst>
            <pc:docMk/>
            <pc:sldMk cId="787431916" sldId="573"/>
            <ac:cxnSpMk id="89" creationId="{37BE7DF9-4010-4E81-A37B-2F98569C7268}"/>
          </ac:cxnSpMkLst>
        </pc:cxnChg>
        <pc:cxnChg chg="mod topLvl">
          <ac:chgData name="Rosmorduc Vinca" userId="ad80fc01-cf55-4376-a825-a887c8046f05" providerId="ADAL" clId="{D1619DEC-0648-412B-BDB4-2F204A841596}" dt="2019-08-20T09:06:22.729" v="106" actId="165"/>
          <ac:cxnSpMkLst>
            <pc:docMk/>
            <pc:sldMk cId="787431916" sldId="573"/>
            <ac:cxnSpMk id="90" creationId="{8F56A3E5-78F8-4E97-A4EF-B1B1880E053D}"/>
          </ac:cxnSpMkLst>
        </pc:cxnChg>
        <pc:cxnChg chg="mod topLvl">
          <ac:chgData name="Rosmorduc Vinca" userId="ad80fc01-cf55-4376-a825-a887c8046f05" providerId="ADAL" clId="{D1619DEC-0648-412B-BDB4-2F204A841596}" dt="2019-08-20T09:06:22.729" v="106" actId="165"/>
          <ac:cxnSpMkLst>
            <pc:docMk/>
            <pc:sldMk cId="787431916" sldId="573"/>
            <ac:cxnSpMk id="91" creationId="{AEC6AD37-0875-433F-8FF2-0E0CC08EEA47}"/>
          </ac:cxnSpMkLst>
        </pc:cxnChg>
      </pc:sldChg>
      <pc:sldChg chg="delSp modSp">
        <pc:chgData name="Rosmorduc Vinca" userId="ad80fc01-cf55-4376-a825-a887c8046f05" providerId="ADAL" clId="{D1619DEC-0648-412B-BDB4-2F204A841596}" dt="2019-08-20T08:43:34.998" v="15" actId="478"/>
        <pc:sldMkLst>
          <pc:docMk/>
          <pc:sldMk cId="4092489826" sldId="574"/>
        </pc:sldMkLst>
        <pc:spChg chg="del">
          <ac:chgData name="Rosmorduc Vinca" userId="ad80fc01-cf55-4376-a825-a887c8046f05" providerId="ADAL" clId="{D1619DEC-0648-412B-BDB4-2F204A841596}" dt="2019-08-20T08:43:31.529" v="10" actId="478"/>
          <ac:spMkLst>
            <pc:docMk/>
            <pc:sldMk cId="4092489826" sldId="574"/>
            <ac:spMk id="4" creationId="{18E0F4E1-0EA5-47D1-9238-EDB91BAD1E7B}"/>
          </ac:spMkLst>
        </pc:spChg>
        <pc:spChg chg="del">
          <ac:chgData name="Rosmorduc Vinca" userId="ad80fc01-cf55-4376-a825-a887c8046f05" providerId="ADAL" clId="{D1619DEC-0648-412B-BDB4-2F204A841596}" dt="2019-08-20T08:43:31.529" v="10" actId="478"/>
          <ac:spMkLst>
            <pc:docMk/>
            <pc:sldMk cId="4092489826" sldId="574"/>
            <ac:spMk id="24" creationId="{1C9A8D91-1B1E-4556-BA46-4B3649F0B9D0}"/>
          </ac:spMkLst>
        </pc:spChg>
        <pc:spChg chg="del">
          <ac:chgData name="Rosmorduc Vinca" userId="ad80fc01-cf55-4376-a825-a887c8046f05" providerId="ADAL" clId="{D1619DEC-0648-412B-BDB4-2F204A841596}" dt="2019-08-20T08:43:31.529" v="10" actId="478"/>
          <ac:spMkLst>
            <pc:docMk/>
            <pc:sldMk cId="4092489826" sldId="574"/>
            <ac:spMk id="31" creationId="{320D3F4E-7499-4890-A2DA-D11DE812E216}"/>
          </ac:spMkLst>
        </pc:spChg>
        <pc:spChg chg="del">
          <ac:chgData name="Rosmorduc Vinca" userId="ad80fc01-cf55-4376-a825-a887c8046f05" providerId="ADAL" clId="{D1619DEC-0648-412B-BDB4-2F204A841596}" dt="2019-08-20T08:43:31.529" v="10" actId="478"/>
          <ac:spMkLst>
            <pc:docMk/>
            <pc:sldMk cId="4092489826" sldId="574"/>
            <ac:spMk id="39" creationId="{364CF28A-0EC9-4CFB-89D7-24C0C2E256FA}"/>
          </ac:spMkLst>
        </pc:spChg>
        <pc:spChg chg="del">
          <ac:chgData name="Rosmorduc Vinca" userId="ad80fc01-cf55-4376-a825-a887c8046f05" providerId="ADAL" clId="{D1619DEC-0648-412B-BDB4-2F204A841596}" dt="2019-08-20T08:43:31.529" v="10" actId="478"/>
          <ac:spMkLst>
            <pc:docMk/>
            <pc:sldMk cId="4092489826" sldId="574"/>
            <ac:spMk id="55" creationId="{50EFF02A-6C25-4C99-B012-0692D128CE95}"/>
          </ac:spMkLst>
        </pc:spChg>
        <pc:spChg chg="del">
          <ac:chgData name="Rosmorduc Vinca" userId="ad80fc01-cf55-4376-a825-a887c8046f05" providerId="ADAL" clId="{D1619DEC-0648-412B-BDB4-2F204A841596}" dt="2019-08-20T08:43:31.529" v="10" actId="478"/>
          <ac:spMkLst>
            <pc:docMk/>
            <pc:sldMk cId="4092489826" sldId="574"/>
            <ac:spMk id="74" creationId="{9CE4B799-81A0-4BB0-9A1E-27430F4C5EE5}"/>
          </ac:spMkLst>
        </pc:spChg>
        <pc:spChg chg="del">
          <ac:chgData name="Rosmorduc Vinca" userId="ad80fc01-cf55-4376-a825-a887c8046f05" providerId="ADAL" clId="{D1619DEC-0648-412B-BDB4-2F204A841596}" dt="2019-08-20T08:43:31.529" v="10" actId="478"/>
          <ac:spMkLst>
            <pc:docMk/>
            <pc:sldMk cId="4092489826" sldId="574"/>
            <ac:spMk id="110" creationId="{BEB8249C-CD83-4EAB-A838-BB0BA6485213}"/>
          </ac:spMkLst>
        </pc:spChg>
        <pc:grpChg chg="del">
          <ac:chgData name="Rosmorduc Vinca" userId="ad80fc01-cf55-4376-a825-a887c8046f05" providerId="ADAL" clId="{D1619DEC-0648-412B-BDB4-2F204A841596}" dt="2019-08-20T08:43:31.529" v="10" actId="478"/>
          <ac:grpSpMkLst>
            <pc:docMk/>
            <pc:sldMk cId="4092489826" sldId="574"/>
            <ac:grpSpMk id="6" creationId="{4B378E08-57AD-4B94-B7B0-A5401475F658}"/>
          </ac:grpSpMkLst>
        </pc:grpChg>
        <pc:grpChg chg="del">
          <ac:chgData name="Rosmorduc Vinca" userId="ad80fc01-cf55-4376-a825-a887c8046f05" providerId="ADAL" clId="{D1619DEC-0648-412B-BDB4-2F204A841596}" dt="2019-08-20T08:43:32.823" v="11" actId="478"/>
          <ac:grpSpMkLst>
            <pc:docMk/>
            <pc:sldMk cId="4092489826" sldId="574"/>
            <ac:grpSpMk id="12" creationId="{1ACF7E77-1984-428A-9F1D-F32D7048E7A9}"/>
          </ac:grpSpMkLst>
        </pc:grpChg>
        <pc:grpChg chg="del">
          <ac:chgData name="Rosmorduc Vinca" userId="ad80fc01-cf55-4376-a825-a887c8046f05" providerId="ADAL" clId="{D1619DEC-0648-412B-BDB4-2F204A841596}" dt="2019-08-20T08:43:31.529" v="10" actId="478"/>
          <ac:grpSpMkLst>
            <pc:docMk/>
            <pc:sldMk cId="4092489826" sldId="574"/>
            <ac:grpSpMk id="18" creationId="{C2D9EFCA-72C9-4E4A-BBE5-7AE56247CCD2}"/>
          </ac:grpSpMkLst>
        </pc:grpChg>
        <pc:grpChg chg="del">
          <ac:chgData name="Rosmorduc Vinca" userId="ad80fc01-cf55-4376-a825-a887c8046f05" providerId="ADAL" clId="{D1619DEC-0648-412B-BDB4-2F204A841596}" dt="2019-08-20T08:43:31.529" v="10" actId="478"/>
          <ac:grpSpMkLst>
            <pc:docMk/>
            <pc:sldMk cId="4092489826" sldId="574"/>
            <ac:grpSpMk id="35" creationId="{4295B1E5-6CBB-4D16-968F-72BD31B4A52E}"/>
          </ac:grpSpMkLst>
        </pc:grpChg>
        <pc:grpChg chg="del mod">
          <ac:chgData name="Rosmorduc Vinca" userId="ad80fc01-cf55-4376-a825-a887c8046f05" providerId="ADAL" clId="{D1619DEC-0648-412B-BDB4-2F204A841596}" dt="2019-08-20T08:43:33.430" v="13" actId="478"/>
          <ac:grpSpMkLst>
            <pc:docMk/>
            <pc:sldMk cId="4092489826" sldId="574"/>
            <ac:grpSpMk id="40" creationId="{D158C34E-0613-4125-B24C-D1F1C6647D00}"/>
          </ac:grpSpMkLst>
        </pc:grpChg>
        <pc:grpChg chg="del">
          <ac:chgData name="Rosmorduc Vinca" userId="ad80fc01-cf55-4376-a825-a887c8046f05" providerId="ADAL" clId="{D1619DEC-0648-412B-BDB4-2F204A841596}" dt="2019-08-20T08:43:31.529" v="10" actId="478"/>
          <ac:grpSpMkLst>
            <pc:docMk/>
            <pc:sldMk cId="4092489826" sldId="574"/>
            <ac:grpSpMk id="45" creationId="{E656895B-E48F-4731-81A5-86F1C006970E}"/>
          </ac:grpSpMkLst>
        </pc:grpChg>
        <pc:grpChg chg="del">
          <ac:chgData name="Rosmorduc Vinca" userId="ad80fc01-cf55-4376-a825-a887c8046f05" providerId="ADAL" clId="{D1619DEC-0648-412B-BDB4-2F204A841596}" dt="2019-08-20T08:43:31.529" v="10" actId="478"/>
          <ac:grpSpMkLst>
            <pc:docMk/>
            <pc:sldMk cId="4092489826" sldId="574"/>
            <ac:grpSpMk id="58" creationId="{57FB4B78-97AB-499B-94AC-2E78E023DD3C}"/>
          </ac:grpSpMkLst>
        </pc:grpChg>
        <pc:grpChg chg="del">
          <ac:chgData name="Rosmorduc Vinca" userId="ad80fc01-cf55-4376-a825-a887c8046f05" providerId="ADAL" clId="{D1619DEC-0648-412B-BDB4-2F204A841596}" dt="2019-08-20T08:43:34.143" v="14" actId="478"/>
          <ac:grpSpMkLst>
            <pc:docMk/>
            <pc:sldMk cId="4092489826" sldId="574"/>
            <ac:grpSpMk id="61" creationId="{7889BE51-CF9B-4FBE-A7E3-9DB852A33BDC}"/>
          </ac:grpSpMkLst>
        </pc:grpChg>
        <pc:grpChg chg="del">
          <ac:chgData name="Rosmorduc Vinca" userId="ad80fc01-cf55-4376-a825-a887c8046f05" providerId="ADAL" clId="{D1619DEC-0648-412B-BDB4-2F204A841596}" dt="2019-08-20T08:43:31.529" v="10" actId="478"/>
          <ac:grpSpMkLst>
            <pc:docMk/>
            <pc:sldMk cId="4092489826" sldId="574"/>
            <ac:grpSpMk id="65" creationId="{1018D160-DA35-4DA1-AAA6-DD3ACF62FC7C}"/>
          </ac:grpSpMkLst>
        </pc:grpChg>
        <pc:grpChg chg="del">
          <ac:chgData name="Rosmorduc Vinca" userId="ad80fc01-cf55-4376-a825-a887c8046f05" providerId="ADAL" clId="{D1619DEC-0648-412B-BDB4-2F204A841596}" dt="2019-08-20T08:43:31.529" v="10" actId="478"/>
          <ac:grpSpMkLst>
            <pc:docMk/>
            <pc:sldMk cId="4092489826" sldId="574"/>
            <ac:grpSpMk id="77" creationId="{80EA59B8-E5C6-4285-8274-FF2020B92056}"/>
          </ac:grpSpMkLst>
        </pc:grpChg>
        <pc:grpChg chg="del">
          <ac:chgData name="Rosmorduc Vinca" userId="ad80fc01-cf55-4376-a825-a887c8046f05" providerId="ADAL" clId="{D1619DEC-0648-412B-BDB4-2F204A841596}" dt="2019-08-20T08:43:34.998" v="15" actId="478"/>
          <ac:grpSpMkLst>
            <pc:docMk/>
            <pc:sldMk cId="4092489826" sldId="574"/>
            <ac:grpSpMk id="80" creationId="{77951292-6768-4D24-930B-7FA28D58799D}"/>
          </ac:grpSpMkLst>
        </pc:grpChg>
        <pc:grpChg chg="del">
          <ac:chgData name="Rosmorduc Vinca" userId="ad80fc01-cf55-4376-a825-a887c8046f05" providerId="ADAL" clId="{D1619DEC-0648-412B-BDB4-2F204A841596}" dt="2019-08-20T08:43:31.529" v="10" actId="478"/>
          <ac:grpSpMkLst>
            <pc:docMk/>
            <pc:sldMk cId="4092489826" sldId="574"/>
            <ac:grpSpMk id="84" creationId="{068CD6F4-C0F9-48A9-80D5-D865A1520E37}"/>
          </ac:grpSpMkLst>
        </pc:grpChg>
        <pc:cxnChg chg="del">
          <ac:chgData name="Rosmorduc Vinca" userId="ad80fc01-cf55-4376-a825-a887c8046f05" providerId="ADAL" clId="{D1619DEC-0648-412B-BDB4-2F204A841596}" dt="2019-08-20T08:43:31.529" v="10" actId="478"/>
          <ac:cxnSpMkLst>
            <pc:docMk/>
            <pc:sldMk cId="4092489826" sldId="574"/>
            <ac:cxnSpMk id="13" creationId="{4747E22B-E9BA-493E-A448-13DF2D2DB826}"/>
          </ac:cxnSpMkLst>
        </pc:cxnChg>
        <pc:cxnChg chg="del">
          <ac:chgData name="Rosmorduc Vinca" userId="ad80fc01-cf55-4376-a825-a887c8046f05" providerId="ADAL" clId="{D1619DEC-0648-412B-BDB4-2F204A841596}" dt="2019-08-20T08:43:31.529" v="10" actId="478"/>
          <ac:cxnSpMkLst>
            <pc:docMk/>
            <pc:sldMk cId="4092489826" sldId="574"/>
            <ac:cxnSpMk id="17" creationId="{B45F592E-836A-436F-89C0-C25A7FEC15F3}"/>
          </ac:cxnSpMkLst>
        </pc:cxnChg>
        <pc:cxnChg chg="del">
          <ac:chgData name="Rosmorduc Vinca" userId="ad80fc01-cf55-4376-a825-a887c8046f05" providerId="ADAL" clId="{D1619DEC-0648-412B-BDB4-2F204A841596}" dt="2019-08-20T08:43:31.529" v="10" actId="478"/>
          <ac:cxnSpMkLst>
            <pc:docMk/>
            <pc:sldMk cId="4092489826" sldId="574"/>
            <ac:cxnSpMk id="21" creationId="{FBAF1897-63B0-4FBD-8162-1E8646EE4EA8}"/>
          </ac:cxnSpMkLst>
        </pc:cxnChg>
        <pc:cxnChg chg="del">
          <ac:chgData name="Rosmorduc Vinca" userId="ad80fc01-cf55-4376-a825-a887c8046f05" providerId="ADAL" clId="{D1619DEC-0648-412B-BDB4-2F204A841596}" dt="2019-08-20T08:43:31.529" v="10" actId="478"/>
          <ac:cxnSpMkLst>
            <pc:docMk/>
            <pc:sldMk cId="4092489826" sldId="574"/>
            <ac:cxnSpMk id="23" creationId="{5CA81AF1-1BE3-4E0F-A92C-E7D1FD148275}"/>
          </ac:cxnSpMkLst>
        </pc:cxnChg>
        <pc:cxnChg chg="del">
          <ac:chgData name="Rosmorduc Vinca" userId="ad80fc01-cf55-4376-a825-a887c8046f05" providerId="ADAL" clId="{D1619DEC-0648-412B-BDB4-2F204A841596}" dt="2019-08-20T08:43:31.529" v="10" actId="478"/>
          <ac:cxnSpMkLst>
            <pc:docMk/>
            <pc:sldMk cId="4092489826" sldId="574"/>
            <ac:cxnSpMk id="32" creationId="{285759C0-A577-48BE-BD7F-4CD43351E26E}"/>
          </ac:cxnSpMkLst>
        </pc:cxnChg>
        <pc:cxnChg chg="del">
          <ac:chgData name="Rosmorduc Vinca" userId="ad80fc01-cf55-4376-a825-a887c8046f05" providerId="ADAL" clId="{D1619DEC-0648-412B-BDB4-2F204A841596}" dt="2019-08-20T08:43:31.529" v="10" actId="478"/>
          <ac:cxnSpMkLst>
            <pc:docMk/>
            <pc:sldMk cId="4092489826" sldId="574"/>
            <ac:cxnSpMk id="33" creationId="{37C6C43A-6690-4D70-936D-2D7D62A6A01D}"/>
          </ac:cxnSpMkLst>
        </pc:cxnChg>
        <pc:cxnChg chg="del">
          <ac:chgData name="Rosmorduc Vinca" userId="ad80fc01-cf55-4376-a825-a887c8046f05" providerId="ADAL" clId="{D1619DEC-0648-412B-BDB4-2F204A841596}" dt="2019-08-20T08:43:31.529" v="10" actId="478"/>
          <ac:cxnSpMkLst>
            <pc:docMk/>
            <pc:sldMk cId="4092489826" sldId="574"/>
            <ac:cxnSpMk id="44" creationId="{6647CC12-8983-4509-B36C-40B73EF4EDCE}"/>
          </ac:cxnSpMkLst>
        </pc:cxnChg>
        <pc:cxnChg chg="del">
          <ac:chgData name="Rosmorduc Vinca" userId="ad80fc01-cf55-4376-a825-a887c8046f05" providerId="ADAL" clId="{D1619DEC-0648-412B-BDB4-2F204A841596}" dt="2019-08-20T08:43:31.529" v="10" actId="478"/>
          <ac:cxnSpMkLst>
            <pc:docMk/>
            <pc:sldMk cId="4092489826" sldId="574"/>
            <ac:cxnSpMk id="46" creationId="{BC078343-6264-4C76-88B2-A0F42DD92EDE}"/>
          </ac:cxnSpMkLst>
        </pc:cxnChg>
        <pc:cxnChg chg="del">
          <ac:chgData name="Rosmorduc Vinca" userId="ad80fc01-cf55-4376-a825-a887c8046f05" providerId="ADAL" clId="{D1619DEC-0648-412B-BDB4-2F204A841596}" dt="2019-08-20T08:43:31.529" v="10" actId="478"/>
          <ac:cxnSpMkLst>
            <pc:docMk/>
            <pc:sldMk cId="4092489826" sldId="574"/>
            <ac:cxnSpMk id="54" creationId="{1144E474-0AAB-4C43-A3B3-747459788801}"/>
          </ac:cxnSpMkLst>
        </pc:cxnChg>
        <pc:cxnChg chg="del">
          <ac:chgData name="Rosmorduc Vinca" userId="ad80fc01-cf55-4376-a825-a887c8046f05" providerId="ADAL" clId="{D1619DEC-0648-412B-BDB4-2F204A841596}" dt="2019-08-20T08:43:31.529" v="10" actId="478"/>
          <ac:cxnSpMkLst>
            <pc:docMk/>
            <pc:sldMk cId="4092489826" sldId="574"/>
            <ac:cxnSpMk id="56" creationId="{0D3D0FA1-637C-4BCA-9454-4F1A483390D8}"/>
          </ac:cxnSpMkLst>
        </pc:cxnChg>
        <pc:cxnChg chg="del">
          <ac:chgData name="Rosmorduc Vinca" userId="ad80fc01-cf55-4376-a825-a887c8046f05" providerId="ADAL" clId="{D1619DEC-0648-412B-BDB4-2F204A841596}" dt="2019-08-20T08:43:31.529" v="10" actId="478"/>
          <ac:cxnSpMkLst>
            <pc:docMk/>
            <pc:sldMk cId="4092489826" sldId="574"/>
            <ac:cxnSpMk id="57" creationId="{79133817-A9AA-4A8E-A248-12405A0569AA}"/>
          </ac:cxnSpMkLst>
        </pc:cxnChg>
        <pc:cxnChg chg="del">
          <ac:chgData name="Rosmorduc Vinca" userId="ad80fc01-cf55-4376-a825-a887c8046f05" providerId="ADAL" clId="{D1619DEC-0648-412B-BDB4-2F204A841596}" dt="2019-08-20T08:43:31.529" v="10" actId="478"/>
          <ac:cxnSpMkLst>
            <pc:docMk/>
            <pc:sldMk cId="4092489826" sldId="574"/>
            <ac:cxnSpMk id="75" creationId="{4EC4D98A-3A96-4876-83EF-59370DC50847}"/>
          </ac:cxnSpMkLst>
        </pc:cxnChg>
        <pc:cxnChg chg="del">
          <ac:chgData name="Rosmorduc Vinca" userId="ad80fc01-cf55-4376-a825-a887c8046f05" providerId="ADAL" clId="{D1619DEC-0648-412B-BDB4-2F204A841596}" dt="2019-08-20T08:43:31.529" v="10" actId="478"/>
          <ac:cxnSpMkLst>
            <pc:docMk/>
            <pc:sldMk cId="4092489826" sldId="574"/>
            <ac:cxnSpMk id="76" creationId="{33DAA35E-6AB0-4400-8621-0F0400D9851D}"/>
          </ac:cxnSpMkLst>
        </pc:cxnChg>
        <pc:cxnChg chg="del">
          <ac:chgData name="Rosmorduc Vinca" userId="ad80fc01-cf55-4376-a825-a887c8046f05" providerId="ADAL" clId="{D1619DEC-0648-412B-BDB4-2F204A841596}" dt="2019-08-20T08:43:31.529" v="10" actId="478"/>
          <ac:cxnSpMkLst>
            <pc:docMk/>
            <pc:sldMk cId="4092489826" sldId="574"/>
            <ac:cxnSpMk id="92" creationId="{23F24BF1-23E8-47F1-B977-8F45A747397F}"/>
          </ac:cxnSpMkLst>
        </pc:cxnChg>
        <pc:cxnChg chg="del">
          <ac:chgData name="Rosmorduc Vinca" userId="ad80fc01-cf55-4376-a825-a887c8046f05" providerId="ADAL" clId="{D1619DEC-0648-412B-BDB4-2F204A841596}" dt="2019-08-20T08:43:31.529" v="10" actId="478"/>
          <ac:cxnSpMkLst>
            <pc:docMk/>
            <pc:sldMk cId="4092489826" sldId="574"/>
            <ac:cxnSpMk id="95" creationId="{D3A1AF1B-647D-40C8-9ED6-3050D7A55F12}"/>
          </ac:cxnSpMkLst>
        </pc:cxnChg>
        <pc:cxnChg chg="del">
          <ac:chgData name="Rosmorduc Vinca" userId="ad80fc01-cf55-4376-a825-a887c8046f05" providerId="ADAL" clId="{D1619DEC-0648-412B-BDB4-2F204A841596}" dt="2019-08-20T08:43:31.529" v="10" actId="478"/>
          <ac:cxnSpMkLst>
            <pc:docMk/>
            <pc:sldMk cId="4092489826" sldId="574"/>
            <ac:cxnSpMk id="96" creationId="{EEA03826-FE0F-445A-BE8C-09FDD3AB0EF5}"/>
          </ac:cxnSpMkLst>
        </pc:cxnChg>
        <pc:cxnChg chg="del">
          <ac:chgData name="Rosmorduc Vinca" userId="ad80fc01-cf55-4376-a825-a887c8046f05" providerId="ADAL" clId="{D1619DEC-0648-412B-BDB4-2F204A841596}" dt="2019-08-20T08:43:31.529" v="10" actId="478"/>
          <ac:cxnSpMkLst>
            <pc:docMk/>
            <pc:sldMk cId="4092489826" sldId="574"/>
            <ac:cxnSpMk id="99" creationId="{803EEF90-CE50-4491-BAD2-9BA7DE4CAAD6}"/>
          </ac:cxnSpMkLst>
        </pc:cxnChg>
        <pc:cxnChg chg="del">
          <ac:chgData name="Rosmorduc Vinca" userId="ad80fc01-cf55-4376-a825-a887c8046f05" providerId="ADAL" clId="{D1619DEC-0648-412B-BDB4-2F204A841596}" dt="2019-08-20T08:43:31.529" v="10" actId="478"/>
          <ac:cxnSpMkLst>
            <pc:docMk/>
            <pc:sldMk cId="4092489826" sldId="574"/>
            <ac:cxnSpMk id="102" creationId="{72920FE2-0EF1-4C0E-9B97-9E1355AD3410}"/>
          </ac:cxnSpMkLst>
        </pc:cxnChg>
        <pc:cxnChg chg="del">
          <ac:chgData name="Rosmorduc Vinca" userId="ad80fc01-cf55-4376-a825-a887c8046f05" providerId="ADAL" clId="{D1619DEC-0648-412B-BDB4-2F204A841596}" dt="2019-08-20T08:43:31.529" v="10" actId="478"/>
          <ac:cxnSpMkLst>
            <pc:docMk/>
            <pc:sldMk cId="4092489826" sldId="574"/>
            <ac:cxnSpMk id="104" creationId="{79493C84-7318-403C-BE63-8B9AC3C7B211}"/>
          </ac:cxnSpMkLst>
        </pc:cxnChg>
        <pc:cxnChg chg="del">
          <ac:chgData name="Rosmorduc Vinca" userId="ad80fc01-cf55-4376-a825-a887c8046f05" providerId="ADAL" clId="{D1619DEC-0648-412B-BDB4-2F204A841596}" dt="2019-08-20T08:43:31.529" v="10" actId="478"/>
          <ac:cxnSpMkLst>
            <pc:docMk/>
            <pc:sldMk cId="4092489826" sldId="574"/>
            <ac:cxnSpMk id="105" creationId="{7B38AD96-EE14-450C-AA64-4C31B00A08FC}"/>
          </ac:cxnSpMkLst>
        </pc:cxnChg>
        <pc:cxnChg chg="del">
          <ac:chgData name="Rosmorduc Vinca" userId="ad80fc01-cf55-4376-a825-a887c8046f05" providerId="ADAL" clId="{D1619DEC-0648-412B-BDB4-2F204A841596}" dt="2019-08-20T08:43:31.529" v="10" actId="478"/>
          <ac:cxnSpMkLst>
            <pc:docMk/>
            <pc:sldMk cId="4092489826" sldId="574"/>
            <ac:cxnSpMk id="106" creationId="{38EE6F8C-F9AF-49C6-89C4-AE6B58C65590}"/>
          </ac:cxnSpMkLst>
        </pc:cxnChg>
        <pc:cxnChg chg="del">
          <ac:chgData name="Rosmorduc Vinca" userId="ad80fc01-cf55-4376-a825-a887c8046f05" providerId="ADAL" clId="{D1619DEC-0648-412B-BDB4-2F204A841596}" dt="2019-08-20T08:43:31.529" v="10" actId="478"/>
          <ac:cxnSpMkLst>
            <pc:docMk/>
            <pc:sldMk cId="4092489826" sldId="574"/>
            <ac:cxnSpMk id="107" creationId="{FDC94040-4517-4C3A-92D8-D8F834DD4237}"/>
          </ac:cxnSpMkLst>
        </pc:cxnChg>
        <pc:cxnChg chg="del">
          <ac:chgData name="Rosmorduc Vinca" userId="ad80fc01-cf55-4376-a825-a887c8046f05" providerId="ADAL" clId="{D1619DEC-0648-412B-BDB4-2F204A841596}" dt="2019-08-20T08:43:31.529" v="10" actId="478"/>
          <ac:cxnSpMkLst>
            <pc:docMk/>
            <pc:sldMk cId="4092489826" sldId="574"/>
            <ac:cxnSpMk id="108" creationId="{83EC9263-795B-424C-8C2A-6AC465F63148}"/>
          </ac:cxnSpMkLst>
        </pc:cxnChg>
        <pc:cxnChg chg="del">
          <ac:chgData name="Rosmorduc Vinca" userId="ad80fc01-cf55-4376-a825-a887c8046f05" providerId="ADAL" clId="{D1619DEC-0648-412B-BDB4-2F204A841596}" dt="2019-08-20T08:43:31.529" v="10" actId="478"/>
          <ac:cxnSpMkLst>
            <pc:docMk/>
            <pc:sldMk cId="4092489826" sldId="574"/>
            <ac:cxnSpMk id="109" creationId="{D9658C9E-8A24-48F2-ACBB-B34EEDA9496A}"/>
          </ac:cxnSpMkLst>
        </pc:cxnChg>
        <pc:cxnChg chg="del">
          <ac:chgData name="Rosmorduc Vinca" userId="ad80fc01-cf55-4376-a825-a887c8046f05" providerId="ADAL" clId="{D1619DEC-0648-412B-BDB4-2F204A841596}" dt="2019-08-20T08:43:31.529" v="10" actId="478"/>
          <ac:cxnSpMkLst>
            <pc:docMk/>
            <pc:sldMk cId="4092489826" sldId="574"/>
            <ac:cxnSpMk id="111" creationId="{70EBE8C7-87EE-47A0-96E3-95F029D9C12F}"/>
          </ac:cxnSpMkLst>
        </pc:cxnChg>
        <pc:cxnChg chg="del">
          <ac:chgData name="Rosmorduc Vinca" userId="ad80fc01-cf55-4376-a825-a887c8046f05" providerId="ADAL" clId="{D1619DEC-0648-412B-BDB4-2F204A841596}" dt="2019-08-20T08:43:31.529" v="10" actId="478"/>
          <ac:cxnSpMkLst>
            <pc:docMk/>
            <pc:sldMk cId="4092489826" sldId="574"/>
            <ac:cxnSpMk id="112" creationId="{DAD67D77-AB73-47FF-AD11-E00AAB49A88D}"/>
          </ac:cxnSpMkLst>
        </pc:cxnChg>
        <pc:cxnChg chg="del">
          <ac:chgData name="Rosmorduc Vinca" userId="ad80fc01-cf55-4376-a825-a887c8046f05" providerId="ADAL" clId="{D1619DEC-0648-412B-BDB4-2F204A841596}" dt="2019-08-20T08:43:31.529" v="10" actId="478"/>
          <ac:cxnSpMkLst>
            <pc:docMk/>
            <pc:sldMk cId="4092489826" sldId="574"/>
            <ac:cxnSpMk id="115" creationId="{56E3632B-9AF9-4DAC-90E3-AE8F8F60A7EA}"/>
          </ac:cxnSpMkLst>
        </pc:cxnChg>
        <pc:cxnChg chg="del">
          <ac:chgData name="Rosmorduc Vinca" userId="ad80fc01-cf55-4376-a825-a887c8046f05" providerId="ADAL" clId="{D1619DEC-0648-412B-BDB4-2F204A841596}" dt="2019-08-20T08:43:31.529" v="10" actId="478"/>
          <ac:cxnSpMkLst>
            <pc:docMk/>
            <pc:sldMk cId="4092489826" sldId="574"/>
            <ac:cxnSpMk id="116" creationId="{EF6D9FC9-2CE5-4913-9BBC-EB29EDDC8521}"/>
          </ac:cxnSpMkLst>
        </pc:cxnChg>
      </pc:sldChg>
    </pc:docChg>
  </pc:docChgLst>
  <pc:docChgLst>
    <pc:chgData name="Rosmorduc Vinca" userId="ad80fc01-cf55-4376-a825-a887c8046f05" providerId="ADAL" clId="{E0B1559D-32C5-4242-A6D0-624C262B53E0}"/>
    <pc:docChg chg="custSel modSld">
      <pc:chgData name="Rosmorduc Vinca" userId="ad80fc01-cf55-4376-a825-a887c8046f05" providerId="ADAL" clId="{E0B1559D-32C5-4242-A6D0-624C262B53E0}" dt="2020-11-17T15:57:00.807" v="54" actId="167"/>
      <pc:docMkLst>
        <pc:docMk/>
      </pc:docMkLst>
      <pc:sldChg chg="addSp modSp mod">
        <pc:chgData name="Rosmorduc Vinca" userId="ad80fc01-cf55-4376-a825-a887c8046f05" providerId="ADAL" clId="{E0B1559D-32C5-4242-A6D0-624C262B53E0}" dt="2020-11-17T15:56:25.105" v="48" actId="164"/>
        <pc:sldMkLst>
          <pc:docMk/>
          <pc:sldMk cId="3366699880" sldId="261"/>
        </pc:sldMkLst>
        <pc:spChg chg="add mod">
          <ac:chgData name="Rosmorduc Vinca" userId="ad80fc01-cf55-4376-a825-a887c8046f05" providerId="ADAL" clId="{E0B1559D-32C5-4242-A6D0-624C262B53E0}" dt="2020-11-17T15:56:25.105" v="48" actId="164"/>
          <ac:spMkLst>
            <pc:docMk/>
            <pc:sldMk cId="3366699880" sldId="261"/>
            <ac:spMk id="7" creationId="{6DB4A0FF-DE83-46FD-A57F-7F0DD62B0EF5}"/>
          </ac:spMkLst>
        </pc:spChg>
        <pc:grpChg chg="add mod">
          <ac:chgData name="Rosmorduc Vinca" userId="ad80fc01-cf55-4376-a825-a887c8046f05" providerId="ADAL" clId="{E0B1559D-32C5-4242-A6D0-624C262B53E0}" dt="2020-11-17T15:56:25.105" v="48" actId="164"/>
          <ac:grpSpMkLst>
            <pc:docMk/>
            <pc:sldMk cId="3366699880" sldId="261"/>
            <ac:grpSpMk id="4" creationId="{809CF338-4836-4D81-9F7C-2C461A89CBF5}"/>
          </ac:grpSpMkLst>
        </pc:grpChg>
        <pc:picChg chg="mod">
          <ac:chgData name="Rosmorduc Vinca" userId="ad80fc01-cf55-4376-a825-a887c8046f05" providerId="ADAL" clId="{E0B1559D-32C5-4242-A6D0-624C262B53E0}" dt="2020-11-17T15:56:25.105" v="48" actId="164"/>
          <ac:picMkLst>
            <pc:docMk/>
            <pc:sldMk cId="3366699880" sldId="261"/>
            <ac:picMk id="6" creationId="{D1CC0876-46BE-441B-B52D-774FFC1176E0}"/>
          </ac:picMkLst>
        </pc:picChg>
      </pc:sldChg>
      <pc:sldChg chg="addSp modSp mod">
        <pc:chgData name="Rosmorduc Vinca" userId="ad80fc01-cf55-4376-a825-a887c8046f05" providerId="ADAL" clId="{E0B1559D-32C5-4242-A6D0-624C262B53E0}" dt="2020-11-17T15:55:41.145" v="36" actId="164"/>
        <pc:sldMkLst>
          <pc:docMk/>
          <pc:sldMk cId="3358550441" sldId="344"/>
        </pc:sldMkLst>
        <pc:spChg chg="add mod">
          <ac:chgData name="Rosmorduc Vinca" userId="ad80fc01-cf55-4376-a825-a887c8046f05" providerId="ADAL" clId="{E0B1559D-32C5-4242-A6D0-624C262B53E0}" dt="2020-11-17T15:55:25.210" v="32" actId="164"/>
          <ac:spMkLst>
            <pc:docMk/>
            <pc:sldMk cId="3358550441" sldId="344"/>
            <ac:spMk id="23" creationId="{AE026779-0103-4A88-B07D-8EBF1C592293}"/>
          </ac:spMkLst>
        </pc:spChg>
        <pc:spChg chg="add mod">
          <ac:chgData name="Rosmorduc Vinca" userId="ad80fc01-cf55-4376-a825-a887c8046f05" providerId="ADAL" clId="{E0B1559D-32C5-4242-A6D0-624C262B53E0}" dt="2020-11-17T15:55:41.145" v="36" actId="164"/>
          <ac:spMkLst>
            <pc:docMk/>
            <pc:sldMk cId="3358550441" sldId="344"/>
            <ac:spMk id="29" creationId="{55D5BA0C-E4B2-483F-A465-1D6C652C25D5}"/>
          </ac:spMkLst>
        </pc:spChg>
        <pc:grpChg chg="mod">
          <ac:chgData name="Rosmorduc Vinca" userId="ad80fc01-cf55-4376-a825-a887c8046f05" providerId="ADAL" clId="{E0B1559D-32C5-4242-A6D0-624C262B53E0}" dt="2020-11-17T15:55:25.210" v="32" actId="164"/>
          <ac:grpSpMkLst>
            <pc:docMk/>
            <pc:sldMk cId="3358550441" sldId="344"/>
            <ac:grpSpMk id="3" creationId="{E5D6705F-53A3-439D-BDEF-945F1DCAC620}"/>
          </ac:grpSpMkLst>
        </pc:grpChg>
        <pc:grpChg chg="add mod">
          <ac:chgData name="Rosmorduc Vinca" userId="ad80fc01-cf55-4376-a825-a887c8046f05" providerId="ADAL" clId="{E0B1559D-32C5-4242-A6D0-624C262B53E0}" dt="2020-11-17T15:55:25.210" v="32" actId="164"/>
          <ac:grpSpMkLst>
            <pc:docMk/>
            <pc:sldMk cId="3358550441" sldId="344"/>
            <ac:grpSpMk id="4" creationId="{F2EFAF84-1768-44A1-9A24-FACAEE1981A8}"/>
          </ac:grpSpMkLst>
        </pc:grpChg>
        <pc:grpChg chg="add mod">
          <ac:chgData name="Rosmorduc Vinca" userId="ad80fc01-cf55-4376-a825-a887c8046f05" providerId="ADAL" clId="{E0B1559D-32C5-4242-A6D0-624C262B53E0}" dt="2020-11-17T15:55:41.145" v="36" actId="164"/>
          <ac:grpSpMkLst>
            <pc:docMk/>
            <pc:sldMk cId="3358550441" sldId="344"/>
            <ac:grpSpMk id="5" creationId="{A1CDAA39-F1FE-4DF0-A549-39C70A6DF357}"/>
          </ac:grpSpMkLst>
        </pc:grpChg>
        <pc:picChg chg="mod">
          <ac:chgData name="Rosmorduc Vinca" userId="ad80fc01-cf55-4376-a825-a887c8046f05" providerId="ADAL" clId="{E0B1559D-32C5-4242-A6D0-624C262B53E0}" dt="2020-11-17T15:55:41.145" v="36" actId="164"/>
          <ac:picMkLst>
            <pc:docMk/>
            <pc:sldMk cId="3358550441" sldId="344"/>
            <ac:picMk id="22" creationId="{05BB96A3-D6ED-471C-BF10-A9CFDB15026F}"/>
          </ac:picMkLst>
        </pc:picChg>
      </pc:sldChg>
      <pc:sldChg chg="addSp delSp modSp mod">
        <pc:chgData name="Rosmorduc Vinca" userId="ad80fc01-cf55-4376-a825-a887c8046f05" providerId="ADAL" clId="{E0B1559D-32C5-4242-A6D0-624C262B53E0}" dt="2020-11-17T15:54:34.710" v="20" actId="164"/>
        <pc:sldMkLst>
          <pc:docMk/>
          <pc:sldMk cId="841826981" sldId="579"/>
        </pc:sldMkLst>
        <pc:spChg chg="add mod">
          <ac:chgData name="Rosmorduc Vinca" userId="ad80fc01-cf55-4376-a825-a887c8046f05" providerId="ADAL" clId="{E0B1559D-32C5-4242-A6D0-624C262B53E0}" dt="2020-11-17T15:54:14.086" v="15" actId="164"/>
          <ac:spMkLst>
            <pc:docMk/>
            <pc:sldMk cId="841826981" sldId="579"/>
            <ac:spMk id="4" creationId="{887E436C-692E-4C60-9152-AE70022101B1}"/>
          </ac:spMkLst>
        </pc:spChg>
        <pc:spChg chg="add del">
          <ac:chgData name="Rosmorduc Vinca" userId="ad80fc01-cf55-4376-a825-a887c8046f05" providerId="ADAL" clId="{E0B1559D-32C5-4242-A6D0-624C262B53E0}" dt="2020-11-17T15:54:17.403" v="17"/>
          <ac:spMkLst>
            <pc:docMk/>
            <pc:sldMk cId="841826981" sldId="579"/>
            <ac:spMk id="6" creationId="{5D3BF8CB-D000-457E-8537-2FC96FA040AA}"/>
          </ac:spMkLst>
        </pc:spChg>
        <pc:spChg chg="add mod">
          <ac:chgData name="Rosmorduc Vinca" userId="ad80fc01-cf55-4376-a825-a887c8046f05" providerId="ADAL" clId="{E0B1559D-32C5-4242-A6D0-624C262B53E0}" dt="2020-11-17T15:54:34.710" v="20" actId="164"/>
          <ac:spMkLst>
            <pc:docMk/>
            <pc:sldMk cId="841826981" sldId="579"/>
            <ac:spMk id="11" creationId="{5015EF9F-9220-41E4-8248-BE576933742C}"/>
          </ac:spMkLst>
        </pc:spChg>
        <pc:grpChg chg="add mod">
          <ac:chgData name="Rosmorduc Vinca" userId="ad80fc01-cf55-4376-a825-a887c8046f05" providerId="ADAL" clId="{E0B1559D-32C5-4242-A6D0-624C262B53E0}" dt="2020-11-17T15:54:14.086" v="15" actId="164"/>
          <ac:grpSpMkLst>
            <pc:docMk/>
            <pc:sldMk cId="841826981" sldId="579"/>
            <ac:grpSpMk id="5" creationId="{0A56307B-6E76-45B5-8BC4-D5FA0D1D5166}"/>
          </ac:grpSpMkLst>
        </pc:grpChg>
        <pc:grpChg chg="add mod">
          <ac:chgData name="Rosmorduc Vinca" userId="ad80fc01-cf55-4376-a825-a887c8046f05" providerId="ADAL" clId="{E0B1559D-32C5-4242-A6D0-624C262B53E0}" dt="2020-11-17T15:54:34.710" v="20" actId="164"/>
          <ac:grpSpMkLst>
            <pc:docMk/>
            <pc:sldMk cId="841826981" sldId="579"/>
            <ac:grpSpMk id="7" creationId="{A31A61DC-1997-4BAE-8DE8-0856588D7732}"/>
          </ac:grpSpMkLst>
        </pc:grpChg>
        <pc:picChg chg="mod">
          <ac:chgData name="Rosmorduc Vinca" userId="ad80fc01-cf55-4376-a825-a887c8046f05" providerId="ADAL" clId="{E0B1559D-32C5-4242-A6D0-624C262B53E0}" dt="2020-11-17T15:54:14.086" v="15" actId="164"/>
          <ac:picMkLst>
            <pc:docMk/>
            <pc:sldMk cId="841826981" sldId="579"/>
            <ac:picMk id="8" creationId="{EB44A489-33FF-46AC-885A-97BCFD9CD8B6}"/>
          </ac:picMkLst>
        </pc:picChg>
        <pc:picChg chg="mod">
          <ac:chgData name="Rosmorduc Vinca" userId="ad80fc01-cf55-4376-a825-a887c8046f05" providerId="ADAL" clId="{E0B1559D-32C5-4242-A6D0-624C262B53E0}" dt="2020-11-17T15:54:34.710" v="20" actId="164"/>
          <ac:picMkLst>
            <pc:docMk/>
            <pc:sldMk cId="841826981" sldId="579"/>
            <ac:picMk id="9" creationId="{CADD80D7-23F1-49DA-9900-12CFB2027C63}"/>
          </ac:picMkLst>
        </pc:picChg>
      </pc:sldChg>
      <pc:sldChg chg="addSp modSp mod">
        <pc:chgData name="Rosmorduc Vinca" userId="ad80fc01-cf55-4376-a825-a887c8046f05" providerId="ADAL" clId="{E0B1559D-32C5-4242-A6D0-624C262B53E0}" dt="2020-11-17T15:55:29.897" v="33" actId="164"/>
        <pc:sldMkLst>
          <pc:docMk/>
          <pc:sldMk cId="1922934891" sldId="580"/>
        </pc:sldMkLst>
        <pc:spChg chg="add mod">
          <ac:chgData name="Rosmorduc Vinca" userId="ad80fc01-cf55-4376-a825-a887c8046f05" providerId="ADAL" clId="{E0B1559D-32C5-4242-A6D0-624C262B53E0}" dt="2020-11-17T15:55:29.897" v="33" actId="164"/>
          <ac:spMkLst>
            <pc:docMk/>
            <pc:sldMk cId="1922934891" sldId="580"/>
            <ac:spMk id="33" creationId="{9301AADE-5AB7-4DE1-96D9-C73E07442217}"/>
          </ac:spMkLst>
        </pc:spChg>
        <pc:spChg chg="add mod">
          <ac:chgData name="Rosmorduc Vinca" userId="ad80fc01-cf55-4376-a825-a887c8046f05" providerId="ADAL" clId="{E0B1559D-32C5-4242-A6D0-624C262B53E0}" dt="2020-11-17T15:55:07.904" v="27" actId="164"/>
          <ac:spMkLst>
            <pc:docMk/>
            <pc:sldMk cId="1922934891" sldId="580"/>
            <ac:spMk id="34" creationId="{A1A06B3E-350A-4BA9-9243-766F2E7E9689}"/>
          </ac:spMkLst>
        </pc:spChg>
        <pc:grpChg chg="mod">
          <ac:chgData name="Rosmorduc Vinca" userId="ad80fc01-cf55-4376-a825-a887c8046f05" providerId="ADAL" clId="{E0B1559D-32C5-4242-A6D0-624C262B53E0}" dt="2020-11-17T15:55:29.897" v="33" actId="164"/>
          <ac:grpSpMkLst>
            <pc:docMk/>
            <pc:sldMk cId="1922934891" sldId="580"/>
            <ac:grpSpMk id="3" creationId="{2CE20BE3-A2B2-470E-B370-DF312437E11F}"/>
          </ac:grpSpMkLst>
        </pc:grpChg>
        <pc:grpChg chg="add mod">
          <ac:chgData name="Rosmorduc Vinca" userId="ad80fc01-cf55-4376-a825-a887c8046f05" providerId="ADAL" clId="{E0B1559D-32C5-4242-A6D0-624C262B53E0}" dt="2020-11-17T15:55:07.904" v="27" actId="164"/>
          <ac:grpSpMkLst>
            <pc:docMk/>
            <pc:sldMk cId="1922934891" sldId="580"/>
            <ac:grpSpMk id="4" creationId="{78E855ED-B801-4290-9E78-E779F28E72C6}"/>
          </ac:grpSpMkLst>
        </pc:grpChg>
        <pc:grpChg chg="add mod">
          <ac:chgData name="Rosmorduc Vinca" userId="ad80fc01-cf55-4376-a825-a887c8046f05" providerId="ADAL" clId="{E0B1559D-32C5-4242-A6D0-624C262B53E0}" dt="2020-11-17T15:55:29.897" v="33" actId="164"/>
          <ac:grpSpMkLst>
            <pc:docMk/>
            <pc:sldMk cId="1922934891" sldId="580"/>
            <ac:grpSpMk id="5" creationId="{8ED84AF9-3D0A-4CE7-9D04-0C1B6E823B20}"/>
          </ac:grpSpMkLst>
        </pc:grpChg>
        <pc:picChg chg="mod">
          <ac:chgData name="Rosmorduc Vinca" userId="ad80fc01-cf55-4376-a825-a887c8046f05" providerId="ADAL" clId="{E0B1559D-32C5-4242-A6D0-624C262B53E0}" dt="2020-11-17T15:55:07.904" v="27" actId="164"/>
          <ac:picMkLst>
            <pc:docMk/>
            <pc:sldMk cId="1922934891" sldId="580"/>
            <ac:picMk id="18" creationId="{26E794CD-1797-432C-A0D5-8E8062933E0C}"/>
          </ac:picMkLst>
        </pc:picChg>
      </pc:sldChg>
      <pc:sldChg chg="addSp modSp mod">
        <pc:chgData name="Rosmorduc Vinca" userId="ad80fc01-cf55-4376-a825-a887c8046f05" providerId="ADAL" clId="{E0B1559D-32C5-4242-A6D0-624C262B53E0}" dt="2020-11-17T15:56:13.041" v="45" actId="164"/>
        <pc:sldMkLst>
          <pc:docMk/>
          <pc:sldMk cId="846476779" sldId="581"/>
        </pc:sldMkLst>
        <pc:spChg chg="add mod">
          <ac:chgData name="Rosmorduc Vinca" userId="ad80fc01-cf55-4376-a825-a887c8046f05" providerId="ADAL" clId="{E0B1559D-32C5-4242-A6D0-624C262B53E0}" dt="2020-11-17T15:56:13.041" v="45" actId="164"/>
          <ac:spMkLst>
            <pc:docMk/>
            <pc:sldMk cId="846476779" sldId="581"/>
            <ac:spMk id="22" creationId="{166D1EF2-870E-4FD2-95BE-230E199ECA98}"/>
          </ac:spMkLst>
        </pc:spChg>
        <pc:grpChg chg="mod">
          <ac:chgData name="Rosmorduc Vinca" userId="ad80fc01-cf55-4376-a825-a887c8046f05" providerId="ADAL" clId="{E0B1559D-32C5-4242-A6D0-624C262B53E0}" dt="2020-11-17T15:56:13.041" v="45" actId="164"/>
          <ac:grpSpMkLst>
            <pc:docMk/>
            <pc:sldMk cId="846476779" sldId="581"/>
            <ac:grpSpMk id="3" creationId="{5B6ADAEE-FC19-411A-B1BD-A5F67E8F68FC}"/>
          </ac:grpSpMkLst>
        </pc:grpChg>
        <pc:grpChg chg="add mod">
          <ac:chgData name="Rosmorduc Vinca" userId="ad80fc01-cf55-4376-a825-a887c8046f05" providerId="ADAL" clId="{E0B1559D-32C5-4242-A6D0-624C262B53E0}" dt="2020-11-17T15:56:13.041" v="45" actId="164"/>
          <ac:grpSpMkLst>
            <pc:docMk/>
            <pc:sldMk cId="846476779" sldId="581"/>
            <ac:grpSpMk id="4" creationId="{022A99C4-EA93-4FD4-A2FE-F83448A58FAD}"/>
          </ac:grpSpMkLst>
        </pc:grpChg>
      </pc:sldChg>
      <pc:sldChg chg="addSp modSp mod">
        <pc:chgData name="Rosmorduc Vinca" userId="ad80fc01-cf55-4376-a825-a887c8046f05" providerId="ADAL" clId="{E0B1559D-32C5-4242-A6D0-624C262B53E0}" dt="2020-11-17T15:55:56.923" v="40" actId="164"/>
        <pc:sldMkLst>
          <pc:docMk/>
          <pc:sldMk cId="2963951667" sldId="582"/>
        </pc:sldMkLst>
        <pc:spChg chg="add mod">
          <ac:chgData name="Rosmorduc Vinca" userId="ad80fc01-cf55-4376-a825-a887c8046f05" providerId="ADAL" clId="{E0B1559D-32C5-4242-A6D0-624C262B53E0}" dt="2020-11-17T15:55:56.923" v="40" actId="164"/>
          <ac:spMkLst>
            <pc:docMk/>
            <pc:sldMk cId="2963951667" sldId="582"/>
            <ac:spMk id="7" creationId="{86AA8F37-DD06-4661-B747-FB2C8522A666}"/>
          </ac:spMkLst>
        </pc:spChg>
        <pc:grpChg chg="add mod">
          <ac:chgData name="Rosmorduc Vinca" userId="ad80fc01-cf55-4376-a825-a887c8046f05" providerId="ADAL" clId="{E0B1559D-32C5-4242-A6D0-624C262B53E0}" dt="2020-11-17T15:55:56.923" v="40" actId="164"/>
          <ac:grpSpMkLst>
            <pc:docMk/>
            <pc:sldMk cId="2963951667" sldId="582"/>
            <ac:grpSpMk id="4" creationId="{BA7929E5-4789-4223-9691-B31EB68F3853}"/>
          </ac:grpSpMkLst>
        </pc:grpChg>
        <pc:picChg chg="mod">
          <ac:chgData name="Rosmorduc Vinca" userId="ad80fc01-cf55-4376-a825-a887c8046f05" providerId="ADAL" clId="{E0B1559D-32C5-4242-A6D0-624C262B53E0}" dt="2020-11-17T15:55:56.923" v="40" actId="164"/>
          <ac:picMkLst>
            <pc:docMk/>
            <pc:sldMk cId="2963951667" sldId="582"/>
            <ac:picMk id="5" creationId="{E6201DD0-1602-456A-882A-443A997D3319}"/>
          </ac:picMkLst>
        </pc:picChg>
      </pc:sldChg>
      <pc:sldChg chg="addSp modSp mod">
        <pc:chgData name="Rosmorduc Vinca" userId="ad80fc01-cf55-4376-a825-a887c8046f05" providerId="ADAL" clId="{E0B1559D-32C5-4242-A6D0-624C262B53E0}" dt="2020-11-17T15:57:00.807" v="54" actId="167"/>
        <pc:sldMkLst>
          <pc:docMk/>
          <pc:sldMk cId="1998194176" sldId="586"/>
        </pc:sldMkLst>
        <pc:spChg chg="add mod">
          <ac:chgData name="Rosmorduc Vinca" userId="ad80fc01-cf55-4376-a825-a887c8046f05" providerId="ADAL" clId="{E0B1559D-32C5-4242-A6D0-624C262B53E0}" dt="2020-11-17T15:56:53.141" v="53" actId="164"/>
          <ac:spMkLst>
            <pc:docMk/>
            <pc:sldMk cId="1998194176" sldId="586"/>
            <ac:spMk id="24" creationId="{3C2A850E-F067-455E-9CB8-1E7FC4006E09}"/>
          </ac:spMkLst>
        </pc:spChg>
        <pc:grpChg chg="add mod">
          <ac:chgData name="Rosmorduc Vinca" userId="ad80fc01-cf55-4376-a825-a887c8046f05" providerId="ADAL" clId="{E0B1559D-32C5-4242-A6D0-624C262B53E0}" dt="2020-11-17T15:57:00.807" v="54" actId="167"/>
          <ac:grpSpMkLst>
            <pc:docMk/>
            <pc:sldMk cId="1998194176" sldId="586"/>
            <ac:grpSpMk id="5" creationId="{046A8516-7A8C-4E8F-8AAC-0961D67C1BCA}"/>
          </ac:grpSpMkLst>
        </pc:grpChg>
        <pc:grpChg chg="mod">
          <ac:chgData name="Rosmorduc Vinca" userId="ad80fc01-cf55-4376-a825-a887c8046f05" providerId="ADAL" clId="{E0B1559D-32C5-4242-A6D0-624C262B53E0}" dt="2020-11-17T15:56:53.141" v="53" actId="164"/>
          <ac:grpSpMkLst>
            <pc:docMk/>
            <pc:sldMk cId="1998194176" sldId="586"/>
            <ac:grpSpMk id="12" creationId="{428D113F-BF9E-4B87-885B-9D748136DFE2}"/>
          </ac:grpSpMkLst>
        </pc:grpChg>
      </pc:sldChg>
    </pc:docChg>
  </pc:docChgLst>
  <pc:docChgLst>
    <pc:chgData name="Rosmorduc Vinca" userId="ad80fc01-cf55-4376-a825-a887c8046f05" providerId="ADAL" clId="{FBA9C475-7AAE-42D9-8DF0-F1D57B566813}"/>
    <pc:docChg chg="custSel modSld">
      <pc:chgData name="Rosmorduc Vinca" userId="ad80fc01-cf55-4376-a825-a887c8046f05" providerId="ADAL" clId="{FBA9C475-7AAE-42D9-8DF0-F1D57B566813}" dt="2020-11-17T13:59:26.758" v="35" actId="121"/>
      <pc:docMkLst>
        <pc:docMk/>
      </pc:docMkLst>
      <pc:sldChg chg="addSp delSp modSp mod">
        <pc:chgData name="Rosmorduc Vinca" userId="ad80fc01-cf55-4376-a825-a887c8046f05" providerId="ADAL" clId="{FBA9C475-7AAE-42D9-8DF0-F1D57B566813}" dt="2020-11-17T13:59:26.758" v="35" actId="121"/>
        <pc:sldMkLst>
          <pc:docMk/>
          <pc:sldMk cId="0" sldId="327"/>
        </pc:sldMkLst>
        <pc:spChg chg="mod">
          <ac:chgData name="Rosmorduc Vinca" userId="ad80fc01-cf55-4376-a825-a887c8046f05" providerId="ADAL" clId="{FBA9C475-7AAE-42D9-8DF0-F1D57B566813}" dt="2020-11-17T13:59:26.758" v="35" actId="121"/>
          <ac:spMkLst>
            <pc:docMk/>
            <pc:sldMk cId="0" sldId="327"/>
            <ac:spMk id="4" creationId="{00000000-0000-0000-0000-000000000000}"/>
          </ac:spMkLst>
        </pc:spChg>
        <pc:spChg chg="del">
          <ac:chgData name="Rosmorduc Vinca" userId="ad80fc01-cf55-4376-a825-a887c8046f05" providerId="ADAL" clId="{FBA9C475-7AAE-42D9-8DF0-F1D57B566813}" dt="2020-11-17T13:56:53.118" v="9"/>
          <ac:spMkLst>
            <pc:docMk/>
            <pc:sldMk cId="0" sldId="327"/>
            <ac:spMk id="5" creationId="{00000000-0000-0000-0000-000000000000}"/>
          </ac:spMkLst>
        </pc:spChg>
        <pc:spChg chg="add del mod">
          <ac:chgData name="Rosmorduc Vinca" userId="ad80fc01-cf55-4376-a825-a887c8046f05" providerId="ADAL" clId="{FBA9C475-7AAE-42D9-8DF0-F1D57B566813}" dt="2020-11-17T13:56:53.118" v="9"/>
          <ac:spMkLst>
            <pc:docMk/>
            <pc:sldMk cId="0" sldId="327"/>
            <ac:spMk id="6" creationId="{9BCF931F-4D85-464D-91BC-B6F35928B6B4}"/>
          </ac:spMkLst>
        </pc:spChg>
        <pc:spChg chg="add mod">
          <ac:chgData name="Rosmorduc Vinca" userId="ad80fc01-cf55-4376-a825-a887c8046f05" providerId="ADAL" clId="{FBA9C475-7AAE-42D9-8DF0-F1D57B566813}" dt="2020-11-17T13:56:53.118" v="9"/>
          <ac:spMkLst>
            <pc:docMk/>
            <pc:sldMk cId="0" sldId="327"/>
            <ac:spMk id="7" creationId="{575BECC6-D0EA-4C7B-9EBC-C43E5DDA2FB2}"/>
          </ac:spMkLst>
        </pc:spChg>
        <pc:spChg chg="add mod">
          <ac:chgData name="Rosmorduc Vinca" userId="ad80fc01-cf55-4376-a825-a887c8046f05" providerId="ADAL" clId="{FBA9C475-7AAE-42D9-8DF0-F1D57B566813}" dt="2020-11-17T13:58:10.541" v="31" actId="164"/>
          <ac:spMkLst>
            <pc:docMk/>
            <pc:sldMk cId="0" sldId="327"/>
            <ac:spMk id="9" creationId="{0280E07D-2301-4786-A1E9-1D1BB40FD3B4}"/>
          </ac:spMkLst>
        </pc:spChg>
        <pc:spChg chg="add mod">
          <ac:chgData name="Rosmorduc Vinca" userId="ad80fc01-cf55-4376-a825-a887c8046f05" providerId="ADAL" clId="{FBA9C475-7AAE-42D9-8DF0-F1D57B566813}" dt="2020-11-17T13:58:20.293" v="32" actId="164"/>
          <ac:spMkLst>
            <pc:docMk/>
            <pc:sldMk cId="0" sldId="327"/>
            <ac:spMk id="10" creationId="{349A96D2-A5D6-4EEA-BA8C-475BE8AC1C6B}"/>
          </ac:spMkLst>
        </pc:spChg>
        <pc:grpChg chg="add mod">
          <ac:chgData name="Rosmorduc Vinca" userId="ad80fc01-cf55-4376-a825-a887c8046f05" providerId="ADAL" clId="{FBA9C475-7AAE-42D9-8DF0-F1D57B566813}" dt="2020-11-17T13:58:10.541" v="31" actId="164"/>
          <ac:grpSpMkLst>
            <pc:docMk/>
            <pc:sldMk cId="0" sldId="327"/>
            <ac:grpSpMk id="11" creationId="{737C8C5A-5178-46C9-8BA6-053CEA8108B5}"/>
          </ac:grpSpMkLst>
        </pc:grpChg>
        <pc:grpChg chg="add mod ord">
          <ac:chgData name="Rosmorduc Vinca" userId="ad80fc01-cf55-4376-a825-a887c8046f05" providerId="ADAL" clId="{FBA9C475-7AAE-42D9-8DF0-F1D57B566813}" dt="2020-11-17T13:58:27.899" v="34" actId="167"/>
          <ac:grpSpMkLst>
            <pc:docMk/>
            <pc:sldMk cId="0" sldId="327"/>
            <ac:grpSpMk id="12" creationId="{493289F4-E7A9-4C36-A007-4D8B71E78D07}"/>
          </ac:grpSpMkLst>
        </pc:grpChg>
        <pc:picChg chg="add mod ord">
          <ac:chgData name="Rosmorduc Vinca" userId="ad80fc01-cf55-4376-a825-a887c8046f05" providerId="ADAL" clId="{FBA9C475-7AAE-42D9-8DF0-F1D57B566813}" dt="2020-11-17T13:58:23.525" v="33" actId="167"/>
          <ac:picMkLst>
            <pc:docMk/>
            <pc:sldMk cId="0" sldId="327"/>
            <ac:picMk id="3" creationId="{9B45D1A9-9814-4CF1-8C5E-D8E86E79D099}"/>
          </ac:picMkLst>
        </pc:picChg>
        <pc:picChg chg="add mod">
          <ac:chgData name="Rosmorduc Vinca" userId="ad80fc01-cf55-4376-a825-a887c8046f05" providerId="ADAL" clId="{FBA9C475-7AAE-42D9-8DF0-F1D57B566813}" dt="2020-11-17T13:58:10.541" v="31" actId="164"/>
          <ac:picMkLst>
            <pc:docMk/>
            <pc:sldMk cId="0" sldId="327"/>
            <ac:picMk id="8" creationId="{C244D5BE-2D85-4D14-BF30-8F605133D942}"/>
          </ac:picMkLst>
        </pc:picChg>
      </pc:sldChg>
      <pc:sldChg chg="addSp modSp">
        <pc:chgData name="Rosmorduc Vinca" userId="ad80fc01-cf55-4376-a825-a887c8046f05" providerId="ADAL" clId="{FBA9C475-7AAE-42D9-8DF0-F1D57B566813}" dt="2020-11-17T10:01:42.850" v="0" actId="164"/>
        <pc:sldMkLst>
          <pc:docMk/>
          <pc:sldMk cId="0" sldId="368"/>
        </pc:sldMkLst>
        <pc:spChg chg="mod">
          <ac:chgData name="Rosmorduc Vinca" userId="ad80fc01-cf55-4376-a825-a887c8046f05" providerId="ADAL" clId="{FBA9C475-7AAE-42D9-8DF0-F1D57B566813}" dt="2020-11-17T10:01:42.850" v="0" actId="164"/>
          <ac:spMkLst>
            <pc:docMk/>
            <pc:sldMk cId="0" sldId="368"/>
            <ac:spMk id="10" creationId="{3B097E6D-B9A4-4C1E-8811-949F44AB8CB4}"/>
          </ac:spMkLst>
        </pc:spChg>
        <pc:spChg chg="mod">
          <ac:chgData name="Rosmorduc Vinca" userId="ad80fc01-cf55-4376-a825-a887c8046f05" providerId="ADAL" clId="{FBA9C475-7AAE-42D9-8DF0-F1D57B566813}" dt="2020-11-17T10:01:42.850" v="0" actId="164"/>
          <ac:spMkLst>
            <pc:docMk/>
            <pc:sldMk cId="0" sldId="368"/>
            <ac:spMk id="11" creationId="{1FE3FC61-E32F-4235-A044-5FFBC1C099D3}"/>
          </ac:spMkLst>
        </pc:spChg>
        <pc:spChg chg="mod">
          <ac:chgData name="Rosmorduc Vinca" userId="ad80fc01-cf55-4376-a825-a887c8046f05" providerId="ADAL" clId="{FBA9C475-7AAE-42D9-8DF0-F1D57B566813}" dt="2020-11-17T10:01:42.850" v="0" actId="164"/>
          <ac:spMkLst>
            <pc:docMk/>
            <pc:sldMk cId="0" sldId="368"/>
            <ac:spMk id="15" creationId="{DA0D7D2D-16B9-471F-95C4-F5D05F592FD9}"/>
          </ac:spMkLst>
        </pc:spChg>
        <pc:spChg chg="mod">
          <ac:chgData name="Rosmorduc Vinca" userId="ad80fc01-cf55-4376-a825-a887c8046f05" providerId="ADAL" clId="{FBA9C475-7AAE-42D9-8DF0-F1D57B566813}" dt="2020-11-17T10:01:42.850" v="0" actId="164"/>
          <ac:spMkLst>
            <pc:docMk/>
            <pc:sldMk cId="0" sldId="368"/>
            <ac:spMk id="16" creationId="{B3FF8013-6892-4E70-832C-701E24BC2EDC}"/>
          </ac:spMkLst>
        </pc:spChg>
        <pc:spChg chg="mod">
          <ac:chgData name="Rosmorduc Vinca" userId="ad80fc01-cf55-4376-a825-a887c8046f05" providerId="ADAL" clId="{FBA9C475-7AAE-42D9-8DF0-F1D57B566813}" dt="2020-11-17T10:01:42.850" v="0" actId="164"/>
          <ac:spMkLst>
            <pc:docMk/>
            <pc:sldMk cId="0" sldId="368"/>
            <ac:spMk id="17" creationId="{C11CA86C-606D-4960-9639-3200B38C6CC6}"/>
          </ac:spMkLst>
        </pc:spChg>
        <pc:spChg chg="mod">
          <ac:chgData name="Rosmorduc Vinca" userId="ad80fc01-cf55-4376-a825-a887c8046f05" providerId="ADAL" clId="{FBA9C475-7AAE-42D9-8DF0-F1D57B566813}" dt="2020-11-17T10:01:42.850" v="0" actId="164"/>
          <ac:spMkLst>
            <pc:docMk/>
            <pc:sldMk cId="0" sldId="368"/>
            <ac:spMk id="18" creationId="{DDACA23A-5884-48CB-B559-11D7D0531A74}"/>
          </ac:spMkLst>
        </pc:spChg>
        <pc:spChg chg="mod">
          <ac:chgData name="Rosmorduc Vinca" userId="ad80fc01-cf55-4376-a825-a887c8046f05" providerId="ADAL" clId="{FBA9C475-7AAE-42D9-8DF0-F1D57B566813}" dt="2020-11-17T10:01:42.850" v="0" actId="164"/>
          <ac:spMkLst>
            <pc:docMk/>
            <pc:sldMk cId="0" sldId="368"/>
            <ac:spMk id="19" creationId="{BDF96A46-AD1B-41A8-AF27-AA9F36334255}"/>
          </ac:spMkLst>
        </pc:spChg>
        <pc:spChg chg="mod">
          <ac:chgData name="Rosmorduc Vinca" userId="ad80fc01-cf55-4376-a825-a887c8046f05" providerId="ADAL" clId="{FBA9C475-7AAE-42D9-8DF0-F1D57B566813}" dt="2020-11-17T10:01:42.850" v="0" actId="164"/>
          <ac:spMkLst>
            <pc:docMk/>
            <pc:sldMk cId="0" sldId="368"/>
            <ac:spMk id="22" creationId="{3D744C6D-C387-44C1-A89A-2A1CED31D047}"/>
          </ac:spMkLst>
        </pc:spChg>
        <pc:spChg chg="mod">
          <ac:chgData name="Rosmorduc Vinca" userId="ad80fc01-cf55-4376-a825-a887c8046f05" providerId="ADAL" clId="{FBA9C475-7AAE-42D9-8DF0-F1D57B566813}" dt="2020-11-17T10:01:42.850" v="0" actId="164"/>
          <ac:spMkLst>
            <pc:docMk/>
            <pc:sldMk cId="0" sldId="368"/>
            <ac:spMk id="25" creationId="{7760ACB6-9D54-4DCE-85B1-E893A19F1EFB}"/>
          </ac:spMkLst>
        </pc:spChg>
        <pc:spChg chg="mod">
          <ac:chgData name="Rosmorduc Vinca" userId="ad80fc01-cf55-4376-a825-a887c8046f05" providerId="ADAL" clId="{FBA9C475-7AAE-42D9-8DF0-F1D57B566813}" dt="2020-11-17T10:01:42.850" v="0" actId="164"/>
          <ac:spMkLst>
            <pc:docMk/>
            <pc:sldMk cId="0" sldId="368"/>
            <ac:spMk id="11264" creationId="{1599E636-CC71-4B22-A33D-25378FAF85E6}"/>
          </ac:spMkLst>
        </pc:spChg>
        <pc:spChg chg="mod">
          <ac:chgData name="Rosmorduc Vinca" userId="ad80fc01-cf55-4376-a825-a887c8046f05" providerId="ADAL" clId="{FBA9C475-7AAE-42D9-8DF0-F1D57B566813}" dt="2020-11-17T10:01:42.850" v="0" actId="164"/>
          <ac:spMkLst>
            <pc:docMk/>
            <pc:sldMk cId="0" sldId="368"/>
            <ac:spMk id="11267" creationId="{0D566439-B850-40F6-94C1-A5BC85C519ED}"/>
          </ac:spMkLst>
        </pc:spChg>
        <pc:grpChg chg="add mod">
          <ac:chgData name="Rosmorduc Vinca" userId="ad80fc01-cf55-4376-a825-a887c8046f05" providerId="ADAL" clId="{FBA9C475-7AAE-42D9-8DF0-F1D57B566813}" dt="2020-11-17T10:01:42.850" v="0" actId="164"/>
          <ac:grpSpMkLst>
            <pc:docMk/>
            <pc:sldMk cId="0" sldId="368"/>
            <ac:grpSpMk id="2" creationId="{6914AB52-1F0D-4804-BC11-B09830926B38}"/>
          </ac:grpSpMkLst>
        </pc:grpChg>
        <pc:picChg chg="mod">
          <ac:chgData name="Rosmorduc Vinca" userId="ad80fc01-cf55-4376-a825-a887c8046f05" providerId="ADAL" clId="{FBA9C475-7AAE-42D9-8DF0-F1D57B566813}" dt="2020-11-17T10:01:42.850" v="0" actId="164"/>
          <ac:picMkLst>
            <pc:docMk/>
            <pc:sldMk cId="0" sldId="368"/>
            <ac:picMk id="3" creationId="{34A734D6-A98F-48A8-AF67-0162BABE6F74}"/>
          </ac:picMkLst>
        </pc:picChg>
        <pc:cxnChg chg="mod">
          <ac:chgData name="Rosmorduc Vinca" userId="ad80fc01-cf55-4376-a825-a887c8046f05" providerId="ADAL" clId="{FBA9C475-7AAE-42D9-8DF0-F1D57B566813}" dt="2020-11-17T10:01:42.850" v="0" actId="164"/>
          <ac:cxnSpMkLst>
            <pc:docMk/>
            <pc:sldMk cId="0" sldId="368"/>
            <ac:cxnSpMk id="21" creationId="{F03A6026-7497-4AC0-BB8A-9771C5597503}"/>
          </ac:cxnSpMkLst>
        </pc:cxnChg>
        <pc:cxnChg chg="mod">
          <ac:chgData name="Rosmorduc Vinca" userId="ad80fc01-cf55-4376-a825-a887c8046f05" providerId="ADAL" clId="{FBA9C475-7AAE-42D9-8DF0-F1D57B566813}" dt="2020-11-17T10:01:42.850" v="0" actId="164"/>
          <ac:cxnSpMkLst>
            <pc:docMk/>
            <pc:sldMk cId="0" sldId="368"/>
            <ac:cxnSpMk id="24" creationId="{13CEBC5F-F4C2-4358-B4A5-30685E749DAB}"/>
          </ac:cxnSpMkLst>
        </pc:cxnChg>
        <pc:cxnChg chg="mod">
          <ac:chgData name="Rosmorduc Vinca" userId="ad80fc01-cf55-4376-a825-a887c8046f05" providerId="ADAL" clId="{FBA9C475-7AAE-42D9-8DF0-F1D57B566813}" dt="2020-11-17T10:01:42.850" v="0" actId="164"/>
          <ac:cxnSpMkLst>
            <pc:docMk/>
            <pc:sldMk cId="0" sldId="368"/>
            <ac:cxnSpMk id="29" creationId="{55E19480-BCC0-4967-8D09-CA4768B1436E}"/>
          </ac:cxnSpMkLst>
        </pc:cxnChg>
        <pc:cxnChg chg="mod">
          <ac:chgData name="Rosmorduc Vinca" userId="ad80fc01-cf55-4376-a825-a887c8046f05" providerId="ADAL" clId="{FBA9C475-7AAE-42D9-8DF0-F1D57B566813}" dt="2020-11-17T10:01:42.850" v="0" actId="164"/>
          <ac:cxnSpMkLst>
            <pc:docMk/>
            <pc:sldMk cId="0" sldId="368"/>
            <ac:cxnSpMk id="31" creationId="{191BE50D-4378-46CC-8CE1-D888032F0920}"/>
          </ac:cxnSpMkLst>
        </pc:cxnChg>
        <pc:cxnChg chg="mod">
          <ac:chgData name="Rosmorduc Vinca" userId="ad80fc01-cf55-4376-a825-a887c8046f05" providerId="ADAL" clId="{FBA9C475-7AAE-42D9-8DF0-F1D57B566813}" dt="2020-11-17T10:01:42.850" v="0" actId="164"/>
          <ac:cxnSpMkLst>
            <pc:docMk/>
            <pc:sldMk cId="0" sldId="368"/>
            <ac:cxnSpMk id="11266" creationId="{5BF30099-59C2-4586-A3F0-E0E1A8782DBB}"/>
          </ac:cxnSpMkLst>
        </pc:cxnChg>
      </pc:sldChg>
      <pc:sldChg chg="modSp mod">
        <pc:chgData name="Rosmorduc Vinca" userId="ad80fc01-cf55-4376-a825-a887c8046f05" providerId="ADAL" clId="{FBA9C475-7AAE-42D9-8DF0-F1D57B566813}" dt="2020-11-17T10:03:15.366" v="3" actId="14100"/>
        <pc:sldMkLst>
          <pc:docMk/>
          <pc:sldMk cId="1139166686" sldId="576"/>
        </pc:sldMkLst>
        <pc:spChg chg="mod">
          <ac:chgData name="Rosmorduc Vinca" userId="ad80fc01-cf55-4376-a825-a887c8046f05" providerId="ADAL" clId="{FBA9C475-7AAE-42D9-8DF0-F1D57B566813}" dt="2020-11-17T10:03:12.607" v="2" actId="14100"/>
          <ac:spMkLst>
            <pc:docMk/>
            <pc:sldMk cId="1139166686" sldId="576"/>
            <ac:spMk id="12" creationId="{1C2C8AD6-9D25-4585-9352-DB565278FE1D}"/>
          </ac:spMkLst>
        </pc:spChg>
        <pc:spChg chg="mod">
          <ac:chgData name="Rosmorduc Vinca" userId="ad80fc01-cf55-4376-a825-a887c8046f05" providerId="ADAL" clId="{FBA9C475-7AAE-42D9-8DF0-F1D57B566813}" dt="2020-11-17T10:03:15.366" v="3" actId="14100"/>
          <ac:spMkLst>
            <pc:docMk/>
            <pc:sldMk cId="1139166686" sldId="576"/>
            <ac:spMk id="16" creationId="{6EB7AD4D-2A76-48B5-B51E-6C2F6C94B4D4}"/>
          </ac:spMkLst>
        </pc:spChg>
        <pc:picChg chg="mod">
          <ac:chgData name="Rosmorduc Vinca" userId="ad80fc01-cf55-4376-a825-a887c8046f05" providerId="ADAL" clId="{FBA9C475-7AAE-42D9-8DF0-F1D57B566813}" dt="2020-11-17T10:03:09.134" v="1" actId="1076"/>
          <ac:picMkLst>
            <pc:docMk/>
            <pc:sldMk cId="1139166686" sldId="576"/>
            <ac:picMk id="11" creationId="{56A6CD9A-C234-45AD-993B-09F7401C9447}"/>
          </ac:picMkLst>
        </pc:picChg>
      </pc:sldChg>
    </pc:docChg>
  </pc:docChgLst>
  <pc:docChgLst>
    <pc:chgData name="Rosmorduc Vinca" userId="ad80fc01-cf55-4376-a825-a887c8046f05" providerId="ADAL" clId="{6BEB69C5-8CFE-4312-A60D-D9FCEA86BA91}"/>
    <pc:docChg chg="undo redo custSel addSld delSld modSld sldOrd">
      <pc:chgData name="Rosmorduc Vinca" userId="ad80fc01-cf55-4376-a825-a887c8046f05" providerId="ADAL" clId="{6BEB69C5-8CFE-4312-A60D-D9FCEA86BA91}" dt="2020-05-07T13:45:27.472" v="1028" actId="20577"/>
      <pc:docMkLst>
        <pc:docMk/>
      </pc:docMkLst>
      <pc:sldChg chg="modSp del mod">
        <pc:chgData name="Rosmorduc Vinca" userId="ad80fc01-cf55-4376-a825-a887c8046f05" providerId="ADAL" clId="{6BEB69C5-8CFE-4312-A60D-D9FCEA86BA91}" dt="2020-05-07T13:06:48.765" v="577" actId="2696"/>
        <pc:sldMkLst>
          <pc:docMk/>
          <pc:sldMk cId="4054995141" sldId="342"/>
        </pc:sldMkLst>
        <pc:spChg chg="mod">
          <ac:chgData name="Rosmorduc Vinca" userId="ad80fc01-cf55-4376-a825-a887c8046f05" providerId="ADAL" clId="{6BEB69C5-8CFE-4312-A60D-D9FCEA86BA91}" dt="2020-05-07T13:06:29.102" v="576" actId="20577"/>
          <ac:spMkLst>
            <pc:docMk/>
            <pc:sldMk cId="4054995141" sldId="342"/>
            <ac:spMk id="2" creationId="{00000000-0000-0000-0000-000000000000}"/>
          </ac:spMkLst>
        </pc:spChg>
      </pc:sldChg>
      <pc:sldChg chg="modSp mod">
        <pc:chgData name="Rosmorduc Vinca" userId="ad80fc01-cf55-4376-a825-a887c8046f05" providerId="ADAL" clId="{6BEB69C5-8CFE-4312-A60D-D9FCEA86BA91}" dt="2020-05-07T13:02:08.379" v="575" actId="20577"/>
        <pc:sldMkLst>
          <pc:docMk/>
          <pc:sldMk cId="0" sldId="343"/>
        </pc:sldMkLst>
        <pc:spChg chg="mod">
          <ac:chgData name="Rosmorduc Vinca" userId="ad80fc01-cf55-4376-a825-a887c8046f05" providerId="ADAL" clId="{6BEB69C5-8CFE-4312-A60D-D9FCEA86BA91}" dt="2020-05-07T13:02:08.379" v="575" actId="20577"/>
          <ac:spMkLst>
            <pc:docMk/>
            <pc:sldMk cId="0" sldId="343"/>
            <ac:spMk id="2" creationId="{00000000-0000-0000-0000-000000000000}"/>
          </ac:spMkLst>
        </pc:spChg>
      </pc:sldChg>
      <pc:sldChg chg="delSp modSp mod delAnim modNotesTx">
        <pc:chgData name="Rosmorduc Vinca" userId="ad80fc01-cf55-4376-a825-a887c8046f05" providerId="ADAL" clId="{6BEB69C5-8CFE-4312-A60D-D9FCEA86BA91}" dt="2020-05-07T13:45:27.472" v="1028" actId="20577"/>
        <pc:sldMkLst>
          <pc:docMk/>
          <pc:sldMk cId="0" sldId="345"/>
        </pc:sldMkLst>
        <pc:spChg chg="mod">
          <ac:chgData name="Rosmorduc Vinca" userId="ad80fc01-cf55-4376-a825-a887c8046f05" providerId="ADAL" clId="{6BEB69C5-8CFE-4312-A60D-D9FCEA86BA91}" dt="2020-05-07T13:08:45.332" v="626" actId="20577"/>
          <ac:spMkLst>
            <pc:docMk/>
            <pc:sldMk cId="0" sldId="345"/>
            <ac:spMk id="31" creationId="{1B9BFA57-48BE-4556-9277-8958D689E953}"/>
          </ac:spMkLst>
        </pc:spChg>
        <pc:spChg chg="mod">
          <ac:chgData name="Rosmorduc Vinca" userId="ad80fc01-cf55-4376-a825-a887c8046f05" providerId="ADAL" clId="{6BEB69C5-8CFE-4312-A60D-D9FCEA86BA91}" dt="2020-05-07T13:08:58.827" v="642" actId="20577"/>
          <ac:spMkLst>
            <pc:docMk/>
            <pc:sldMk cId="0" sldId="345"/>
            <ac:spMk id="36" creationId="{00000000-0000-0000-0000-000000000000}"/>
          </ac:spMkLst>
        </pc:spChg>
        <pc:spChg chg="mod">
          <ac:chgData name="Rosmorduc Vinca" userId="ad80fc01-cf55-4376-a825-a887c8046f05" providerId="ADAL" clId="{6BEB69C5-8CFE-4312-A60D-D9FCEA86BA91}" dt="2020-05-07T13:08:13.731" v="590" actId="114"/>
          <ac:spMkLst>
            <pc:docMk/>
            <pc:sldMk cId="0" sldId="345"/>
            <ac:spMk id="2062" creationId="{00000000-0000-0000-0000-000000000000}"/>
          </ac:spMkLst>
        </pc:spChg>
        <pc:spChg chg="mod">
          <ac:chgData name="Rosmorduc Vinca" userId="ad80fc01-cf55-4376-a825-a887c8046f05" providerId="ADAL" clId="{6BEB69C5-8CFE-4312-A60D-D9FCEA86BA91}" dt="2020-05-07T13:08:10.838" v="589" actId="20577"/>
          <ac:spMkLst>
            <pc:docMk/>
            <pc:sldMk cId="0" sldId="345"/>
            <ac:spMk id="2063" creationId="{00000000-0000-0000-0000-000000000000}"/>
          </ac:spMkLst>
        </pc:spChg>
        <pc:spChg chg="mod">
          <ac:chgData name="Rosmorduc Vinca" userId="ad80fc01-cf55-4376-a825-a887c8046f05" providerId="ADAL" clId="{6BEB69C5-8CFE-4312-A60D-D9FCEA86BA91}" dt="2020-05-07T13:08:54.917" v="641" actId="20577"/>
          <ac:spMkLst>
            <pc:docMk/>
            <pc:sldMk cId="0" sldId="345"/>
            <ac:spMk id="2064" creationId="{00000000-0000-0000-0000-000000000000}"/>
          </ac:spMkLst>
        </pc:spChg>
        <pc:spChg chg="mod">
          <ac:chgData name="Rosmorduc Vinca" userId="ad80fc01-cf55-4376-a825-a887c8046f05" providerId="ADAL" clId="{6BEB69C5-8CFE-4312-A60D-D9FCEA86BA91}" dt="2020-05-07T13:45:27.472" v="1028" actId="20577"/>
          <ac:spMkLst>
            <pc:docMk/>
            <pc:sldMk cId="0" sldId="345"/>
            <ac:spMk id="48131" creationId="{00000000-0000-0000-0000-000000000000}"/>
          </ac:spMkLst>
        </pc:spChg>
        <pc:spChg chg="del mod">
          <ac:chgData name="Rosmorduc Vinca" userId="ad80fc01-cf55-4376-a825-a887c8046f05" providerId="ADAL" clId="{6BEB69C5-8CFE-4312-A60D-D9FCEA86BA91}" dt="2020-05-07T13:10:44.481" v="727" actId="478"/>
          <ac:spMkLst>
            <pc:docMk/>
            <pc:sldMk cId="0" sldId="345"/>
            <ac:spMk id="48144" creationId="{00000000-0000-0000-0000-000000000000}"/>
          </ac:spMkLst>
        </pc:spChg>
      </pc:sldChg>
      <pc:sldChg chg="del">
        <pc:chgData name="Rosmorduc Vinca" userId="ad80fc01-cf55-4376-a825-a887c8046f05" providerId="ADAL" clId="{6BEB69C5-8CFE-4312-A60D-D9FCEA86BA91}" dt="2020-05-07T13:06:48.765" v="577" actId="2696"/>
        <pc:sldMkLst>
          <pc:docMk/>
          <pc:sldMk cId="172828265" sldId="349"/>
        </pc:sldMkLst>
      </pc:sldChg>
      <pc:sldChg chg="add">
        <pc:chgData name="Rosmorduc Vinca" userId="ad80fc01-cf55-4376-a825-a887c8046f05" providerId="ADAL" clId="{6BEB69C5-8CFE-4312-A60D-D9FCEA86BA91}" dt="2020-05-07T13:06:52.156" v="578"/>
        <pc:sldMkLst>
          <pc:docMk/>
          <pc:sldMk cId="3248027678" sldId="349"/>
        </pc:sldMkLst>
      </pc:sldChg>
      <pc:sldChg chg="add">
        <pc:chgData name="Rosmorduc Vinca" userId="ad80fc01-cf55-4376-a825-a887c8046f05" providerId="ADAL" clId="{6BEB69C5-8CFE-4312-A60D-D9FCEA86BA91}" dt="2020-05-07T13:06:52.156" v="578"/>
        <pc:sldMkLst>
          <pc:docMk/>
          <pc:sldMk cId="1374952955" sldId="352"/>
        </pc:sldMkLst>
        <pc:spChg chg="mod">
          <ac:chgData name="Rosmorduc Vinca" userId="ad80fc01-cf55-4376-a825-a887c8046f05" providerId="ADAL" clId="{6BEB69C5-8CFE-4312-A60D-D9FCEA86BA91}" dt="2020-05-07T11:28:11.915" v="50" actId="14100"/>
          <ac:spMkLst>
            <pc:docMk/>
            <pc:sldMk cId="1374952955" sldId="352"/>
            <ac:spMk id="3" creationId="{960936DB-436A-42FF-88DE-67127C01E7B8}"/>
          </ac:spMkLst>
        </pc:spChg>
        <pc:picChg chg="del">
          <ac:chgData name="Rosmorduc Vinca" userId="ad80fc01-cf55-4376-a825-a887c8046f05" providerId="ADAL" clId="{6BEB69C5-8CFE-4312-A60D-D9FCEA86BA91}" dt="2020-05-07T11:21:11.331" v="33" actId="478"/>
          <ac:picMkLst>
            <pc:docMk/>
            <pc:sldMk cId="1374952955" sldId="352"/>
            <ac:picMk id="4" creationId="{0FF48937-CAB3-4641-9182-BFDAA886765E}"/>
          </ac:picMkLst>
        </pc:picChg>
        <pc:picChg chg="del">
          <ac:chgData name="Rosmorduc Vinca" userId="ad80fc01-cf55-4376-a825-a887c8046f05" providerId="ADAL" clId="{6BEB69C5-8CFE-4312-A60D-D9FCEA86BA91}" dt="2020-05-07T11:21:13.155" v="34" actId="478"/>
          <ac:picMkLst>
            <pc:docMk/>
            <pc:sldMk cId="1374952955" sldId="352"/>
            <ac:picMk id="5" creationId="{42BED16C-9B49-46DC-A4A7-888C73FECF70}"/>
          </ac:picMkLst>
        </pc:picChg>
        <pc:picChg chg="add del mod">
          <ac:chgData name="Rosmorduc Vinca" userId="ad80fc01-cf55-4376-a825-a887c8046f05" providerId="ADAL" clId="{6BEB69C5-8CFE-4312-A60D-D9FCEA86BA91}" dt="2020-05-07T11:21:33.643" v="40" actId="478"/>
          <ac:picMkLst>
            <pc:docMk/>
            <pc:sldMk cId="1374952955" sldId="352"/>
            <ac:picMk id="9" creationId="{59E5D28E-79E0-4C06-B925-6D696EE14095}"/>
          </ac:picMkLst>
        </pc:picChg>
        <pc:picChg chg="add mod">
          <ac:chgData name="Rosmorduc Vinca" userId="ad80fc01-cf55-4376-a825-a887c8046f05" providerId="ADAL" clId="{6BEB69C5-8CFE-4312-A60D-D9FCEA86BA91}" dt="2020-05-07T11:28:11.915" v="50" actId="14100"/>
          <ac:picMkLst>
            <pc:docMk/>
            <pc:sldMk cId="1374952955" sldId="352"/>
            <ac:picMk id="11" creationId="{10EA9E80-C5EE-4EE3-BC14-5E1D677D2FB1}"/>
          </ac:picMkLst>
        </pc:picChg>
      </pc:sldChg>
      <pc:sldChg chg="modSp del mod">
        <pc:chgData name="Rosmorduc Vinca" userId="ad80fc01-cf55-4376-a825-a887c8046f05" providerId="ADAL" clId="{6BEB69C5-8CFE-4312-A60D-D9FCEA86BA91}" dt="2020-05-07T13:06:48.765" v="577" actId="2696"/>
        <pc:sldMkLst>
          <pc:docMk/>
          <pc:sldMk cId="2514367550" sldId="353"/>
        </pc:sldMkLst>
        <pc:spChg chg="mod">
          <ac:chgData name="Rosmorduc Vinca" userId="ad80fc01-cf55-4376-a825-a887c8046f05" providerId="ADAL" clId="{6BEB69C5-8CFE-4312-A60D-D9FCEA86BA91}" dt="2020-05-07T11:52:07.227" v="113" actId="5793"/>
          <ac:spMkLst>
            <pc:docMk/>
            <pc:sldMk cId="2514367550" sldId="353"/>
            <ac:spMk id="2" creationId="{E8C30C43-6B10-4407-BC5D-D85EDED8876C}"/>
          </ac:spMkLst>
        </pc:spChg>
      </pc:sldChg>
      <pc:sldChg chg="del">
        <pc:chgData name="Rosmorduc Vinca" userId="ad80fc01-cf55-4376-a825-a887c8046f05" providerId="ADAL" clId="{6BEB69C5-8CFE-4312-A60D-D9FCEA86BA91}" dt="2020-05-07T11:52:28.756" v="114" actId="47"/>
        <pc:sldMkLst>
          <pc:docMk/>
          <pc:sldMk cId="0" sldId="354"/>
        </pc:sldMkLst>
      </pc:sldChg>
      <pc:sldChg chg="del">
        <pc:chgData name="Rosmorduc Vinca" userId="ad80fc01-cf55-4376-a825-a887c8046f05" providerId="ADAL" clId="{6BEB69C5-8CFE-4312-A60D-D9FCEA86BA91}" dt="2020-05-07T13:06:48.765" v="577" actId="2696"/>
        <pc:sldMkLst>
          <pc:docMk/>
          <pc:sldMk cId="3736033512" sldId="355"/>
        </pc:sldMkLst>
      </pc:sldChg>
      <pc:sldChg chg="modSp mod ord">
        <pc:chgData name="Rosmorduc Vinca" userId="ad80fc01-cf55-4376-a825-a887c8046f05" providerId="ADAL" clId="{6BEB69C5-8CFE-4312-A60D-D9FCEA86BA91}" dt="2020-05-07T13:13:56.546" v="872" actId="1076"/>
        <pc:sldMkLst>
          <pc:docMk/>
          <pc:sldMk cId="0" sldId="368"/>
        </pc:sldMkLst>
        <pc:spChg chg="mod">
          <ac:chgData name="Rosmorduc Vinca" userId="ad80fc01-cf55-4376-a825-a887c8046f05" providerId="ADAL" clId="{6BEB69C5-8CFE-4312-A60D-D9FCEA86BA91}" dt="2020-05-07T13:13:56.546" v="872" actId="1076"/>
          <ac:spMkLst>
            <pc:docMk/>
            <pc:sldMk cId="0" sldId="368"/>
            <ac:spMk id="8" creationId="{00000000-0000-0000-0000-000000000000}"/>
          </ac:spMkLst>
        </pc:spChg>
        <pc:spChg chg="mod">
          <ac:chgData name="Rosmorduc Vinca" userId="ad80fc01-cf55-4376-a825-a887c8046f05" providerId="ADAL" clId="{6BEB69C5-8CFE-4312-A60D-D9FCEA86BA91}" dt="2020-05-07T11:53:31.419" v="172" actId="20577"/>
          <ac:spMkLst>
            <pc:docMk/>
            <pc:sldMk cId="0" sldId="368"/>
            <ac:spMk id="17" creationId="{C11CA86C-606D-4960-9639-3200B38C6CC6}"/>
          </ac:spMkLst>
        </pc:spChg>
        <pc:spChg chg="mod">
          <ac:chgData name="Rosmorduc Vinca" userId="ad80fc01-cf55-4376-a825-a887c8046f05" providerId="ADAL" clId="{6BEB69C5-8CFE-4312-A60D-D9FCEA86BA91}" dt="2020-05-07T11:57:53.575" v="573" actId="1076"/>
          <ac:spMkLst>
            <pc:docMk/>
            <pc:sldMk cId="0" sldId="368"/>
            <ac:spMk id="18" creationId="{DDACA23A-5884-48CB-B559-11D7D0531A74}"/>
          </ac:spMkLst>
        </pc:spChg>
        <pc:spChg chg="mod">
          <ac:chgData name="Rosmorduc Vinca" userId="ad80fc01-cf55-4376-a825-a887c8046f05" providerId="ADAL" clId="{6BEB69C5-8CFE-4312-A60D-D9FCEA86BA91}" dt="2020-05-07T11:52:48.630" v="115" actId="20577"/>
          <ac:spMkLst>
            <pc:docMk/>
            <pc:sldMk cId="0" sldId="368"/>
            <ac:spMk id="19" creationId="{BDF96A46-AD1B-41A8-AF27-AA9F36334255}"/>
          </ac:spMkLst>
        </pc:spChg>
        <pc:spChg chg="mod">
          <ac:chgData name="Rosmorduc Vinca" userId="ad80fc01-cf55-4376-a825-a887c8046f05" providerId="ADAL" clId="{6BEB69C5-8CFE-4312-A60D-D9FCEA86BA91}" dt="2020-05-07T11:53:54.666" v="190" actId="1076"/>
          <ac:spMkLst>
            <pc:docMk/>
            <pc:sldMk cId="0" sldId="368"/>
            <ac:spMk id="22" creationId="{3D744C6D-C387-44C1-A89A-2A1CED31D047}"/>
          </ac:spMkLst>
        </pc:spChg>
        <pc:spChg chg="mod">
          <ac:chgData name="Rosmorduc Vinca" userId="ad80fc01-cf55-4376-a825-a887c8046f05" providerId="ADAL" clId="{6BEB69C5-8CFE-4312-A60D-D9FCEA86BA91}" dt="2020-05-07T11:53:14.554" v="153" actId="6549"/>
          <ac:spMkLst>
            <pc:docMk/>
            <pc:sldMk cId="0" sldId="368"/>
            <ac:spMk id="11264" creationId="{1599E636-CC71-4B22-A33D-25378FAF85E6}"/>
          </ac:spMkLst>
        </pc:spChg>
        <pc:spChg chg="mod">
          <ac:chgData name="Rosmorduc Vinca" userId="ad80fc01-cf55-4376-a825-a887c8046f05" providerId="ADAL" clId="{6BEB69C5-8CFE-4312-A60D-D9FCEA86BA91}" dt="2020-05-07T11:53:23.695" v="168" actId="20577"/>
          <ac:spMkLst>
            <pc:docMk/>
            <pc:sldMk cId="0" sldId="368"/>
            <ac:spMk id="11267" creationId="{0D566439-B850-40F6-94C1-A5BC85C519ED}"/>
          </ac:spMkLst>
        </pc:spChg>
      </pc:sldChg>
      <pc:sldChg chg="modSp mod">
        <pc:chgData name="Rosmorduc Vinca" userId="ad80fc01-cf55-4376-a825-a887c8046f05" providerId="ADAL" clId="{6BEB69C5-8CFE-4312-A60D-D9FCEA86BA91}" dt="2020-05-07T13:13:26.796" v="868" actId="1076"/>
        <pc:sldMkLst>
          <pc:docMk/>
          <pc:sldMk cId="1209475898" sldId="370"/>
        </pc:sldMkLst>
        <pc:spChg chg="mod">
          <ac:chgData name="Rosmorduc Vinca" userId="ad80fc01-cf55-4376-a825-a887c8046f05" providerId="ADAL" clId="{6BEB69C5-8CFE-4312-A60D-D9FCEA86BA91}" dt="2020-05-07T13:13:26.796" v="868" actId="1076"/>
          <ac:spMkLst>
            <pc:docMk/>
            <pc:sldMk cId="1209475898" sldId="370"/>
            <ac:spMk id="7" creationId="{0A8BC11C-3EC0-4E21-815E-3EB7A7B632B4}"/>
          </ac:spMkLst>
        </pc:spChg>
        <pc:spChg chg="mod">
          <ac:chgData name="Rosmorduc Vinca" userId="ad80fc01-cf55-4376-a825-a887c8046f05" providerId="ADAL" clId="{6BEB69C5-8CFE-4312-A60D-D9FCEA86BA91}" dt="2020-05-07T13:13:17.852" v="867" actId="20577"/>
          <ac:spMkLst>
            <pc:docMk/>
            <pc:sldMk cId="1209475898" sldId="370"/>
            <ac:spMk id="9" creationId="{2E79887B-FDF7-481A-8DA9-7D4D35DC084D}"/>
          </ac:spMkLst>
        </pc:spChg>
        <pc:spChg chg="mod">
          <ac:chgData name="Rosmorduc Vinca" userId="ad80fc01-cf55-4376-a825-a887c8046f05" providerId="ADAL" clId="{6BEB69C5-8CFE-4312-A60D-D9FCEA86BA91}" dt="2020-05-07T13:13:26.796" v="868" actId="1076"/>
          <ac:spMkLst>
            <pc:docMk/>
            <pc:sldMk cId="1209475898" sldId="370"/>
            <ac:spMk id="10" creationId="{EFF11BDB-421D-44F2-AFC6-74FB749F7E6B}"/>
          </ac:spMkLst>
        </pc:spChg>
      </pc:sldChg>
    </pc:docChg>
  </pc:docChgLst>
  <pc:docChgLst>
    <pc:chgData name="Rosmorduc Vinca" userId="ad80fc01-cf55-4376-a825-a887c8046f05" providerId="ADAL" clId="{0340E205-6D3C-4923-85DD-53DB60527A80}"/>
    <pc:docChg chg="modSld">
      <pc:chgData name="Rosmorduc Vinca" userId="ad80fc01-cf55-4376-a825-a887c8046f05" providerId="ADAL" clId="{0340E205-6D3C-4923-85DD-53DB60527A80}" dt="2020-11-04T15:32:08.098" v="22" actId="1037"/>
      <pc:docMkLst>
        <pc:docMk/>
      </pc:docMkLst>
      <pc:sldChg chg="modSp mod">
        <pc:chgData name="Rosmorduc Vinca" userId="ad80fc01-cf55-4376-a825-a887c8046f05" providerId="ADAL" clId="{0340E205-6D3C-4923-85DD-53DB60527A80}" dt="2020-11-04T15:32:08.098" v="22" actId="1037"/>
        <pc:sldMkLst>
          <pc:docMk/>
          <pc:sldMk cId="1864813082" sldId="635"/>
        </pc:sldMkLst>
        <pc:spChg chg="mod">
          <ac:chgData name="Rosmorduc Vinca" userId="ad80fc01-cf55-4376-a825-a887c8046f05" providerId="ADAL" clId="{0340E205-6D3C-4923-85DD-53DB60527A80}" dt="2020-11-04T15:31:15.091" v="2" actId="20577"/>
          <ac:spMkLst>
            <pc:docMk/>
            <pc:sldMk cId="1864813082" sldId="635"/>
            <ac:spMk id="10" creationId="{806AC6B7-6898-4979-9815-751769F5EFF8}"/>
          </ac:spMkLst>
        </pc:spChg>
        <pc:spChg chg="mod">
          <ac:chgData name="Rosmorduc Vinca" userId="ad80fc01-cf55-4376-a825-a887c8046f05" providerId="ADAL" clId="{0340E205-6D3C-4923-85DD-53DB60527A80}" dt="2020-11-04T15:31:24.762" v="17" actId="20577"/>
          <ac:spMkLst>
            <pc:docMk/>
            <pc:sldMk cId="1864813082" sldId="635"/>
            <ac:spMk id="16" creationId="{4E846F20-1002-452A-8D61-63707EF8BD34}"/>
          </ac:spMkLst>
        </pc:spChg>
        <pc:picChg chg="mod">
          <ac:chgData name="Rosmorduc Vinca" userId="ad80fc01-cf55-4376-a825-a887c8046f05" providerId="ADAL" clId="{0340E205-6D3C-4923-85DD-53DB60527A80}" dt="2020-11-04T15:32:08.098" v="22" actId="1037"/>
          <ac:picMkLst>
            <pc:docMk/>
            <pc:sldMk cId="1864813082" sldId="635"/>
            <ac:picMk id="11" creationId="{55623066-92F1-478A-B64D-BD119FCCB050}"/>
          </ac:picMkLst>
        </pc:picChg>
        <pc:cxnChg chg="mod">
          <ac:chgData name="Rosmorduc Vinca" userId="ad80fc01-cf55-4376-a825-a887c8046f05" providerId="ADAL" clId="{0340E205-6D3C-4923-85DD-53DB60527A80}" dt="2020-11-04T15:31:14.273" v="0" actId="6549"/>
          <ac:cxnSpMkLst>
            <pc:docMk/>
            <pc:sldMk cId="1864813082" sldId="635"/>
            <ac:cxnSpMk id="9" creationId="{1B3CDC1E-BA2A-4024-802B-AC71626CA6B1}"/>
          </ac:cxnSpMkLst>
        </pc:cxnChg>
      </pc:sldChg>
    </pc:docChg>
  </pc:docChgLst>
  <pc:docChgLst>
    <pc:chgData name="Rosmorduc Vinca" userId="ad80fc01-cf55-4376-a825-a887c8046f05" providerId="ADAL" clId="{93A79C31-BC04-4907-9503-C2D2046796B6}"/>
    <pc:docChg chg="modSld">
      <pc:chgData name="Rosmorduc Vinca" userId="ad80fc01-cf55-4376-a825-a887c8046f05" providerId="ADAL" clId="{93A79C31-BC04-4907-9503-C2D2046796B6}" dt="2020-05-07T09:44:28.092" v="80" actId="255"/>
      <pc:docMkLst>
        <pc:docMk/>
      </pc:docMkLst>
      <pc:sldChg chg="modSp mod">
        <pc:chgData name="Rosmorduc Vinca" userId="ad80fc01-cf55-4376-a825-a887c8046f05" providerId="ADAL" clId="{93A79C31-BC04-4907-9503-C2D2046796B6}" dt="2020-05-07T09:38:08.721" v="41" actId="1037"/>
        <pc:sldMkLst>
          <pc:docMk/>
          <pc:sldMk cId="1374952955" sldId="352"/>
        </pc:sldMkLst>
        <pc:spChg chg="mod">
          <ac:chgData name="Rosmorduc Vinca" userId="ad80fc01-cf55-4376-a825-a887c8046f05" providerId="ADAL" clId="{93A79C31-BC04-4907-9503-C2D2046796B6}" dt="2020-05-07T09:38:08.721" v="41" actId="1037"/>
          <ac:spMkLst>
            <pc:docMk/>
            <pc:sldMk cId="1374952955" sldId="352"/>
            <ac:spMk id="8" creationId="{CC96811B-C192-4FBC-A7C7-50E87AF41600}"/>
          </ac:spMkLst>
        </pc:spChg>
      </pc:sldChg>
      <pc:sldChg chg="modSp mod">
        <pc:chgData name="Rosmorduc Vinca" userId="ad80fc01-cf55-4376-a825-a887c8046f05" providerId="ADAL" clId="{93A79C31-BC04-4907-9503-C2D2046796B6}" dt="2020-05-07T09:44:28.092" v="80" actId="255"/>
        <pc:sldMkLst>
          <pc:docMk/>
          <pc:sldMk cId="3736033512" sldId="355"/>
        </pc:sldMkLst>
        <pc:spChg chg="mod">
          <ac:chgData name="Rosmorduc Vinca" userId="ad80fc01-cf55-4376-a825-a887c8046f05" providerId="ADAL" clId="{93A79C31-BC04-4907-9503-C2D2046796B6}" dt="2020-05-07T09:44:28.092" v="80" actId="255"/>
          <ac:spMkLst>
            <pc:docMk/>
            <pc:sldMk cId="3736033512" sldId="355"/>
            <ac:spMk id="2" creationId="{BB6480CD-2B8E-4475-8AEC-DA9E3962C8EB}"/>
          </ac:spMkLst>
        </pc:spChg>
      </pc:sldChg>
      <pc:sldChg chg="modSp mod">
        <pc:chgData name="Rosmorduc Vinca" userId="ad80fc01-cf55-4376-a825-a887c8046f05" providerId="ADAL" clId="{93A79C31-BC04-4907-9503-C2D2046796B6}" dt="2020-05-07T09:24:04.966" v="8" actId="14100"/>
        <pc:sldMkLst>
          <pc:docMk/>
          <pc:sldMk cId="1209475898" sldId="370"/>
        </pc:sldMkLst>
        <pc:spChg chg="mod">
          <ac:chgData name="Rosmorduc Vinca" userId="ad80fc01-cf55-4376-a825-a887c8046f05" providerId="ADAL" clId="{93A79C31-BC04-4907-9503-C2D2046796B6}" dt="2020-05-07T09:23:59.124" v="6" actId="1076"/>
          <ac:spMkLst>
            <pc:docMk/>
            <pc:sldMk cId="1209475898" sldId="370"/>
            <ac:spMk id="17" creationId="{73D9CAAA-EE39-49FF-BE66-C833A0B99C4B}"/>
          </ac:spMkLst>
        </pc:spChg>
        <pc:spChg chg="mod">
          <ac:chgData name="Rosmorduc Vinca" userId="ad80fc01-cf55-4376-a825-a887c8046f05" providerId="ADAL" clId="{93A79C31-BC04-4907-9503-C2D2046796B6}" dt="2020-05-07T09:24:04.966" v="8" actId="14100"/>
          <ac:spMkLst>
            <pc:docMk/>
            <pc:sldMk cId="1209475898" sldId="370"/>
            <ac:spMk id="18" creationId="{5B71E43E-9868-4C1B-B0EE-F381772FF5FD}"/>
          </ac:spMkLst>
        </pc:spChg>
      </pc:sldChg>
    </pc:docChg>
  </pc:docChgLst>
  <pc:docChgLst>
    <pc:chgData name="Rosmorduc Vinca" userId="ad80fc01-cf55-4376-a825-a887c8046f05" providerId="ADAL" clId="{5A875A5C-7D2B-49CA-BDDE-A06CD9DD1818}"/>
    <pc:docChg chg="custSel modSld">
      <pc:chgData name="Rosmorduc Vinca" userId="ad80fc01-cf55-4376-a825-a887c8046f05" providerId="ADAL" clId="{5A875A5C-7D2B-49CA-BDDE-A06CD9DD1818}" dt="2020-10-06T14:42:26.205" v="9" actId="1076"/>
      <pc:docMkLst>
        <pc:docMk/>
      </pc:docMkLst>
      <pc:sldChg chg="addSp delSp modSp mod">
        <pc:chgData name="Rosmorduc Vinca" userId="ad80fc01-cf55-4376-a825-a887c8046f05" providerId="ADAL" clId="{5A875A5C-7D2B-49CA-BDDE-A06CD9DD1818}" dt="2020-10-06T14:42:26.205" v="9" actId="1076"/>
        <pc:sldMkLst>
          <pc:docMk/>
          <pc:sldMk cId="1864813082" sldId="635"/>
        </pc:sldMkLst>
        <pc:picChg chg="del">
          <ac:chgData name="Rosmorduc Vinca" userId="ad80fc01-cf55-4376-a825-a887c8046f05" providerId="ADAL" clId="{5A875A5C-7D2B-49CA-BDDE-A06CD9DD1818}" dt="2020-10-06T14:38:30.226" v="0" actId="478"/>
          <ac:picMkLst>
            <pc:docMk/>
            <pc:sldMk cId="1864813082" sldId="635"/>
            <ac:picMk id="5" creationId="{B8716864-B5EC-4F56-B38F-091AA1F2989F}"/>
          </ac:picMkLst>
        </pc:picChg>
        <pc:picChg chg="del">
          <ac:chgData name="Rosmorduc Vinca" userId="ad80fc01-cf55-4376-a825-a887c8046f05" providerId="ADAL" clId="{5A875A5C-7D2B-49CA-BDDE-A06CD9DD1818}" dt="2020-10-06T14:38:33.938" v="2" actId="478"/>
          <ac:picMkLst>
            <pc:docMk/>
            <pc:sldMk cId="1864813082" sldId="635"/>
            <ac:picMk id="6" creationId="{BC445877-A239-4FF4-B7C6-842C6E55173B}"/>
          </ac:picMkLst>
        </pc:picChg>
        <pc:picChg chg="add mod">
          <ac:chgData name="Rosmorduc Vinca" userId="ad80fc01-cf55-4376-a825-a887c8046f05" providerId="ADAL" clId="{5A875A5C-7D2B-49CA-BDDE-A06CD9DD1818}" dt="2020-10-06T14:42:26.205" v="9" actId="1076"/>
          <ac:picMkLst>
            <pc:docMk/>
            <pc:sldMk cId="1864813082" sldId="635"/>
            <ac:picMk id="11" creationId="{55623066-92F1-478A-B64D-BD119FCCB050}"/>
          </ac:picMkLst>
        </pc:picChg>
        <pc:picChg chg="add ord">
          <ac:chgData name="Rosmorduc Vinca" userId="ad80fc01-cf55-4376-a825-a887c8046f05" providerId="ADAL" clId="{5A875A5C-7D2B-49CA-BDDE-A06CD9DD1818}" dt="2020-10-06T14:38:38.223" v="4" actId="167"/>
          <ac:picMkLst>
            <pc:docMk/>
            <pc:sldMk cId="1864813082" sldId="635"/>
            <ac:picMk id="12" creationId="{BEB5E3B7-1F05-4F55-9139-0651DFFB0F17}"/>
          </ac:picMkLst>
        </pc:picChg>
        <pc:picChg chg="add ord">
          <ac:chgData name="Rosmorduc Vinca" userId="ad80fc01-cf55-4376-a825-a887c8046f05" providerId="ADAL" clId="{5A875A5C-7D2B-49CA-BDDE-A06CD9DD1818}" dt="2020-10-06T14:38:38.223" v="4" actId="167"/>
          <ac:picMkLst>
            <pc:docMk/>
            <pc:sldMk cId="1864813082" sldId="635"/>
            <ac:picMk id="13" creationId="{84DA4D04-AE10-4A84-B0C6-5FA32763BAD5}"/>
          </ac:picMkLst>
        </pc:picChg>
        <pc:picChg chg="del">
          <ac:chgData name="Rosmorduc Vinca" userId="ad80fc01-cf55-4376-a825-a887c8046f05" providerId="ADAL" clId="{5A875A5C-7D2B-49CA-BDDE-A06CD9DD1818}" dt="2020-10-06T14:42:16.325" v="7" actId="478"/>
          <ac:picMkLst>
            <pc:docMk/>
            <pc:sldMk cId="1864813082" sldId="635"/>
            <ac:picMk id="20" creationId="{5BA31CBA-2A88-4BB6-BDB1-A4908CC6C120}"/>
          </ac:picMkLst>
        </pc:picChg>
        <pc:cxnChg chg="del">
          <ac:chgData name="Rosmorduc Vinca" userId="ad80fc01-cf55-4376-a825-a887c8046f05" providerId="ADAL" clId="{5A875A5C-7D2B-49CA-BDDE-A06CD9DD1818}" dt="2020-10-06T14:38:32.185" v="1" actId="478"/>
          <ac:cxnSpMkLst>
            <pc:docMk/>
            <pc:sldMk cId="1864813082" sldId="635"/>
            <ac:cxnSpMk id="7" creationId="{892E8DD8-E129-45C6-8220-15862D533374}"/>
          </ac:cxnSpMkLst>
        </pc:cxnChg>
        <pc:cxnChg chg="mod">
          <ac:chgData name="Rosmorduc Vinca" userId="ad80fc01-cf55-4376-a825-a887c8046f05" providerId="ADAL" clId="{5A875A5C-7D2B-49CA-BDDE-A06CD9DD1818}" dt="2020-10-06T14:38:42.730" v="5" actId="14100"/>
          <ac:cxnSpMkLst>
            <pc:docMk/>
            <pc:sldMk cId="1864813082" sldId="635"/>
            <ac:cxnSpMk id="9" creationId="{1B3CDC1E-BA2A-4024-802B-AC71626CA6B1}"/>
          </ac:cxnSpMkLst>
        </pc:cxnChg>
      </pc:sldChg>
    </pc:docChg>
  </pc:docChgLst>
  <pc:docChgLst>
    <pc:chgData name="Rosmorduc Vinca" userId="ad80fc01-cf55-4376-a825-a887c8046f05" providerId="ADAL" clId="{7A94CD0B-1AC4-46A3-AFE2-F896E026051A}"/>
    <pc:docChg chg="undo custSel addSld delSld modSld sldOrd">
      <pc:chgData name="Rosmorduc Vinca" userId="ad80fc01-cf55-4376-a825-a887c8046f05" providerId="ADAL" clId="{7A94CD0B-1AC4-46A3-AFE2-F896E026051A}" dt="2019-08-06T12:55:08.781" v="407" actId="14100"/>
      <pc:docMkLst>
        <pc:docMk/>
      </pc:docMkLst>
      <pc:sldChg chg="modSp">
        <pc:chgData name="Rosmorduc Vinca" userId="ad80fc01-cf55-4376-a825-a887c8046f05" providerId="ADAL" clId="{7A94CD0B-1AC4-46A3-AFE2-F896E026051A}" dt="2019-08-06T12:06:01.190" v="4" actId="20577"/>
        <pc:sldMkLst>
          <pc:docMk/>
          <pc:sldMk cId="2514367550" sldId="353"/>
        </pc:sldMkLst>
        <pc:spChg chg="mod">
          <ac:chgData name="Rosmorduc Vinca" userId="ad80fc01-cf55-4376-a825-a887c8046f05" providerId="ADAL" clId="{7A94CD0B-1AC4-46A3-AFE2-F896E026051A}" dt="2019-08-06T12:06:01.190" v="4" actId="20577"/>
          <ac:spMkLst>
            <pc:docMk/>
            <pc:sldMk cId="2514367550" sldId="353"/>
            <ac:spMk id="2" creationId="{E8C30C43-6B10-4407-BC5D-D85EDED8876C}"/>
          </ac:spMkLst>
        </pc:spChg>
      </pc:sldChg>
      <pc:sldChg chg="modSp">
        <pc:chgData name="Rosmorduc Vinca" userId="ad80fc01-cf55-4376-a825-a887c8046f05" providerId="ADAL" clId="{7A94CD0B-1AC4-46A3-AFE2-F896E026051A}" dt="2019-08-06T12:06:30.079" v="5" actId="179"/>
        <pc:sldMkLst>
          <pc:docMk/>
          <pc:sldMk cId="0" sldId="354"/>
        </pc:sldMkLst>
        <pc:spChg chg="mod">
          <ac:chgData name="Rosmorduc Vinca" userId="ad80fc01-cf55-4376-a825-a887c8046f05" providerId="ADAL" clId="{7A94CD0B-1AC4-46A3-AFE2-F896E026051A}" dt="2019-08-06T12:06:30.079" v="5" actId="179"/>
          <ac:spMkLst>
            <pc:docMk/>
            <pc:sldMk cId="0" sldId="354"/>
            <ac:spMk id="11266" creationId="{00000000-0000-0000-0000-000000000000}"/>
          </ac:spMkLst>
        </pc:spChg>
      </pc:sldChg>
      <pc:sldChg chg="addSp delSp modSp">
        <pc:chgData name="Rosmorduc Vinca" userId="ad80fc01-cf55-4376-a825-a887c8046f05" providerId="ADAL" clId="{7A94CD0B-1AC4-46A3-AFE2-F896E026051A}" dt="2019-08-06T12:32:51.007" v="225" actId="478"/>
        <pc:sldMkLst>
          <pc:docMk/>
          <pc:sldMk cId="0" sldId="368"/>
        </pc:sldMkLst>
        <pc:spChg chg="add del mod">
          <ac:chgData name="Rosmorduc Vinca" userId="ad80fc01-cf55-4376-a825-a887c8046f05" providerId="ADAL" clId="{7A94CD0B-1AC4-46A3-AFE2-F896E026051A}" dt="2019-08-06T12:21:25.704" v="17" actId="478"/>
          <ac:spMkLst>
            <pc:docMk/>
            <pc:sldMk cId="0" sldId="368"/>
            <ac:spMk id="4" creationId="{0A6A3B47-5266-47EC-8E7B-F6689E6C1593}"/>
          </ac:spMkLst>
        </pc:spChg>
        <pc:spChg chg="add del mod">
          <ac:chgData name="Rosmorduc Vinca" userId="ad80fc01-cf55-4376-a825-a887c8046f05" providerId="ADAL" clId="{7A94CD0B-1AC4-46A3-AFE2-F896E026051A}" dt="2019-08-06T12:21:39.828" v="19" actId="478"/>
          <ac:spMkLst>
            <pc:docMk/>
            <pc:sldMk cId="0" sldId="368"/>
            <ac:spMk id="6" creationId="{E5841D4B-D618-4451-BF8F-CA7CC76E6813}"/>
          </ac:spMkLst>
        </pc:spChg>
        <pc:spChg chg="add del mod">
          <ac:chgData name="Rosmorduc Vinca" userId="ad80fc01-cf55-4376-a825-a887c8046f05" providerId="ADAL" clId="{7A94CD0B-1AC4-46A3-AFE2-F896E026051A}" dt="2019-08-06T12:21:51.343" v="21" actId="478"/>
          <ac:spMkLst>
            <pc:docMk/>
            <pc:sldMk cId="0" sldId="368"/>
            <ac:spMk id="7" creationId="{AB13BF57-368F-46A8-A7D8-9DECE0A4B7ED}"/>
          </ac:spMkLst>
        </pc:spChg>
        <pc:spChg chg="mod">
          <ac:chgData name="Rosmorduc Vinca" userId="ad80fc01-cf55-4376-a825-a887c8046f05" providerId="ADAL" clId="{7A94CD0B-1AC4-46A3-AFE2-F896E026051A}" dt="2019-08-06T12:29:05.841" v="175" actId="113"/>
          <ac:spMkLst>
            <pc:docMk/>
            <pc:sldMk cId="0" sldId="368"/>
            <ac:spMk id="8" creationId="{00000000-0000-0000-0000-000000000000}"/>
          </ac:spMkLst>
        </pc:spChg>
        <pc:spChg chg="add del mod">
          <ac:chgData name="Rosmorduc Vinca" userId="ad80fc01-cf55-4376-a825-a887c8046f05" providerId="ADAL" clId="{7A94CD0B-1AC4-46A3-AFE2-F896E026051A}" dt="2019-08-06T12:23:02.213" v="26" actId="478"/>
          <ac:spMkLst>
            <pc:docMk/>
            <pc:sldMk cId="0" sldId="368"/>
            <ac:spMk id="9" creationId="{A5DB0CB2-9DC2-43DF-924A-A1EE8C73BE42}"/>
          </ac:spMkLst>
        </pc:spChg>
        <pc:spChg chg="add mod ord">
          <ac:chgData name="Rosmorduc Vinca" userId="ad80fc01-cf55-4376-a825-a887c8046f05" providerId="ADAL" clId="{7A94CD0B-1AC4-46A3-AFE2-F896E026051A}" dt="2019-08-06T12:24:10.705" v="35" actId="208"/>
          <ac:spMkLst>
            <pc:docMk/>
            <pc:sldMk cId="0" sldId="368"/>
            <ac:spMk id="10" creationId="{3B097E6D-B9A4-4C1E-8811-949F44AB8CB4}"/>
          </ac:spMkLst>
        </pc:spChg>
        <pc:spChg chg="add mod">
          <ac:chgData name="Rosmorduc Vinca" userId="ad80fc01-cf55-4376-a825-a887c8046f05" providerId="ADAL" clId="{7A94CD0B-1AC4-46A3-AFE2-F896E026051A}" dt="2019-08-06T12:23:51.347" v="32" actId="1076"/>
          <ac:spMkLst>
            <pc:docMk/>
            <pc:sldMk cId="0" sldId="368"/>
            <ac:spMk id="11" creationId="{1FE3FC61-E32F-4235-A044-5FFBC1C099D3}"/>
          </ac:spMkLst>
        </pc:spChg>
        <pc:spChg chg="add del mod">
          <ac:chgData name="Rosmorduc Vinca" userId="ad80fc01-cf55-4376-a825-a887c8046f05" providerId="ADAL" clId="{7A94CD0B-1AC4-46A3-AFE2-F896E026051A}" dt="2019-08-06T12:24:36.016" v="37" actId="478"/>
          <ac:spMkLst>
            <pc:docMk/>
            <pc:sldMk cId="0" sldId="368"/>
            <ac:spMk id="12" creationId="{ECDD34A4-8416-4EB2-90C4-629F2B4AC399}"/>
          </ac:spMkLst>
        </pc:spChg>
        <pc:spChg chg="add del mod">
          <ac:chgData name="Rosmorduc Vinca" userId="ad80fc01-cf55-4376-a825-a887c8046f05" providerId="ADAL" clId="{7A94CD0B-1AC4-46A3-AFE2-F896E026051A}" dt="2019-08-06T12:24:44.874" v="39" actId="478"/>
          <ac:spMkLst>
            <pc:docMk/>
            <pc:sldMk cId="0" sldId="368"/>
            <ac:spMk id="13" creationId="{901FE6B8-0072-4FD5-990E-BF28C3CC7B02}"/>
          </ac:spMkLst>
        </pc:spChg>
        <pc:spChg chg="add del mod">
          <ac:chgData name="Rosmorduc Vinca" userId="ad80fc01-cf55-4376-a825-a887c8046f05" providerId="ADAL" clId="{7A94CD0B-1AC4-46A3-AFE2-F896E026051A}" dt="2019-08-06T12:25:16.669" v="43" actId="478"/>
          <ac:spMkLst>
            <pc:docMk/>
            <pc:sldMk cId="0" sldId="368"/>
            <ac:spMk id="14" creationId="{BEDAC187-74F8-4438-BE7D-AD4B6A74F476}"/>
          </ac:spMkLst>
        </pc:spChg>
        <pc:spChg chg="add mod">
          <ac:chgData name="Rosmorduc Vinca" userId="ad80fc01-cf55-4376-a825-a887c8046f05" providerId="ADAL" clId="{7A94CD0B-1AC4-46A3-AFE2-F896E026051A}" dt="2019-08-06T12:30:27.014" v="195" actId="1076"/>
          <ac:spMkLst>
            <pc:docMk/>
            <pc:sldMk cId="0" sldId="368"/>
            <ac:spMk id="15" creationId="{DA0D7D2D-16B9-471F-95C4-F5D05F592FD9}"/>
          </ac:spMkLst>
        </pc:spChg>
        <pc:spChg chg="add mod">
          <ac:chgData name="Rosmorduc Vinca" userId="ad80fc01-cf55-4376-a825-a887c8046f05" providerId="ADAL" clId="{7A94CD0B-1AC4-46A3-AFE2-F896E026051A}" dt="2019-08-06T12:26:04.656" v="49" actId="1076"/>
          <ac:spMkLst>
            <pc:docMk/>
            <pc:sldMk cId="0" sldId="368"/>
            <ac:spMk id="16" creationId="{B3FF8013-6892-4E70-832C-701E24BC2EDC}"/>
          </ac:spMkLst>
        </pc:spChg>
        <pc:spChg chg="add mod">
          <ac:chgData name="Rosmorduc Vinca" userId="ad80fc01-cf55-4376-a825-a887c8046f05" providerId="ADAL" clId="{7A94CD0B-1AC4-46A3-AFE2-F896E026051A}" dt="2019-08-06T12:29:34.044" v="179" actId="1076"/>
          <ac:spMkLst>
            <pc:docMk/>
            <pc:sldMk cId="0" sldId="368"/>
            <ac:spMk id="17" creationId="{C11CA86C-606D-4960-9639-3200B38C6CC6}"/>
          </ac:spMkLst>
        </pc:spChg>
        <pc:spChg chg="add mod">
          <ac:chgData name="Rosmorduc Vinca" userId="ad80fc01-cf55-4376-a825-a887c8046f05" providerId="ADAL" clId="{7A94CD0B-1AC4-46A3-AFE2-F896E026051A}" dt="2019-08-06T12:29:43.185" v="182" actId="1076"/>
          <ac:spMkLst>
            <pc:docMk/>
            <pc:sldMk cId="0" sldId="368"/>
            <ac:spMk id="18" creationId="{DDACA23A-5884-48CB-B559-11D7D0531A74}"/>
          </ac:spMkLst>
        </pc:spChg>
        <pc:spChg chg="add mod">
          <ac:chgData name="Rosmorduc Vinca" userId="ad80fc01-cf55-4376-a825-a887c8046f05" providerId="ADAL" clId="{7A94CD0B-1AC4-46A3-AFE2-F896E026051A}" dt="2019-08-06T12:30:07.982" v="193" actId="207"/>
          <ac:spMkLst>
            <pc:docMk/>
            <pc:sldMk cId="0" sldId="368"/>
            <ac:spMk id="19" creationId="{BDF96A46-AD1B-41A8-AF27-AA9F36334255}"/>
          </ac:spMkLst>
        </pc:spChg>
        <pc:spChg chg="add mod">
          <ac:chgData name="Rosmorduc Vinca" userId="ad80fc01-cf55-4376-a825-a887c8046f05" providerId="ADAL" clId="{7A94CD0B-1AC4-46A3-AFE2-F896E026051A}" dt="2019-08-06T12:30:42.280" v="202" actId="20577"/>
          <ac:spMkLst>
            <pc:docMk/>
            <pc:sldMk cId="0" sldId="368"/>
            <ac:spMk id="22" creationId="{3D744C6D-C387-44C1-A89A-2A1CED31D047}"/>
          </ac:spMkLst>
        </pc:spChg>
        <pc:spChg chg="add mod">
          <ac:chgData name="Rosmorduc Vinca" userId="ad80fc01-cf55-4376-a825-a887c8046f05" providerId="ADAL" clId="{7A94CD0B-1AC4-46A3-AFE2-F896E026051A}" dt="2019-08-06T12:30:58.320" v="213" actId="1076"/>
          <ac:spMkLst>
            <pc:docMk/>
            <pc:sldMk cId="0" sldId="368"/>
            <ac:spMk id="25" creationId="{7760ACB6-9D54-4DCE-85B1-E893A19F1EFB}"/>
          </ac:spMkLst>
        </pc:spChg>
        <pc:spChg chg="add mod">
          <ac:chgData name="Rosmorduc Vinca" userId="ad80fc01-cf55-4376-a825-a887c8046f05" providerId="ADAL" clId="{7A94CD0B-1AC4-46A3-AFE2-F896E026051A}" dt="2019-08-06T12:32:21.681" v="220" actId="1076"/>
          <ac:spMkLst>
            <pc:docMk/>
            <pc:sldMk cId="0" sldId="368"/>
            <ac:spMk id="11264" creationId="{1599E636-CC71-4B22-A33D-25378FAF85E6}"/>
          </ac:spMkLst>
        </pc:spChg>
        <pc:spChg chg="add mod">
          <ac:chgData name="Rosmorduc Vinca" userId="ad80fc01-cf55-4376-a825-a887c8046f05" providerId="ADAL" clId="{7A94CD0B-1AC4-46A3-AFE2-F896E026051A}" dt="2019-08-06T12:32:35.758" v="224" actId="1076"/>
          <ac:spMkLst>
            <pc:docMk/>
            <pc:sldMk cId="0" sldId="368"/>
            <ac:spMk id="11267" creationId="{0D566439-B850-40F6-94C1-A5BC85C519ED}"/>
          </ac:spMkLst>
        </pc:spChg>
        <pc:picChg chg="add mod ord">
          <ac:chgData name="Rosmorduc Vinca" userId="ad80fc01-cf55-4376-a825-a887c8046f05" providerId="ADAL" clId="{7A94CD0B-1AC4-46A3-AFE2-F896E026051A}" dt="2019-08-06T12:22:12.170" v="24" actId="166"/>
          <ac:picMkLst>
            <pc:docMk/>
            <pc:sldMk cId="0" sldId="368"/>
            <ac:picMk id="3" creationId="{34A734D6-A98F-48A8-AF67-0162BABE6F74}"/>
          </ac:picMkLst>
        </pc:picChg>
        <pc:picChg chg="del mod">
          <ac:chgData name="Rosmorduc Vinca" userId="ad80fc01-cf55-4376-a825-a887c8046f05" providerId="ADAL" clId="{7A94CD0B-1AC4-46A3-AFE2-F896E026051A}" dt="2019-08-06T12:32:51.007" v="225" actId="478"/>
          <ac:picMkLst>
            <pc:docMk/>
            <pc:sldMk cId="0" sldId="368"/>
            <ac:picMk id="11271" creationId="{00000000-0000-0000-0000-000000000000}"/>
          </ac:picMkLst>
        </pc:picChg>
        <pc:cxnChg chg="add mod">
          <ac:chgData name="Rosmorduc Vinca" userId="ad80fc01-cf55-4376-a825-a887c8046f05" providerId="ADAL" clId="{7A94CD0B-1AC4-46A3-AFE2-F896E026051A}" dt="2019-08-06T12:30:35.858" v="196" actId="11529"/>
          <ac:cxnSpMkLst>
            <pc:docMk/>
            <pc:sldMk cId="0" sldId="368"/>
            <ac:cxnSpMk id="21" creationId="{F03A6026-7497-4AC0-BB8A-9771C5597503}"/>
          </ac:cxnSpMkLst>
        </pc:cxnChg>
        <pc:cxnChg chg="add mod">
          <ac:chgData name="Rosmorduc Vinca" userId="ad80fc01-cf55-4376-a825-a887c8046f05" providerId="ADAL" clId="{7A94CD0B-1AC4-46A3-AFE2-F896E026051A}" dt="2019-08-06T12:30:48.889" v="203" actId="11529"/>
          <ac:cxnSpMkLst>
            <pc:docMk/>
            <pc:sldMk cId="0" sldId="368"/>
            <ac:cxnSpMk id="24" creationId="{13CEBC5F-F4C2-4358-B4A5-30685E749DAB}"/>
          </ac:cxnSpMkLst>
        </pc:cxnChg>
        <pc:cxnChg chg="add del mod">
          <ac:chgData name="Rosmorduc Vinca" userId="ad80fc01-cf55-4376-a825-a887c8046f05" providerId="ADAL" clId="{7A94CD0B-1AC4-46A3-AFE2-F896E026051A}" dt="2019-08-06T12:31:18.573" v="215" actId="11529"/>
          <ac:cxnSpMkLst>
            <pc:docMk/>
            <pc:sldMk cId="0" sldId="368"/>
            <ac:cxnSpMk id="27" creationId="{DBEEAC91-ED54-4183-86FC-FB7986B67582}"/>
          </ac:cxnSpMkLst>
        </pc:cxnChg>
        <pc:cxnChg chg="add mod">
          <ac:chgData name="Rosmorduc Vinca" userId="ad80fc01-cf55-4376-a825-a887c8046f05" providerId="ADAL" clId="{7A94CD0B-1AC4-46A3-AFE2-F896E026051A}" dt="2019-08-06T12:31:22.933" v="216" actId="11529"/>
          <ac:cxnSpMkLst>
            <pc:docMk/>
            <pc:sldMk cId="0" sldId="368"/>
            <ac:cxnSpMk id="29" creationId="{55E19480-BCC0-4967-8D09-CA4768B1436E}"/>
          </ac:cxnSpMkLst>
        </pc:cxnChg>
        <pc:cxnChg chg="add mod">
          <ac:chgData name="Rosmorduc Vinca" userId="ad80fc01-cf55-4376-a825-a887c8046f05" providerId="ADAL" clId="{7A94CD0B-1AC4-46A3-AFE2-F896E026051A}" dt="2019-08-06T12:32:15.259" v="217" actId="11529"/>
          <ac:cxnSpMkLst>
            <pc:docMk/>
            <pc:sldMk cId="0" sldId="368"/>
            <ac:cxnSpMk id="31" creationId="{191BE50D-4378-46CC-8CE1-D888032F0920}"/>
          </ac:cxnSpMkLst>
        </pc:cxnChg>
        <pc:cxnChg chg="add mod">
          <ac:chgData name="Rosmorduc Vinca" userId="ad80fc01-cf55-4376-a825-a887c8046f05" providerId="ADAL" clId="{7A94CD0B-1AC4-46A3-AFE2-F896E026051A}" dt="2019-08-06T12:32:28.149" v="221" actId="11529"/>
          <ac:cxnSpMkLst>
            <pc:docMk/>
            <pc:sldMk cId="0" sldId="368"/>
            <ac:cxnSpMk id="11266" creationId="{5BF30099-59C2-4586-A3F0-E0E1A8782DBB}"/>
          </ac:cxnSpMkLst>
        </pc:cxnChg>
      </pc:sldChg>
      <pc:sldChg chg="addSp delSp modSp ord">
        <pc:chgData name="Rosmorduc Vinca" userId="ad80fc01-cf55-4376-a825-a887c8046f05" providerId="ADAL" clId="{7A94CD0B-1AC4-46A3-AFE2-F896E026051A}" dt="2019-08-06T12:55:08.781" v="407" actId="14100"/>
        <pc:sldMkLst>
          <pc:docMk/>
          <pc:sldMk cId="787431916" sldId="573"/>
        </pc:sldMkLst>
        <pc:spChg chg="mod">
          <ac:chgData name="Rosmorduc Vinca" userId="ad80fc01-cf55-4376-a825-a887c8046f05" providerId="ADAL" clId="{7A94CD0B-1AC4-46A3-AFE2-F896E026051A}" dt="2019-08-06T12:47:42.653" v="368" actId="20577"/>
          <ac:spMkLst>
            <pc:docMk/>
            <pc:sldMk cId="787431916" sldId="573"/>
            <ac:spMk id="2" creationId="{33E46A11-15AF-4194-9931-6C498487A353}"/>
          </ac:spMkLst>
        </pc:spChg>
        <pc:spChg chg="add mod">
          <ac:chgData name="Rosmorduc Vinca" userId="ad80fc01-cf55-4376-a825-a887c8046f05" providerId="ADAL" clId="{7A94CD0B-1AC4-46A3-AFE2-F896E026051A}" dt="2019-08-06T12:35:56.622" v="236" actId="164"/>
          <ac:spMkLst>
            <pc:docMk/>
            <pc:sldMk cId="787431916" sldId="573"/>
            <ac:spMk id="3" creationId="{E92CA74C-C5A3-40B8-8376-FBB12428179C}"/>
          </ac:spMkLst>
        </pc:spChg>
        <pc:spChg chg="mod">
          <ac:chgData name="Rosmorduc Vinca" userId="ad80fc01-cf55-4376-a825-a887c8046f05" providerId="ADAL" clId="{7A94CD0B-1AC4-46A3-AFE2-F896E026051A}" dt="2019-08-06T12:35:56.622" v="236" actId="164"/>
          <ac:spMkLst>
            <pc:docMk/>
            <pc:sldMk cId="787431916" sldId="573"/>
            <ac:spMk id="5" creationId="{A050F8A7-D27E-4A7A-BE88-BC0D1A0E147C}"/>
          </ac:spMkLst>
        </pc:spChg>
        <pc:spChg chg="add mod">
          <ac:chgData name="Rosmorduc Vinca" userId="ad80fc01-cf55-4376-a825-a887c8046f05" providerId="ADAL" clId="{7A94CD0B-1AC4-46A3-AFE2-F896E026051A}" dt="2019-08-06T12:37:05.869" v="247" actId="164"/>
          <ac:spMkLst>
            <pc:docMk/>
            <pc:sldMk cId="787431916" sldId="573"/>
            <ac:spMk id="10" creationId="{565E187E-237A-4613-86CA-0C6407B5B354}"/>
          </ac:spMkLst>
        </pc:spChg>
        <pc:spChg chg="add mod">
          <ac:chgData name="Rosmorduc Vinca" userId="ad80fc01-cf55-4376-a825-a887c8046f05" providerId="ADAL" clId="{7A94CD0B-1AC4-46A3-AFE2-F896E026051A}" dt="2019-08-06T12:37:05.869" v="247" actId="164"/>
          <ac:spMkLst>
            <pc:docMk/>
            <pc:sldMk cId="787431916" sldId="573"/>
            <ac:spMk id="11" creationId="{3556DA5B-A6A0-47BD-ACD3-454BBA034475}"/>
          </ac:spMkLst>
        </pc:spChg>
        <pc:spChg chg="add mod">
          <ac:chgData name="Rosmorduc Vinca" userId="ad80fc01-cf55-4376-a825-a887c8046f05" providerId="ADAL" clId="{7A94CD0B-1AC4-46A3-AFE2-F896E026051A}" dt="2019-08-06T12:37:05.869" v="247" actId="164"/>
          <ac:spMkLst>
            <pc:docMk/>
            <pc:sldMk cId="787431916" sldId="573"/>
            <ac:spMk id="20" creationId="{EB4665DE-F18A-48F3-A9C8-47815DD285CF}"/>
          </ac:spMkLst>
        </pc:spChg>
        <pc:spChg chg="add del mod">
          <ac:chgData name="Rosmorduc Vinca" userId="ad80fc01-cf55-4376-a825-a887c8046f05" providerId="ADAL" clId="{7A94CD0B-1AC4-46A3-AFE2-F896E026051A}" dt="2019-08-06T12:42:18.214" v="281" actId="11529"/>
          <ac:spMkLst>
            <pc:docMk/>
            <pc:sldMk cId="787431916" sldId="573"/>
            <ac:spMk id="22" creationId="{A32EBA71-4C14-4320-9AB1-1586179BFF8C}"/>
          </ac:spMkLst>
        </pc:spChg>
        <pc:spChg chg="add del mod">
          <ac:chgData name="Rosmorduc Vinca" userId="ad80fc01-cf55-4376-a825-a887c8046f05" providerId="ADAL" clId="{7A94CD0B-1AC4-46A3-AFE2-F896E026051A}" dt="2019-08-06T12:42:23.244" v="283" actId="11529"/>
          <ac:spMkLst>
            <pc:docMk/>
            <pc:sldMk cId="787431916" sldId="573"/>
            <ac:spMk id="23" creationId="{DFBC7A99-FF15-44C3-A984-FC1B6DCC4FDE}"/>
          </ac:spMkLst>
        </pc:spChg>
        <pc:spChg chg="add mod">
          <ac:chgData name="Rosmorduc Vinca" userId="ad80fc01-cf55-4376-a825-a887c8046f05" providerId="ADAL" clId="{7A94CD0B-1AC4-46A3-AFE2-F896E026051A}" dt="2019-08-06T12:44:16.139" v="306" actId="2085"/>
          <ac:spMkLst>
            <pc:docMk/>
            <pc:sldMk cId="787431916" sldId="573"/>
            <ac:spMk id="24" creationId="{1C9A8D91-1B1E-4556-BA46-4B3649F0B9D0}"/>
          </ac:spMkLst>
        </pc:spChg>
        <pc:spChg chg="mod">
          <ac:chgData name="Rosmorduc Vinca" userId="ad80fc01-cf55-4376-a825-a887c8046f05" providerId="ADAL" clId="{7A94CD0B-1AC4-46A3-AFE2-F896E026051A}" dt="2019-08-06T12:36:27.261" v="239" actId="164"/>
          <ac:spMkLst>
            <pc:docMk/>
            <pc:sldMk cId="787431916" sldId="573"/>
            <ac:spMk id="25" creationId="{B67CB7C3-4078-487D-9B15-E081B1F7B205}"/>
          </ac:spMkLst>
        </pc:spChg>
        <pc:spChg chg="add mod">
          <ac:chgData name="Rosmorduc Vinca" userId="ad80fc01-cf55-4376-a825-a887c8046f05" providerId="ADAL" clId="{7A94CD0B-1AC4-46A3-AFE2-F896E026051A}" dt="2019-08-06T12:40:41.264" v="271" actId="1076"/>
          <ac:spMkLst>
            <pc:docMk/>
            <pc:sldMk cId="787431916" sldId="573"/>
            <ac:spMk id="31" creationId="{320D3F4E-7499-4890-A2DA-D11DE812E216}"/>
          </ac:spMkLst>
        </pc:spChg>
        <pc:spChg chg="mod">
          <ac:chgData name="Rosmorduc Vinca" userId="ad80fc01-cf55-4376-a825-a887c8046f05" providerId="ADAL" clId="{7A94CD0B-1AC4-46A3-AFE2-F896E026051A}" dt="2019-08-06T12:38:33.819" v="263" actId="14100"/>
          <ac:spMkLst>
            <pc:docMk/>
            <pc:sldMk cId="787431916" sldId="573"/>
            <ac:spMk id="39" creationId="{364CF28A-0EC9-4CFB-89D7-24C0C2E256FA}"/>
          </ac:spMkLst>
        </pc:spChg>
        <pc:spChg chg="add mod">
          <ac:chgData name="Rosmorduc Vinca" userId="ad80fc01-cf55-4376-a825-a887c8046f05" providerId="ADAL" clId="{7A94CD0B-1AC4-46A3-AFE2-F896E026051A}" dt="2019-08-06T12:41:22.261" v="275" actId="1076"/>
          <ac:spMkLst>
            <pc:docMk/>
            <pc:sldMk cId="787431916" sldId="573"/>
            <ac:spMk id="55" creationId="{50EFF02A-6C25-4C99-B012-0692D128CE95}"/>
          </ac:spMkLst>
        </pc:spChg>
        <pc:spChg chg="add mod">
          <ac:chgData name="Rosmorduc Vinca" userId="ad80fc01-cf55-4376-a825-a887c8046f05" providerId="ADAL" clId="{7A94CD0B-1AC4-46A3-AFE2-F896E026051A}" dt="2019-08-06T12:41:33.588" v="277" actId="1076"/>
          <ac:spMkLst>
            <pc:docMk/>
            <pc:sldMk cId="787431916" sldId="573"/>
            <ac:spMk id="74" creationId="{9CE4B799-81A0-4BB0-9A1E-27430F4C5EE5}"/>
          </ac:spMkLst>
        </pc:spChg>
        <pc:spChg chg="add del mod">
          <ac:chgData name="Rosmorduc Vinca" userId="ad80fc01-cf55-4376-a825-a887c8046f05" providerId="ADAL" clId="{7A94CD0B-1AC4-46A3-AFE2-F896E026051A}" dt="2019-08-06T12:47:01.674" v="333" actId="11529"/>
          <ac:spMkLst>
            <pc:docMk/>
            <pc:sldMk cId="787431916" sldId="573"/>
            <ac:spMk id="108" creationId="{96B47FB3-51E5-4A90-B142-2291380CF663}"/>
          </ac:spMkLst>
        </pc:spChg>
        <pc:spChg chg="add del mod">
          <ac:chgData name="Rosmorduc Vinca" userId="ad80fc01-cf55-4376-a825-a887c8046f05" providerId="ADAL" clId="{7A94CD0B-1AC4-46A3-AFE2-F896E026051A}" dt="2019-08-06T12:47:06.080" v="335" actId="11529"/>
          <ac:spMkLst>
            <pc:docMk/>
            <pc:sldMk cId="787431916" sldId="573"/>
            <ac:spMk id="109" creationId="{49FF7904-6EE3-45D3-BA9E-1FBCB9C30B0C}"/>
          </ac:spMkLst>
        </pc:spChg>
        <pc:spChg chg="add mod">
          <ac:chgData name="Rosmorduc Vinca" userId="ad80fc01-cf55-4376-a825-a887c8046f05" providerId="ADAL" clId="{7A94CD0B-1AC4-46A3-AFE2-F896E026051A}" dt="2019-08-06T12:47:16.783" v="339" actId="2085"/>
          <ac:spMkLst>
            <pc:docMk/>
            <pc:sldMk cId="787431916" sldId="573"/>
            <ac:spMk id="110" creationId="{BEB8249C-CD83-4EAB-A838-BB0BA6485213}"/>
          </ac:spMkLst>
        </pc:spChg>
        <pc:grpChg chg="add mod">
          <ac:chgData name="Rosmorduc Vinca" userId="ad80fc01-cf55-4376-a825-a887c8046f05" providerId="ADAL" clId="{7A94CD0B-1AC4-46A3-AFE2-F896E026051A}" dt="2019-08-06T12:39:02.114" v="266" actId="1035"/>
          <ac:grpSpMkLst>
            <pc:docMk/>
            <pc:sldMk cId="787431916" sldId="573"/>
            <ac:grpSpMk id="6" creationId="{4B378E08-57AD-4B94-B7B0-A5401475F658}"/>
          </ac:grpSpMkLst>
        </pc:grpChg>
        <pc:grpChg chg="add mod">
          <ac:chgData name="Rosmorduc Vinca" userId="ad80fc01-cf55-4376-a825-a887c8046f05" providerId="ADAL" clId="{7A94CD0B-1AC4-46A3-AFE2-F896E026051A}" dt="2019-08-06T12:38:04.930" v="255" actId="164"/>
          <ac:grpSpMkLst>
            <pc:docMk/>
            <pc:sldMk cId="787431916" sldId="573"/>
            <ac:grpSpMk id="9" creationId="{58D04D07-6D8B-44B9-B756-4EE419D505DF}"/>
          </ac:grpSpMkLst>
        </pc:grpChg>
        <pc:grpChg chg="add mod">
          <ac:chgData name="Rosmorduc Vinca" userId="ad80fc01-cf55-4376-a825-a887c8046f05" providerId="ADAL" clId="{7A94CD0B-1AC4-46A3-AFE2-F896E026051A}" dt="2019-08-06T12:39:02.114" v="266" actId="1035"/>
          <ac:grpSpMkLst>
            <pc:docMk/>
            <pc:sldMk cId="787431916" sldId="573"/>
            <ac:grpSpMk id="12" creationId="{1ACF7E77-1984-428A-9F1D-F32D7048E7A9}"/>
          </ac:grpSpMkLst>
        </pc:grpChg>
        <pc:grpChg chg="add mod">
          <ac:chgData name="Rosmorduc Vinca" userId="ad80fc01-cf55-4376-a825-a887c8046f05" providerId="ADAL" clId="{7A94CD0B-1AC4-46A3-AFE2-F896E026051A}" dt="2019-08-06T12:38:23.929" v="260" actId="1036"/>
          <ac:grpSpMkLst>
            <pc:docMk/>
            <pc:sldMk cId="787431916" sldId="573"/>
            <ac:grpSpMk id="18" creationId="{C2D9EFCA-72C9-4E4A-BBE5-7AE56247CCD2}"/>
          </ac:grpSpMkLst>
        </pc:grpChg>
        <pc:grpChg chg="add mod">
          <ac:chgData name="Rosmorduc Vinca" userId="ad80fc01-cf55-4376-a825-a887c8046f05" providerId="ADAL" clId="{7A94CD0B-1AC4-46A3-AFE2-F896E026051A}" dt="2019-08-06T12:44:04.702" v="303" actId="1037"/>
          <ac:grpSpMkLst>
            <pc:docMk/>
            <pc:sldMk cId="787431916" sldId="573"/>
            <ac:grpSpMk id="35" creationId="{4295B1E5-6CBB-4D16-968F-72BD31B4A52E}"/>
          </ac:grpSpMkLst>
        </pc:grpChg>
        <pc:grpChg chg="add mod">
          <ac:chgData name="Rosmorduc Vinca" userId="ad80fc01-cf55-4376-a825-a887c8046f05" providerId="ADAL" clId="{7A94CD0B-1AC4-46A3-AFE2-F896E026051A}" dt="2019-08-06T12:44:04.702" v="303" actId="1037"/>
          <ac:grpSpMkLst>
            <pc:docMk/>
            <pc:sldMk cId="787431916" sldId="573"/>
            <ac:grpSpMk id="40" creationId="{D158C34E-0613-4125-B24C-D1F1C6647D00}"/>
          </ac:grpSpMkLst>
        </pc:grpChg>
        <pc:grpChg chg="add mod">
          <ac:chgData name="Rosmorduc Vinca" userId="ad80fc01-cf55-4376-a825-a887c8046f05" providerId="ADAL" clId="{7A94CD0B-1AC4-46A3-AFE2-F896E026051A}" dt="2019-08-06T12:40:41.264" v="271" actId="1076"/>
          <ac:grpSpMkLst>
            <pc:docMk/>
            <pc:sldMk cId="787431916" sldId="573"/>
            <ac:grpSpMk id="45" creationId="{E656895B-E48F-4731-81A5-86F1C006970E}"/>
          </ac:grpSpMkLst>
        </pc:grpChg>
        <pc:grpChg chg="mod">
          <ac:chgData name="Rosmorduc Vinca" userId="ad80fc01-cf55-4376-a825-a887c8046f05" providerId="ADAL" clId="{7A94CD0B-1AC4-46A3-AFE2-F896E026051A}" dt="2019-08-06T12:40:35.264" v="270"/>
          <ac:grpSpMkLst>
            <pc:docMk/>
            <pc:sldMk cId="787431916" sldId="573"/>
            <ac:grpSpMk id="47" creationId="{DE75973A-DF1B-4A08-B660-F963D2A828B0}"/>
          </ac:grpSpMkLst>
        </pc:grpChg>
        <pc:grpChg chg="add mod">
          <ac:chgData name="Rosmorduc Vinca" userId="ad80fc01-cf55-4376-a825-a887c8046f05" providerId="ADAL" clId="{7A94CD0B-1AC4-46A3-AFE2-F896E026051A}" dt="2019-08-06T12:43:48.702" v="299" actId="14100"/>
          <ac:grpSpMkLst>
            <pc:docMk/>
            <pc:sldMk cId="787431916" sldId="573"/>
            <ac:grpSpMk id="58" creationId="{57FB4B78-97AB-499B-94AC-2E78E023DD3C}"/>
          </ac:grpSpMkLst>
        </pc:grpChg>
        <pc:grpChg chg="add mod">
          <ac:chgData name="Rosmorduc Vinca" userId="ad80fc01-cf55-4376-a825-a887c8046f05" providerId="ADAL" clId="{7A94CD0B-1AC4-46A3-AFE2-F896E026051A}" dt="2019-08-06T12:46:46.130" v="331" actId="14100"/>
          <ac:grpSpMkLst>
            <pc:docMk/>
            <pc:sldMk cId="787431916" sldId="573"/>
            <ac:grpSpMk id="61" creationId="{7889BE51-CF9B-4FBE-A7E3-9DB852A33BDC}"/>
          </ac:grpSpMkLst>
        </pc:grpChg>
        <pc:grpChg chg="add mod">
          <ac:chgData name="Rosmorduc Vinca" userId="ad80fc01-cf55-4376-a825-a887c8046f05" providerId="ADAL" clId="{7A94CD0B-1AC4-46A3-AFE2-F896E026051A}" dt="2019-08-06T12:41:22.261" v="275" actId="1076"/>
          <ac:grpSpMkLst>
            <pc:docMk/>
            <pc:sldMk cId="787431916" sldId="573"/>
            <ac:grpSpMk id="65" creationId="{1018D160-DA35-4DA1-AAA6-DD3ACF62FC7C}"/>
          </ac:grpSpMkLst>
        </pc:grpChg>
        <pc:grpChg chg="mod">
          <ac:chgData name="Rosmorduc Vinca" userId="ad80fc01-cf55-4376-a825-a887c8046f05" providerId="ADAL" clId="{7A94CD0B-1AC4-46A3-AFE2-F896E026051A}" dt="2019-08-06T12:41:14.605" v="274"/>
          <ac:grpSpMkLst>
            <pc:docMk/>
            <pc:sldMk cId="787431916" sldId="573"/>
            <ac:grpSpMk id="66" creationId="{F761CFB0-B744-4D32-A54A-502D6FF33842}"/>
          </ac:grpSpMkLst>
        </pc:grpChg>
        <pc:grpChg chg="add mod">
          <ac:chgData name="Rosmorduc Vinca" userId="ad80fc01-cf55-4376-a825-a887c8046f05" providerId="ADAL" clId="{7A94CD0B-1AC4-46A3-AFE2-F896E026051A}" dt="2019-08-06T12:46:18.849" v="327" actId="1076"/>
          <ac:grpSpMkLst>
            <pc:docMk/>
            <pc:sldMk cId="787431916" sldId="573"/>
            <ac:grpSpMk id="77" creationId="{80EA59B8-E5C6-4285-8274-FF2020B92056}"/>
          </ac:grpSpMkLst>
        </pc:grpChg>
        <pc:grpChg chg="add mod">
          <ac:chgData name="Rosmorduc Vinca" userId="ad80fc01-cf55-4376-a825-a887c8046f05" providerId="ADAL" clId="{7A94CD0B-1AC4-46A3-AFE2-F896E026051A}" dt="2019-08-06T12:46:18.849" v="327" actId="1076"/>
          <ac:grpSpMkLst>
            <pc:docMk/>
            <pc:sldMk cId="787431916" sldId="573"/>
            <ac:grpSpMk id="80" creationId="{77951292-6768-4D24-930B-7FA28D58799D}"/>
          </ac:grpSpMkLst>
        </pc:grpChg>
        <pc:grpChg chg="add mod">
          <ac:chgData name="Rosmorduc Vinca" userId="ad80fc01-cf55-4376-a825-a887c8046f05" providerId="ADAL" clId="{7A94CD0B-1AC4-46A3-AFE2-F896E026051A}" dt="2019-08-06T12:41:33.588" v="277" actId="1076"/>
          <ac:grpSpMkLst>
            <pc:docMk/>
            <pc:sldMk cId="787431916" sldId="573"/>
            <ac:grpSpMk id="84" creationId="{068CD6F4-C0F9-48A9-80D5-D865A1520E37}"/>
          </ac:grpSpMkLst>
        </pc:grpChg>
        <pc:grpChg chg="mod">
          <ac:chgData name="Rosmorduc Vinca" userId="ad80fc01-cf55-4376-a825-a887c8046f05" providerId="ADAL" clId="{7A94CD0B-1AC4-46A3-AFE2-F896E026051A}" dt="2019-08-06T12:41:23.761" v="276"/>
          <ac:grpSpMkLst>
            <pc:docMk/>
            <pc:sldMk cId="787431916" sldId="573"/>
            <ac:grpSpMk id="85" creationId="{C3ABD2A2-DAA0-41CA-9D95-38825A4E8429}"/>
          </ac:grpSpMkLst>
        </pc:grpChg>
        <pc:cxnChg chg="add mod">
          <ac:chgData name="Rosmorduc Vinca" userId="ad80fc01-cf55-4376-a825-a887c8046f05" providerId="ADAL" clId="{7A94CD0B-1AC4-46A3-AFE2-F896E026051A}" dt="2019-08-06T12:38:04.930" v="255" actId="164"/>
          <ac:cxnSpMkLst>
            <pc:docMk/>
            <pc:sldMk cId="787431916" sldId="573"/>
            <ac:cxnSpMk id="14" creationId="{2A177762-0D20-401D-951D-989F2863DB9E}"/>
          </ac:cxnSpMkLst>
        </pc:cxnChg>
        <pc:cxnChg chg="add mod">
          <ac:chgData name="Rosmorduc Vinca" userId="ad80fc01-cf55-4376-a825-a887c8046f05" providerId="ADAL" clId="{7A94CD0B-1AC4-46A3-AFE2-F896E026051A}" dt="2019-08-06T12:43:08.220" v="292" actId="14100"/>
          <ac:cxnSpMkLst>
            <pc:docMk/>
            <pc:sldMk cId="787431916" sldId="573"/>
            <ac:cxnSpMk id="21" creationId="{FBAF1897-63B0-4FBD-8162-1E8646EE4EA8}"/>
          </ac:cxnSpMkLst>
        </pc:cxnChg>
        <pc:cxnChg chg="add del mod">
          <ac:chgData name="Rosmorduc Vinca" userId="ad80fc01-cf55-4376-a825-a887c8046f05" providerId="ADAL" clId="{7A94CD0B-1AC4-46A3-AFE2-F896E026051A}" dt="2019-08-06T12:44:22.280" v="307" actId="478"/>
          <ac:cxnSpMkLst>
            <pc:docMk/>
            <pc:sldMk cId="787431916" sldId="573"/>
            <ac:cxnSpMk id="27" creationId="{8F227F30-5F26-4D06-ADF4-2CDDEF73C005}"/>
          </ac:cxnSpMkLst>
        </pc:cxnChg>
        <pc:cxnChg chg="mod">
          <ac:chgData name="Rosmorduc Vinca" userId="ad80fc01-cf55-4376-a825-a887c8046f05" providerId="ADAL" clId="{7A94CD0B-1AC4-46A3-AFE2-F896E026051A}" dt="2019-08-06T12:36:27.261" v="239" actId="164"/>
          <ac:cxnSpMkLst>
            <pc:docMk/>
            <pc:sldMk cId="787431916" sldId="573"/>
            <ac:cxnSpMk id="29" creationId="{3EDEB940-62CF-4215-B915-83FAFD81F8BA}"/>
          </ac:cxnSpMkLst>
        </pc:cxnChg>
        <pc:cxnChg chg="mod">
          <ac:chgData name="Rosmorduc Vinca" userId="ad80fc01-cf55-4376-a825-a887c8046f05" providerId="ADAL" clId="{7A94CD0B-1AC4-46A3-AFE2-F896E026051A}" dt="2019-08-06T12:37:55.993" v="254" actId="14100"/>
          <ac:cxnSpMkLst>
            <pc:docMk/>
            <pc:sldMk cId="787431916" sldId="573"/>
            <ac:cxnSpMk id="30" creationId="{D311ABA0-DBF5-4F05-BEC1-1C67F06B0BC7}"/>
          </ac:cxnSpMkLst>
        </pc:cxnChg>
        <pc:cxnChg chg="add mod">
          <ac:chgData name="Rosmorduc Vinca" userId="ad80fc01-cf55-4376-a825-a887c8046f05" providerId="ADAL" clId="{7A94CD0B-1AC4-46A3-AFE2-F896E026051A}" dt="2019-08-06T12:40:41.264" v="271" actId="1076"/>
          <ac:cxnSpMkLst>
            <pc:docMk/>
            <pc:sldMk cId="787431916" sldId="573"/>
            <ac:cxnSpMk id="32" creationId="{285759C0-A577-48BE-BD7F-4CD43351E26E}"/>
          </ac:cxnSpMkLst>
        </pc:cxnChg>
        <pc:cxnChg chg="add mod">
          <ac:chgData name="Rosmorduc Vinca" userId="ad80fc01-cf55-4376-a825-a887c8046f05" providerId="ADAL" clId="{7A94CD0B-1AC4-46A3-AFE2-F896E026051A}" dt="2019-08-06T12:40:41.264" v="271" actId="1076"/>
          <ac:cxnSpMkLst>
            <pc:docMk/>
            <pc:sldMk cId="787431916" sldId="573"/>
            <ac:cxnSpMk id="33" creationId="{37C6C43A-6690-4D70-936D-2D7D62A6A01D}"/>
          </ac:cxnSpMkLst>
        </pc:cxnChg>
        <pc:cxnChg chg="mod">
          <ac:chgData name="Rosmorduc Vinca" userId="ad80fc01-cf55-4376-a825-a887c8046f05" providerId="ADAL" clId="{7A94CD0B-1AC4-46A3-AFE2-F896E026051A}" dt="2019-08-06T12:36:27.261" v="239" actId="164"/>
          <ac:cxnSpMkLst>
            <pc:docMk/>
            <pc:sldMk cId="787431916" sldId="573"/>
            <ac:cxnSpMk id="34" creationId="{40ACBA17-D2DC-4672-8551-E2329A6ABE22}"/>
          </ac:cxnSpMkLst>
        </pc:cxnChg>
        <pc:cxnChg chg="mod">
          <ac:chgData name="Rosmorduc Vinca" userId="ad80fc01-cf55-4376-a825-a887c8046f05" providerId="ADAL" clId="{7A94CD0B-1AC4-46A3-AFE2-F896E026051A}" dt="2019-08-06T12:36:27.261" v="239" actId="164"/>
          <ac:cxnSpMkLst>
            <pc:docMk/>
            <pc:sldMk cId="787431916" sldId="573"/>
            <ac:cxnSpMk id="36" creationId="{CDFC2808-7AE1-4C82-8327-26C5992D7B26}"/>
          </ac:cxnSpMkLst>
        </pc:cxnChg>
        <pc:cxnChg chg="add mod">
          <ac:chgData name="Rosmorduc Vinca" userId="ad80fc01-cf55-4376-a825-a887c8046f05" providerId="ADAL" clId="{7A94CD0B-1AC4-46A3-AFE2-F896E026051A}" dt="2019-08-06T12:43:05.330" v="291" actId="14100"/>
          <ac:cxnSpMkLst>
            <pc:docMk/>
            <pc:sldMk cId="787431916" sldId="573"/>
            <ac:cxnSpMk id="54" creationId="{1144E474-0AAB-4C43-A3B3-747459788801}"/>
          </ac:cxnSpMkLst>
        </pc:cxnChg>
        <pc:cxnChg chg="add mod">
          <ac:chgData name="Rosmorduc Vinca" userId="ad80fc01-cf55-4376-a825-a887c8046f05" providerId="ADAL" clId="{7A94CD0B-1AC4-46A3-AFE2-F896E026051A}" dt="2019-08-06T12:41:22.261" v="275" actId="1076"/>
          <ac:cxnSpMkLst>
            <pc:docMk/>
            <pc:sldMk cId="787431916" sldId="573"/>
            <ac:cxnSpMk id="56" creationId="{0D3D0FA1-637C-4BCA-9454-4F1A483390D8}"/>
          </ac:cxnSpMkLst>
        </pc:cxnChg>
        <pc:cxnChg chg="add mod">
          <ac:chgData name="Rosmorduc Vinca" userId="ad80fc01-cf55-4376-a825-a887c8046f05" providerId="ADAL" clId="{7A94CD0B-1AC4-46A3-AFE2-F896E026051A}" dt="2019-08-06T12:41:22.261" v="275" actId="1076"/>
          <ac:cxnSpMkLst>
            <pc:docMk/>
            <pc:sldMk cId="787431916" sldId="573"/>
            <ac:cxnSpMk id="57" creationId="{79133817-A9AA-4A8E-A248-12405A0569AA}"/>
          </ac:cxnSpMkLst>
        </pc:cxnChg>
        <pc:cxnChg chg="add mod">
          <ac:chgData name="Rosmorduc Vinca" userId="ad80fc01-cf55-4376-a825-a887c8046f05" providerId="ADAL" clId="{7A94CD0B-1AC4-46A3-AFE2-F896E026051A}" dt="2019-08-06T12:41:22.261" v="275" actId="1076"/>
          <ac:cxnSpMkLst>
            <pc:docMk/>
            <pc:sldMk cId="787431916" sldId="573"/>
            <ac:cxnSpMk id="73" creationId="{5664B51A-7702-428C-A6EF-687579D1C2C9}"/>
          </ac:cxnSpMkLst>
        </pc:cxnChg>
        <pc:cxnChg chg="add mod">
          <ac:chgData name="Rosmorduc Vinca" userId="ad80fc01-cf55-4376-a825-a887c8046f05" providerId="ADAL" clId="{7A94CD0B-1AC4-46A3-AFE2-F896E026051A}" dt="2019-08-06T12:41:33.588" v="277" actId="1076"/>
          <ac:cxnSpMkLst>
            <pc:docMk/>
            <pc:sldMk cId="787431916" sldId="573"/>
            <ac:cxnSpMk id="75" creationId="{4EC4D98A-3A96-4876-83EF-59370DC50847}"/>
          </ac:cxnSpMkLst>
        </pc:cxnChg>
        <pc:cxnChg chg="add mod">
          <ac:chgData name="Rosmorduc Vinca" userId="ad80fc01-cf55-4376-a825-a887c8046f05" providerId="ADAL" clId="{7A94CD0B-1AC4-46A3-AFE2-F896E026051A}" dt="2019-08-06T12:55:00.625" v="405" actId="1076"/>
          <ac:cxnSpMkLst>
            <pc:docMk/>
            <pc:sldMk cId="787431916" sldId="573"/>
            <ac:cxnSpMk id="76" creationId="{33DAA35E-6AB0-4400-8621-0F0400D9851D}"/>
          </ac:cxnSpMkLst>
        </pc:cxnChg>
        <pc:cxnChg chg="add mod">
          <ac:chgData name="Rosmorduc Vinca" userId="ad80fc01-cf55-4376-a825-a887c8046f05" providerId="ADAL" clId="{7A94CD0B-1AC4-46A3-AFE2-F896E026051A}" dt="2019-08-06T12:41:33.588" v="277" actId="1076"/>
          <ac:cxnSpMkLst>
            <pc:docMk/>
            <pc:sldMk cId="787431916" sldId="573"/>
            <ac:cxnSpMk id="92" creationId="{23F24BF1-23E8-47F1-B977-8F45A747397F}"/>
          </ac:cxnSpMkLst>
        </pc:cxnChg>
        <pc:cxnChg chg="add mod">
          <ac:chgData name="Rosmorduc Vinca" userId="ad80fc01-cf55-4376-a825-a887c8046f05" providerId="ADAL" clId="{7A94CD0B-1AC4-46A3-AFE2-F896E026051A}" dt="2019-08-06T12:44:40.391" v="309" actId="1076"/>
          <ac:cxnSpMkLst>
            <pc:docMk/>
            <pc:sldMk cId="787431916" sldId="573"/>
            <ac:cxnSpMk id="95" creationId="{D3A1AF1B-647D-40C8-9ED6-3050D7A55F12}"/>
          </ac:cxnSpMkLst>
        </pc:cxnChg>
        <pc:cxnChg chg="add mod">
          <ac:chgData name="Rosmorduc Vinca" userId="ad80fc01-cf55-4376-a825-a887c8046f05" providerId="ADAL" clId="{7A94CD0B-1AC4-46A3-AFE2-F896E026051A}" dt="2019-08-06T12:45:18.661" v="320" actId="1076"/>
          <ac:cxnSpMkLst>
            <pc:docMk/>
            <pc:sldMk cId="787431916" sldId="573"/>
            <ac:cxnSpMk id="99" creationId="{803EEF90-CE50-4491-BAD2-9BA7DE4CAAD6}"/>
          </ac:cxnSpMkLst>
        </pc:cxnChg>
        <pc:cxnChg chg="add mod">
          <ac:chgData name="Rosmorduc Vinca" userId="ad80fc01-cf55-4376-a825-a887c8046f05" providerId="ADAL" clId="{7A94CD0B-1AC4-46A3-AFE2-F896E026051A}" dt="2019-08-06T12:54:48.923" v="402" actId="14100"/>
          <ac:cxnSpMkLst>
            <pc:docMk/>
            <pc:sldMk cId="787431916" sldId="573"/>
            <ac:cxnSpMk id="102" creationId="{72920FE2-0EF1-4C0E-9B97-9E1355AD3410}"/>
          </ac:cxnSpMkLst>
        </pc:cxnChg>
        <pc:cxnChg chg="add mod">
          <ac:chgData name="Rosmorduc Vinca" userId="ad80fc01-cf55-4376-a825-a887c8046f05" providerId="ADAL" clId="{7A94CD0B-1AC4-46A3-AFE2-F896E026051A}" dt="2019-08-06T12:45:35.880" v="323" actId="1076"/>
          <ac:cxnSpMkLst>
            <pc:docMk/>
            <pc:sldMk cId="787431916" sldId="573"/>
            <ac:cxnSpMk id="104" creationId="{79493C84-7318-403C-BE63-8B9AC3C7B211}"/>
          </ac:cxnSpMkLst>
        </pc:cxnChg>
        <pc:cxnChg chg="add mod">
          <ac:chgData name="Rosmorduc Vinca" userId="ad80fc01-cf55-4376-a825-a887c8046f05" providerId="ADAL" clId="{7A94CD0B-1AC4-46A3-AFE2-F896E026051A}" dt="2019-08-06T12:45:35.880" v="323" actId="1076"/>
          <ac:cxnSpMkLst>
            <pc:docMk/>
            <pc:sldMk cId="787431916" sldId="573"/>
            <ac:cxnSpMk id="105" creationId="{7B38AD96-EE14-450C-AA64-4C31B00A08FC}"/>
          </ac:cxnSpMkLst>
        </pc:cxnChg>
        <pc:cxnChg chg="add mod">
          <ac:chgData name="Rosmorduc Vinca" userId="ad80fc01-cf55-4376-a825-a887c8046f05" providerId="ADAL" clId="{7A94CD0B-1AC4-46A3-AFE2-F896E026051A}" dt="2019-08-06T12:55:08.781" v="407" actId="14100"/>
          <ac:cxnSpMkLst>
            <pc:docMk/>
            <pc:sldMk cId="787431916" sldId="573"/>
            <ac:cxnSpMk id="106" creationId="{38EE6F8C-F9AF-49C6-89C4-AE6B58C65590}"/>
          </ac:cxnSpMkLst>
        </pc:cxnChg>
      </pc:sldChg>
      <pc:sldChg chg="addSp delSp modSp add">
        <pc:chgData name="Rosmorduc Vinca" userId="ad80fc01-cf55-4376-a825-a887c8046f05" providerId="ADAL" clId="{7A94CD0B-1AC4-46A3-AFE2-F896E026051A}" dt="2019-08-06T12:54:33.268" v="401" actId="478"/>
        <pc:sldMkLst>
          <pc:docMk/>
          <pc:sldMk cId="4092489826" sldId="574"/>
        </pc:sldMkLst>
        <pc:spChg chg="mod">
          <ac:chgData name="Rosmorduc Vinca" userId="ad80fc01-cf55-4376-a825-a887c8046f05" providerId="ADAL" clId="{7A94CD0B-1AC4-46A3-AFE2-F896E026051A}" dt="2019-08-06T12:51:04.205" v="371" actId="20577"/>
          <ac:spMkLst>
            <pc:docMk/>
            <pc:sldMk cId="4092489826" sldId="574"/>
            <ac:spMk id="2" creationId="{33E46A11-15AF-4194-9931-6C498487A353}"/>
          </ac:spMkLst>
        </pc:spChg>
        <pc:spChg chg="add del mod">
          <ac:chgData name="Rosmorduc Vinca" userId="ad80fc01-cf55-4376-a825-a887c8046f05" providerId="ADAL" clId="{7A94CD0B-1AC4-46A3-AFE2-F896E026051A}" dt="2019-08-06T12:51:22" v="373" actId="478"/>
          <ac:spMkLst>
            <pc:docMk/>
            <pc:sldMk cId="4092489826" sldId="574"/>
            <ac:spMk id="7" creationId="{DE3DD5D5-3B3F-4D79-9CAF-5EEC8C2E1D82}"/>
          </ac:spMkLst>
        </pc:spChg>
        <pc:cxnChg chg="add mod">
          <ac:chgData name="Rosmorduc Vinca" userId="ad80fc01-cf55-4376-a825-a887c8046f05" providerId="ADAL" clId="{7A94CD0B-1AC4-46A3-AFE2-F896E026051A}" dt="2019-08-06T12:51:31.265" v="374" actId="11529"/>
          <ac:cxnSpMkLst>
            <pc:docMk/>
            <pc:sldMk cId="4092489826" sldId="574"/>
            <ac:cxnSpMk id="13" creationId="{4747E22B-E9BA-493E-A448-13DF2D2DB826}"/>
          </ac:cxnSpMkLst>
        </pc:cxnChg>
        <pc:cxnChg chg="add mod">
          <ac:chgData name="Rosmorduc Vinca" userId="ad80fc01-cf55-4376-a825-a887c8046f05" providerId="ADAL" clId="{7A94CD0B-1AC4-46A3-AFE2-F896E026051A}" dt="2019-08-06T12:51:43.702" v="377" actId="14100"/>
          <ac:cxnSpMkLst>
            <pc:docMk/>
            <pc:sldMk cId="4092489826" sldId="574"/>
            <ac:cxnSpMk id="17" creationId="{B45F592E-836A-436F-89C0-C25A7FEC15F3}"/>
          </ac:cxnSpMkLst>
        </pc:cxnChg>
        <pc:cxnChg chg="add mod">
          <ac:chgData name="Rosmorduc Vinca" userId="ad80fc01-cf55-4376-a825-a887c8046f05" providerId="ADAL" clId="{7A94CD0B-1AC4-46A3-AFE2-F896E026051A}" dt="2019-08-06T12:51:47.233" v="378" actId="11529"/>
          <ac:cxnSpMkLst>
            <pc:docMk/>
            <pc:sldMk cId="4092489826" sldId="574"/>
            <ac:cxnSpMk id="23" creationId="{5CA81AF1-1BE3-4E0F-A92C-E7D1FD148275}"/>
          </ac:cxnSpMkLst>
        </pc:cxnChg>
        <pc:cxnChg chg="add del mod">
          <ac:chgData name="Rosmorduc Vinca" userId="ad80fc01-cf55-4376-a825-a887c8046f05" providerId="ADAL" clId="{7A94CD0B-1AC4-46A3-AFE2-F896E026051A}" dt="2019-08-06T12:52:59.270" v="384" actId="478"/>
          <ac:cxnSpMkLst>
            <pc:docMk/>
            <pc:sldMk cId="4092489826" sldId="574"/>
            <ac:cxnSpMk id="28" creationId="{AFFDF0B0-FFFA-45E2-A147-D4D6D3226107}"/>
          </ac:cxnSpMkLst>
        </pc:cxnChg>
        <pc:cxnChg chg="del">
          <ac:chgData name="Rosmorduc Vinca" userId="ad80fc01-cf55-4376-a825-a887c8046f05" providerId="ADAL" clId="{7A94CD0B-1AC4-46A3-AFE2-F896E026051A}" dt="2019-08-06T12:53:53.469" v="395" actId="478"/>
          <ac:cxnSpMkLst>
            <pc:docMk/>
            <pc:sldMk cId="4092489826" sldId="574"/>
            <ac:cxnSpMk id="73" creationId="{5664B51A-7702-428C-A6EF-687579D1C2C9}"/>
          </ac:cxnSpMkLst>
        </pc:cxnChg>
        <pc:cxnChg chg="mod">
          <ac:chgData name="Rosmorduc Vinca" userId="ad80fc01-cf55-4376-a825-a887c8046f05" providerId="ADAL" clId="{7A94CD0B-1AC4-46A3-AFE2-F896E026051A}" dt="2019-08-06T12:52:49.895" v="382" actId="14100"/>
          <ac:cxnSpMkLst>
            <pc:docMk/>
            <pc:sldMk cId="4092489826" sldId="574"/>
            <ac:cxnSpMk id="95" creationId="{D3A1AF1B-647D-40C8-9ED6-3050D7A55F12}"/>
          </ac:cxnSpMkLst>
        </pc:cxnChg>
        <pc:cxnChg chg="add mod">
          <ac:chgData name="Rosmorduc Vinca" userId="ad80fc01-cf55-4376-a825-a887c8046f05" providerId="ADAL" clId="{7A94CD0B-1AC4-46A3-AFE2-F896E026051A}" dt="2019-08-06T12:53:26.940" v="390" actId="11529"/>
          <ac:cxnSpMkLst>
            <pc:docMk/>
            <pc:sldMk cId="4092489826" sldId="574"/>
            <ac:cxnSpMk id="96" creationId="{EEA03826-FE0F-445A-BE8C-09FDD3AB0EF5}"/>
          </ac:cxnSpMkLst>
        </pc:cxnChg>
        <pc:cxnChg chg="add del mod">
          <ac:chgData name="Rosmorduc Vinca" userId="ad80fc01-cf55-4376-a825-a887c8046f05" providerId="ADAL" clId="{7A94CD0B-1AC4-46A3-AFE2-F896E026051A}" dt="2019-08-06T12:53:18.815" v="389" actId="478"/>
          <ac:cxnSpMkLst>
            <pc:docMk/>
            <pc:sldMk cId="4092489826" sldId="574"/>
            <ac:cxnSpMk id="100" creationId="{9487D8B6-5B6F-4005-B947-480E5D025E73}"/>
          </ac:cxnSpMkLst>
        </pc:cxnChg>
        <pc:cxnChg chg="mod">
          <ac:chgData name="Rosmorduc Vinca" userId="ad80fc01-cf55-4376-a825-a887c8046f05" providerId="ADAL" clId="{7A94CD0B-1AC4-46A3-AFE2-F896E026051A}" dt="2019-08-06T12:54:28.517" v="400" actId="1076"/>
          <ac:cxnSpMkLst>
            <pc:docMk/>
            <pc:sldMk cId="4092489826" sldId="574"/>
            <ac:cxnSpMk id="105" creationId="{7B38AD96-EE14-450C-AA64-4C31B00A08FC}"/>
          </ac:cxnSpMkLst>
        </pc:cxnChg>
        <pc:cxnChg chg="mod">
          <ac:chgData name="Rosmorduc Vinca" userId="ad80fc01-cf55-4376-a825-a887c8046f05" providerId="ADAL" clId="{7A94CD0B-1AC4-46A3-AFE2-F896E026051A}" dt="2019-08-06T12:54:28.517" v="400" actId="1076"/>
          <ac:cxnSpMkLst>
            <pc:docMk/>
            <pc:sldMk cId="4092489826" sldId="574"/>
            <ac:cxnSpMk id="106" creationId="{38EE6F8C-F9AF-49C6-89C4-AE6B58C65590}"/>
          </ac:cxnSpMkLst>
        </pc:cxnChg>
        <pc:cxnChg chg="add mod">
          <ac:chgData name="Rosmorduc Vinca" userId="ad80fc01-cf55-4376-a825-a887c8046f05" providerId="ADAL" clId="{7A94CD0B-1AC4-46A3-AFE2-F896E026051A}" dt="2019-08-06T12:53:35.142" v="392" actId="1076"/>
          <ac:cxnSpMkLst>
            <pc:docMk/>
            <pc:sldMk cId="4092489826" sldId="574"/>
            <ac:cxnSpMk id="107" creationId="{FDC94040-4517-4C3A-92D8-D8F834DD4237}"/>
          </ac:cxnSpMkLst>
        </pc:cxnChg>
        <pc:cxnChg chg="add mod">
          <ac:chgData name="Rosmorduc Vinca" userId="ad80fc01-cf55-4376-a825-a887c8046f05" providerId="ADAL" clId="{7A94CD0B-1AC4-46A3-AFE2-F896E026051A}" dt="2019-08-06T12:53:35.142" v="392" actId="1076"/>
          <ac:cxnSpMkLst>
            <pc:docMk/>
            <pc:sldMk cId="4092489826" sldId="574"/>
            <ac:cxnSpMk id="108" creationId="{83EC9263-795B-424C-8C2A-6AC465F63148}"/>
          </ac:cxnSpMkLst>
        </pc:cxnChg>
        <pc:cxnChg chg="add mod">
          <ac:chgData name="Rosmorduc Vinca" userId="ad80fc01-cf55-4376-a825-a887c8046f05" providerId="ADAL" clId="{7A94CD0B-1AC4-46A3-AFE2-F896E026051A}" dt="2019-08-06T12:53:49.923" v="394" actId="1076"/>
          <ac:cxnSpMkLst>
            <pc:docMk/>
            <pc:sldMk cId="4092489826" sldId="574"/>
            <ac:cxnSpMk id="109" creationId="{D9658C9E-8A24-48F2-ACBB-B34EEDA9496A}"/>
          </ac:cxnSpMkLst>
        </pc:cxnChg>
        <pc:cxnChg chg="add mod">
          <ac:chgData name="Rosmorduc Vinca" userId="ad80fc01-cf55-4376-a825-a887c8046f05" providerId="ADAL" clId="{7A94CD0B-1AC4-46A3-AFE2-F896E026051A}" dt="2019-08-06T12:53:49.923" v="394" actId="1076"/>
          <ac:cxnSpMkLst>
            <pc:docMk/>
            <pc:sldMk cId="4092489826" sldId="574"/>
            <ac:cxnSpMk id="111" creationId="{70EBE8C7-87EE-47A0-96E3-95F029D9C12F}"/>
          </ac:cxnSpMkLst>
        </pc:cxnChg>
        <pc:cxnChg chg="add mod">
          <ac:chgData name="Rosmorduc Vinca" userId="ad80fc01-cf55-4376-a825-a887c8046f05" providerId="ADAL" clId="{7A94CD0B-1AC4-46A3-AFE2-F896E026051A}" dt="2019-08-06T12:53:49.923" v="394" actId="1076"/>
          <ac:cxnSpMkLst>
            <pc:docMk/>
            <pc:sldMk cId="4092489826" sldId="574"/>
            <ac:cxnSpMk id="112" creationId="{DAD67D77-AB73-47FF-AD11-E00AAB49A88D}"/>
          </ac:cxnSpMkLst>
        </pc:cxnChg>
        <pc:cxnChg chg="add del mod">
          <ac:chgData name="Rosmorduc Vinca" userId="ad80fc01-cf55-4376-a825-a887c8046f05" providerId="ADAL" clId="{7A94CD0B-1AC4-46A3-AFE2-F896E026051A}" dt="2019-08-06T12:53:55.063" v="396" actId="478"/>
          <ac:cxnSpMkLst>
            <pc:docMk/>
            <pc:sldMk cId="4092489826" sldId="574"/>
            <ac:cxnSpMk id="113" creationId="{0D0F1232-DCB8-4B6D-BF93-7A296C13D6B3}"/>
          </ac:cxnSpMkLst>
        </pc:cxnChg>
        <pc:cxnChg chg="add del mod">
          <ac:chgData name="Rosmorduc Vinca" userId="ad80fc01-cf55-4376-a825-a887c8046f05" providerId="ADAL" clId="{7A94CD0B-1AC4-46A3-AFE2-F896E026051A}" dt="2019-08-06T12:54:33.268" v="401" actId="478"/>
          <ac:cxnSpMkLst>
            <pc:docMk/>
            <pc:sldMk cId="4092489826" sldId="574"/>
            <ac:cxnSpMk id="114" creationId="{85B03594-00E3-40B6-91FF-8B0D21EBAACF}"/>
          </ac:cxnSpMkLst>
        </pc:cxnChg>
        <pc:cxnChg chg="add mod">
          <ac:chgData name="Rosmorduc Vinca" userId="ad80fc01-cf55-4376-a825-a887c8046f05" providerId="ADAL" clId="{7A94CD0B-1AC4-46A3-AFE2-F896E026051A}" dt="2019-08-06T12:54:19.439" v="399" actId="1076"/>
          <ac:cxnSpMkLst>
            <pc:docMk/>
            <pc:sldMk cId="4092489826" sldId="574"/>
            <ac:cxnSpMk id="115" creationId="{56E3632B-9AF9-4DAC-90E3-AE8F8F60A7EA}"/>
          </ac:cxnSpMkLst>
        </pc:cxnChg>
        <pc:cxnChg chg="add mod">
          <ac:chgData name="Rosmorduc Vinca" userId="ad80fc01-cf55-4376-a825-a887c8046f05" providerId="ADAL" clId="{7A94CD0B-1AC4-46A3-AFE2-F896E026051A}" dt="2019-08-06T12:54:19.439" v="399" actId="1076"/>
          <ac:cxnSpMkLst>
            <pc:docMk/>
            <pc:sldMk cId="4092489826" sldId="574"/>
            <ac:cxnSpMk id="116" creationId="{EF6D9FC9-2CE5-4913-9BBC-EB29EDDC8521}"/>
          </ac:cxnSpMkLst>
        </pc:cxnChg>
      </pc:sldChg>
    </pc:docChg>
  </pc:docChgLst>
  <pc:docChgLst>
    <pc:chgData name="Rosmorduc Vinca" userId="ad80fc01-cf55-4376-a825-a887c8046f05" providerId="ADAL" clId="{7EACADBF-D4B1-4A78-87AB-C5980C364CC7}"/>
    <pc:docChg chg="modSld">
      <pc:chgData name="Rosmorduc Vinca" userId="ad80fc01-cf55-4376-a825-a887c8046f05" providerId="ADAL" clId="{7EACADBF-D4B1-4A78-87AB-C5980C364CC7}" dt="2020-11-04T15:24:17.210" v="27" actId="20577"/>
      <pc:docMkLst>
        <pc:docMk/>
      </pc:docMkLst>
      <pc:sldChg chg="modSp mod">
        <pc:chgData name="Rosmorduc Vinca" userId="ad80fc01-cf55-4376-a825-a887c8046f05" providerId="ADAL" clId="{7EACADBF-D4B1-4A78-87AB-C5980C364CC7}" dt="2020-11-04T15:24:17.210" v="27" actId="20577"/>
        <pc:sldMkLst>
          <pc:docMk/>
          <pc:sldMk cId="1864813082" sldId="635"/>
        </pc:sldMkLst>
        <pc:spChg chg="mod">
          <ac:chgData name="Rosmorduc Vinca" userId="ad80fc01-cf55-4376-a825-a887c8046f05" providerId="ADAL" clId="{7EACADBF-D4B1-4A78-87AB-C5980C364CC7}" dt="2020-11-04T15:24:17.210" v="27" actId="20577"/>
          <ac:spMkLst>
            <pc:docMk/>
            <pc:sldMk cId="1864813082" sldId="635"/>
            <ac:spMk id="3" creationId="{A1281363-C8C6-4A86-A87B-388FF529E70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A195D-AA5B-45FD-B56D-E5FC55029138}" type="datetimeFigureOut">
              <a:rPr lang="fr-FR" smtClean="0"/>
              <a:pPr/>
              <a:t>26/01/2024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390DC-C5EA-4AAD-8DD1-F5CC91A907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111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511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482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233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352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719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801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635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189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157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424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834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444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927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647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C79E5E-1964-4327-9067-300F9A01AE04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84601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9590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ECAEEB-879F-4C05-8FEE-11D0762E6B29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94310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6874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9082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73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704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14413" fontAlgn="base">
              <a:spcBef>
                <a:spcPct val="0"/>
              </a:spcBef>
              <a:spcAft>
                <a:spcPct val="0"/>
              </a:spcAft>
            </a:pPr>
            <a:fld id="{2636A8C2-91E9-415C-9139-BD4BCFFC0105}" type="slidenum">
              <a:rPr lang="en-GB">
                <a:latin typeface="Gill Sans"/>
                <a:ea typeface="ＭＳ Ｐゴシック" pitchFamily="34" charset="-128"/>
              </a:rPr>
              <a:pPr defTabSz="1014413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>
              <a:latin typeface="Gill Sans"/>
              <a:ea typeface="ＭＳ Ｐゴシック" pitchFamily="34" charset="-128"/>
            </a:endParaRPr>
          </a:p>
        </p:txBody>
      </p:sp>
      <p:sp>
        <p:nvSpPr>
          <p:cNvPr id="40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2113" y="688975"/>
            <a:ext cx="6073775" cy="3417888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100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0225"/>
            <a:ext cx="5029200" cy="4119563"/>
          </a:xfrm>
          <a:noFill/>
        </p:spPr>
        <p:txBody>
          <a:bodyPr wrap="square" lIns="93662" tIns="47625" rIns="93662" bIns="4762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90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138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985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489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“Hauteurs d’eau (altimétrie) : principes de fonctionnement”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390DC-C5EA-4AAD-8DD1-F5CC91A9076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43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8F5CEA-070A-4417-B819-81E2E1CE1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E424CD-F9D2-4878-BF78-25DAAB748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D53F21-73A9-454A-A5F9-D52906D7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0541FF-7E2B-42C4-A22D-1062ED940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20889C-E19E-4B27-B405-450F4527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71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1261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664619" y="6428359"/>
            <a:ext cx="52738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ndara" pitchFamily="34" charset="0"/>
              </a:defRPr>
            </a:lvl1pPr>
          </a:lstStyle>
          <a:p>
            <a:fld id="{ABCDB02C-A755-40F6-8AF5-42A83F72D14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3311691" y="6448252"/>
            <a:ext cx="5482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itchFamily="34" charset="0"/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4D28B-D29C-4216-A854-BF5FD7D5C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49" y="136526"/>
            <a:ext cx="11877675" cy="54451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DB4917-2839-4853-982E-C7A3D68B6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49" y="828675"/>
            <a:ext cx="11877675" cy="541020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2F7EC4-F760-4606-A271-009FA2FF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2F36D8-BC59-4A94-A2F4-362BA493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7FD59C-0D0F-4F00-B17E-A49D3594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8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84255E-EE61-4782-B2DB-200F10B4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EBDF23-3312-4D70-B056-DDDD32D15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2FE0F3-5522-4ADC-A0A5-E9B42144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9B0902-0F24-47C9-A632-183E9F98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9E96E7-1D0F-4474-A209-E8904D06F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03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49C3C7-FF13-4F04-B4EF-984DC4EA6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5" y="136526"/>
            <a:ext cx="11915775" cy="54451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C5123F-F076-45D9-8479-8D0DD2E1F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75" y="860425"/>
            <a:ext cx="5181600" cy="53165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467BF8-D26B-43A6-A0F2-422E5B77C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60425"/>
            <a:ext cx="5886450" cy="53165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D6209D-0150-46B3-B9F7-D778EC03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29BAB3-0BB2-498E-A41E-4E5DC5E2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522DA9-726B-4ECE-9E3D-1F8D20C8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13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065AD-6D3F-43D3-8DE8-3F29E232B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773" y="136525"/>
            <a:ext cx="11953461" cy="593727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E0266F-5976-46F3-A286-525B47EA5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774" y="925785"/>
            <a:ext cx="58518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FD69C4-DB85-4D5D-A601-93979C070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774" y="1749697"/>
            <a:ext cx="5851802" cy="43860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0199BB-C1C4-4D8D-921F-97DFFBB60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925785"/>
            <a:ext cx="592703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C63358-E620-4088-B1C3-3725B65BD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49697"/>
            <a:ext cx="5927034" cy="43860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773E05A-6A0F-49AB-BE71-3610D49A5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411E7CE-EC00-4FDB-91F9-B5F903FCF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3D6D96F-63B2-4D0F-8FC4-42D842B5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05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A19D51-B8F3-4FCD-8BB9-E5CE45CEB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25" y="136525"/>
            <a:ext cx="11925300" cy="51117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AFED5C4-4C45-4279-849B-81C8FF219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AFC307-1864-42F3-A743-B501DFFE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1DFD17-A629-4CA7-ABD5-C0EAB1E0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68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7218E0-0B32-4AFB-859C-6806DFAA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1BB58F-4998-4854-86E2-64642FAF5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F0555D-1F02-4675-B1A9-E66DC1DE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25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398BE0-AFD1-4C76-ACD4-0E1CEED5A3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701C91-EDE3-426B-8E25-DE50C8821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B897EB-EF20-4BB1-BDE5-35D0B85FD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B0F00F-0C11-4018-B77F-B5FE35C1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5456D3-842C-47A0-A7E9-B7D44B766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C7A718-3472-48B3-B53C-A5BAEF43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7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3C4F8-0AA6-4231-930F-5DD785B21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758A4C4-EA96-4514-AE1E-BBD91B44B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117699-03A0-425D-B154-69B1C5ADF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30936B-5C63-4278-B9F4-7A069958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5C98E7-7667-4A3C-B248-FEBD2D36F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69E184-D042-451A-9DD4-A8C9EA710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47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B33AC6-0AC8-4D40-8CEF-AE3DEBA9A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99" y="225601"/>
            <a:ext cx="11866225" cy="45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9CC7D0-6791-4FCE-9F1E-822F69F1A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000" y="818556"/>
            <a:ext cx="11866226" cy="5358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BF1255-BAF3-4236-8EFC-79E3CC58C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3818" y="6356350"/>
            <a:ext cx="2587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AA8E-7501-47A7-B225-7AD486BA708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4059F9-2BD9-427F-B6CD-A2AFAE794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259851-DE26-4373-BDC9-531757928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8BE9280-16A5-4A2F-BD7C-5E085FE82D75}"/>
              </a:ext>
            </a:extLst>
          </p:cNvPr>
          <p:cNvGrpSpPr/>
          <p:nvPr userDrawn="1"/>
        </p:nvGrpSpPr>
        <p:grpSpPr>
          <a:xfrm>
            <a:off x="180000" y="6480000"/>
            <a:ext cx="813818" cy="276018"/>
            <a:chOff x="220980" y="6445457"/>
            <a:chExt cx="813818" cy="276018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016F65D-51E8-47F2-9AE6-20B9B73F52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980" y="6445457"/>
              <a:ext cx="813818" cy="152400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9CFA73D-A6E9-4AB6-A328-D2B90EDFC654}"/>
                </a:ext>
              </a:extLst>
            </p:cNvPr>
            <p:cNvSpPr txBox="1"/>
            <p:nvPr userDrawn="1"/>
          </p:nvSpPr>
          <p:spPr>
            <a:xfrm>
              <a:off x="220980" y="6582976"/>
              <a:ext cx="813818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Cnes</a:t>
              </a:r>
              <a:r>
                <a:rPr lang="fr-F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/Aviso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135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1661775" algn="r"/>
        </a:tabLst>
        <a:defRPr sz="4400" u="sng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ckoverflow.com/questions/15432896/how-to-detect-the-white-gauge-board-for-measuring-the-level-of-the-water" TargetMode="External"/><Relationship Id="rId5" Type="http://schemas.openxmlformats.org/officeDocument/2006/relationships/image" Target="../media/image27.jp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493289F4-E7A9-4C36-A007-4D8B71E78D07}"/>
              </a:ext>
            </a:extLst>
          </p:cNvPr>
          <p:cNvGrpSpPr/>
          <p:nvPr/>
        </p:nvGrpSpPr>
        <p:grpSpPr>
          <a:xfrm>
            <a:off x="0" y="0"/>
            <a:ext cx="12216680" cy="6858962"/>
            <a:chOff x="0" y="0"/>
            <a:chExt cx="12216680" cy="685896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9B45D1A9-9814-4CF1-8C5E-D8E86E79D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349A96D2-A5D6-4EEA-BA8C-475BE8AC1C6B}"/>
                </a:ext>
              </a:extLst>
            </p:cNvPr>
            <p:cNvSpPr txBox="1"/>
            <p:nvPr/>
          </p:nvSpPr>
          <p:spPr>
            <a:xfrm>
              <a:off x="11692177" y="6597352"/>
              <a:ext cx="52450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2"/>
                  </a:solidFill>
                </a:rPr>
                <a:t>© </a:t>
              </a:r>
              <a:r>
                <a:rPr lang="en-US" sz="1100" dirty="0" err="1">
                  <a:solidFill>
                    <a:schemeClr val="bg2"/>
                  </a:solidFill>
                </a:rPr>
                <a:t>Esa</a:t>
              </a:r>
              <a:endParaRPr lang="fr-FR" sz="1100" dirty="0">
                <a:solidFill>
                  <a:schemeClr val="bg2"/>
                </a:solidFill>
              </a:endParaRPr>
            </a:p>
          </p:txBody>
        </p:sp>
      </p:grp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>
                <a:solidFill>
                  <a:schemeClr val="bg1"/>
                </a:solidFill>
              </a:rPr>
              <a:t>Hauteurs d’eau (altimétrie) :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principes de fonctionnement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75BECC6-D0EA-4C7B-9EBC-C43E5DDA2F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37C8C5A-5178-46C9-8BA6-053CEA8108B5}"/>
              </a:ext>
            </a:extLst>
          </p:cNvPr>
          <p:cNvGrpSpPr/>
          <p:nvPr/>
        </p:nvGrpSpPr>
        <p:grpSpPr>
          <a:xfrm>
            <a:off x="62422" y="6546631"/>
            <a:ext cx="813818" cy="242435"/>
            <a:chOff x="62422" y="6546631"/>
            <a:chExt cx="813818" cy="242435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C244D5BE-2D85-4D14-BF30-8F605133D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22" y="6546631"/>
              <a:ext cx="813818" cy="133858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0280E07D-2301-4786-A1E9-1D1BB40FD3B4}"/>
                </a:ext>
              </a:extLst>
            </p:cNvPr>
            <p:cNvSpPr txBox="1"/>
            <p:nvPr/>
          </p:nvSpPr>
          <p:spPr>
            <a:xfrm>
              <a:off x="62422" y="6667418"/>
              <a:ext cx="813818" cy="1216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9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Cnes</a:t>
              </a:r>
              <a:r>
                <a:rPr lang="fr-FR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/Aviso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11834813" algn="r"/>
              </a:tabLst>
            </a:pPr>
            <a:r>
              <a:rPr lang="fr-FR" sz="3600" dirty="0"/>
              <a:t>Altimétrie conventionnelle (“Low </a:t>
            </a:r>
            <a:r>
              <a:rPr lang="fr-FR" sz="3600" dirty="0" err="1"/>
              <a:t>Resolution</a:t>
            </a:r>
            <a:r>
              <a:rPr lang="fr-FR" sz="3600" dirty="0"/>
              <a:t> Mode”, LRM)	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34DD36A0-EE95-4785-B181-656C9FB0EC9F}"/>
              </a:ext>
            </a:extLst>
          </p:cNvPr>
          <p:cNvSpPr txBox="1"/>
          <p:nvPr/>
        </p:nvSpPr>
        <p:spPr>
          <a:xfrm>
            <a:off x="8328247" y="980728"/>
            <a:ext cx="36677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Altimétrie conventionnelle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16 km de diamètre (en Ku; 11 km en bande Ka)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Pas de traitement cohérent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(la phase n’est pas exploitée)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D547B46-09D1-4417-A2F1-6BFB476E680C}"/>
              </a:ext>
            </a:extLst>
          </p:cNvPr>
          <p:cNvSpPr txBox="1"/>
          <p:nvPr/>
        </p:nvSpPr>
        <p:spPr>
          <a:xfrm>
            <a:off x="8305490" y="3549161"/>
            <a:ext cx="378886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67" dirty="0"/>
              <a:t>Ku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607EB40E-A33D-41D7-98E2-80234FA8594C}"/>
              </a:ext>
            </a:extLst>
          </p:cNvPr>
          <p:cNvGrpSpPr/>
          <p:nvPr/>
        </p:nvGrpSpPr>
        <p:grpSpPr>
          <a:xfrm>
            <a:off x="8493547" y="3084527"/>
            <a:ext cx="1443679" cy="2409437"/>
            <a:chOff x="1890875" y="1704622"/>
            <a:chExt cx="1082759" cy="1807078"/>
          </a:xfrm>
        </p:grpSpPr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30B3E1B8-DD34-4E75-B464-A4ABA7346D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96530" y="1704622"/>
              <a:ext cx="508000" cy="16143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DC335CAC-F8F4-4E0F-83A5-F74F27B00087}"/>
                </a:ext>
              </a:extLst>
            </p:cNvPr>
            <p:cNvCxnSpPr>
              <a:cxnSpLocks/>
            </p:cNvCxnSpPr>
            <p:nvPr/>
          </p:nvCxnSpPr>
          <p:spPr>
            <a:xfrm>
              <a:off x="2415819" y="1704622"/>
              <a:ext cx="553156" cy="16143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588A8E81-A5B5-479B-AAAB-8529814F69E9}"/>
                </a:ext>
              </a:extLst>
            </p:cNvPr>
            <p:cNvSpPr/>
            <p:nvPr/>
          </p:nvSpPr>
          <p:spPr>
            <a:xfrm>
              <a:off x="1890875" y="3138311"/>
              <a:ext cx="1082759" cy="3733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EA42C1E0-36BF-4DA8-9DB3-2F1231F9214E}"/>
                </a:ext>
              </a:extLst>
            </p:cNvPr>
            <p:cNvSpPr txBox="1"/>
            <p:nvPr/>
          </p:nvSpPr>
          <p:spPr>
            <a:xfrm>
              <a:off x="2093563" y="2397650"/>
              <a:ext cx="276806" cy="23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67" dirty="0">
                  <a:solidFill>
                    <a:schemeClr val="accent1"/>
                  </a:solidFill>
                </a:rPr>
                <a:t>Ka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5661C4DD-1D6A-4017-8974-C350EF051DBB}"/>
                </a:ext>
              </a:extLst>
            </p:cNvPr>
            <p:cNvSpPr txBox="1"/>
            <p:nvPr/>
          </p:nvSpPr>
          <p:spPr>
            <a:xfrm>
              <a:off x="1938648" y="3178708"/>
              <a:ext cx="849444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33" dirty="0">
                  <a:solidFill>
                    <a:schemeClr val="bg1"/>
                  </a:solidFill>
                </a:rPr>
                <a:t>~11 km</a:t>
              </a:r>
            </a:p>
          </p:txBody>
        </p:sp>
      </p:grp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9E3F10AC-45FC-482F-858F-C42E11C2FE79}"/>
              </a:ext>
            </a:extLst>
          </p:cNvPr>
          <p:cNvCxnSpPr>
            <a:cxnSpLocks/>
          </p:cNvCxnSpPr>
          <p:nvPr/>
        </p:nvCxnSpPr>
        <p:spPr>
          <a:xfrm flipH="1">
            <a:off x="9171769" y="4976121"/>
            <a:ext cx="214615" cy="483289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>
            <a:extLst>
              <a:ext uri="{FF2B5EF4-FFF2-40B4-BE49-F238E27FC236}">
                <a16:creationId xmlns:a16="http://schemas.microsoft.com/office/drawing/2014/main" id="{8ED84AF9-3D0A-4CE7-9D04-0C1B6E823B20}"/>
              </a:ext>
            </a:extLst>
          </p:cNvPr>
          <p:cNvGrpSpPr/>
          <p:nvPr/>
        </p:nvGrpSpPr>
        <p:grpSpPr>
          <a:xfrm>
            <a:off x="-8786564" y="771463"/>
            <a:ext cx="17843885" cy="5408996"/>
            <a:chOff x="-8786564" y="771463"/>
            <a:chExt cx="17843885" cy="5408996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2CE20BE3-A2B2-470E-B370-DF312437E11F}"/>
                </a:ext>
              </a:extLst>
            </p:cNvPr>
            <p:cNvGrpSpPr/>
            <p:nvPr/>
          </p:nvGrpSpPr>
          <p:grpSpPr>
            <a:xfrm>
              <a:off x="-8786564" y="771463"/>
              <a:ext cx="17843885" cy="5393505"/>
              <a:chOff x="-8786564" y="771463"/>
              <a:chExt cx="17843885" cy="5393505"/>
            </a:xfrm>
          </p:grpSpPr>
          <p:pic>
            <p:nvPicPr>
              <p:cNvPr id="19" name="Image 1">
                <a:extLst>
                  <a:ext uri="{FF2B5EF4-FFF2-40B4-BE49-F238E27FC236}">
                    <a16:creationId xmlns:a16="http://schemas.microsoft.com/office/drawing/2014/main" id="{630C4F1D-FECF-4AC4-B06B-F45AE4BCDFF4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19276" y="3140968"/>
                <a:ext cx="5522400" cy="30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A202169B-0B79-4680-BF1D-31B08A91DE46}"/>
                  </a:ext>
                </a:extLst>
              </p:cNvPr>
              <p:cNvSpPr/>
              <p:nvPr/>
            </p:nvSpPr>
            <p:spPr>
              <a:xfrm rot="186522">
                <a:off x="832385" y="3358716"/>
                <a:ext cx="4904033" cy="258293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80000"/>
                    </a:schemeClr>
                  </a:gs>
                  <a:gs pos="0">
                    <a:srgbClr val="4F81BD"/>
                  </a:gs>
                  <a:gs pos="100000">
                    <a:srgbClr val="F0F5FA">
                      <a:alpha val="8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1" name="Image 20">
                <a:extLst>
                  <a:ext uri="{FF2B5EF4-FFF2-40B4-BE49-F238E27FC236}">
                    <a16:creationId xmlns:a16="http://schemas.microsoft.com/office/drawing/2014/main" id="{54BB427C-CD08-456B-A4AF-DF9B487530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23703" y="908720"/>
                <a:ext cx="1544105" cy="493390"/>
              </a:xfrm>
              <a:prstGeom prst="rect">
                <a:avLst/>
              </a:prstGeom>
            </p:spPr>
          </p:pic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18421721-D559-41A5-A2C3-56238C7963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424" y="1168785"/>
                <a:ext cx="2376264" cy="303949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>
                <a:extLst>
                  <a:ext uri="{FF2B5EF4-FFF2-40B4-BE49-F238E27FC236}">
                    <a16:creationId xmlns:a16="http://schemas.microsoft.com/office/drawing/2014/main" id="{9F0CF0F3-9649-447F-9060-AC9AE46F33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87688" y="1168786"/>
                <a:ext cx="2376264" cy="377238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92BDF56D-D1B8-49E1-A322-093C3B33ED3F}"/>
                  </a:ext>
                </a:extLst>
              </p:cNvPr>
              <p:cNvSpPr/>
              <p:nvPr/>
            </p:nvSpPr>
            <p:spPr>
              <a:xfrm rot="177827">
                <a:off x="-7237703" y="771463"/>
                <a:ext cx="14257584" cy="2681375"/>
              </a:xfrm>
              <a:prstGeom prst="arc">
                <a:avLst>
                  <a:gd name="adj1" fmla="val 17731064"/>
                  <a:gd name="adj2" fmla="val 21225516"/>
                </a:avLst>
              </a:prstGeom>
              <a:ln w="19050">
                <a:solidFill>
                  <a:schemeClr val="tx1"/>
                </a:solidFill>
                <a:prstDash val="sysDash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E54903A4-E0BA-4418-B112-81E45682BCDB}"/>
                  </a:ext>
                </a:extLst>
              </p:cNvPr>
              <p:cNvSpPr/>
              <p:nvPr/>
            </p:nvSpPr>
            <p:spPr>
              <a:xfrm rot="387333">
                <a:off x="-8786564" y="4138525"/>
                <a:ext cx="17843885" cy="1753327"/>
              </a:xfrm>
              <a:prstGeom prst="arc">
                <a:avLst>
                  <a:gd name="adj1" fmla="val 17731064"/>
                  <a:gd name="adj2" fmla="val 21225516"/>
                </a:avLst>
              </a:prstGeom>
              <a:ln w="19050">
                <a:solidFill>
                  <a:schemeClr val="tx1"/>
                </a:solidFill>
                <a:prstDash val="solid"/>
                <a:headEnd type="triangle" w="med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ZoneTexte 98">
                <a:extLst>
                  <a:ext uri="{FF2B5EF4-FFF2-40B4-BE49-F238E27FC236}">
                    <a16:creationId xmlns:a16="http://schemas.microsoft.com/office/drawing/2014/main" id="{F01B8DCA-B174-4579-AC6D-E2A221E2F243}"/>
                  </a:ext>
                </a:extLst>
              </p:cNvPr>
              <p:cNvSpPr txBox="1"/>
              <p:nvPr/>
            </p:nvSpPr>
            <p:spPr>
              <a:xfrm rot="442527">
                <a:off x="852754" y="4223576"/>
                <a:ext cx="10737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Trace au sol</a:t>
                </a:r>
              </a:p>
            </p:txBody>
          </p:sp>
          <p:sp>
            <p:nvSpPr>
              <p:cNvPr id="100" name="Ellipse 99">
                <a:extLst>
                  <a:ext uri="{FF2B5EF4-FFF2-40B4-BE49-F238E27FC236}">
                    <a16:creationId xmlns:a16="http://schemas.microsoft.com/office/drawing/2014/main" id="{60B0EE6B-5F9B-44AC-A1F3-1CC95F8AFD63}"/>
                  </a:ext>
                </a:extLst>
              </p:cNvPr>
              <p:cNvSpPr/>
              <p:nvPr/>
            </p:nvSpPr>
            <p:spPr>
              <a:xfrm>
                <a:off x="7079666" y="1053322"/>
                <a:ext cx="960430" cy="792088"/>
              </a:xfrm>
              <a:prstGeom prst="ellipse">
                <a:avLst/>
              </a:prstGeom>
              <a:solidFill>
                <a:srgbClr val="B9CDE5">
                  <a:alpha val="70980"/>
                </a:srgbClr>
              </a:solidFill>
              <a:ln w="28575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9301AADE-5AB7-4DE1-96D9-C73E07442217}"/>
                </a:ext>
              </a:extLst>
            </p:cNvPr>
            <p:cNvSpPr txBox="1"/>
            <p:nvPr/>
          </p:nvSpPr>
          <p:spPr>
            <a:xfrm>
              <a:off x="598709" y="5918849"/>
              <a:ext cx="5325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</a:rPr>
                <a:t>© CLS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78E855ED-B801-4290-9E78-E779F28E72C6}"/>
              </a:ext>
            </a:extLst>
          </p:cNvPr>
          <p:cNvGrpSpPr/>
          <p:nvPr/>
        </p:nvGrpSpPr>
        <p:grpSpPr>
          <a:xfrm>
            <a:off x="6619400" y="2066048"/>
            <a:ext cx="5376597" cy="4671139"/>
            <a:chOff x="6619400" y="2066048"/>
            <a:chExt cx="5376597" cy="4671139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26E794CD-1797-432C-A0D5-8E8062933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9400" y="2066048"/>
              <a:ext cx="5376597" cy="4671139"/>
            </a:xfrm>
            <a:prstGeom prst="rect">
              <a:avLst/>
            </a:prstGeom>
          </p:spPr>
        </p:pic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A1A06B3E-350A-4BA9-9243-766F2E7E9689}"/>
                </a:ext>
              </a:extLst>
            </p:cNvPr>
            <p:cNvSpPr txBox="1"/>
            <p:nvPr/>
          </p:nvSpPr>
          <p:spPr>
            <a:xfrm>
              <a:off x="7727959" y="5486586"/>
              <a:ext cx="5325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solidFill>
                    <a:schemeClr val="bg2">
                      <a:lumMod val="75000"/>
                    </a:schemeClr>
                  </a:solidFill>
                </a:rPr>
                <a:t>© CLS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2934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8877300" algn="l"/>
                <a:tab pos="11923713" algn="r"/>
              </a:tabLst>
            </a:pPr>
            <a:r>
              <a:rPr lang="fr-FR" dirty="0"/>
              <a:t>Altimétrie SAR ou à retard Doppler (non focalisée)	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021966A-2D3E-4C65-90E6-213B4378E830}"/>
              </a:ext>
            </a:extLst>
          </p:cNvPr>
          <p:cNvSpPr txBox="1"/>
          <p:nvPr/>
        </p:nvSpPr>
        <p:spPr>
          <a:xfrm>
            <a:off x="8328248" y="980728"/>
            <a:ext cx="33843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Altimétrie conventionnelle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16 km de diamètre 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SAR non focalisé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~300 m suivant la direction de la trace (450 m avec une fenêtre de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Hamming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16 km perpendiculairement à la trace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6532FAB-C6B4-4191-90D5-FAF7F15D9B08}"/>
              </a:ext>
            </a:extLst>
          </p:cNvPr>
          <p:cNvSpPr txBox="1"/>
          <p:nvPr/>
        </p:nvSpPr>
        <p:spPr>
          <a:xfrm>
            <a:off x="7398015" y="5989617"/>
            <a:ext cx="4793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Traitement cohérent sur une salve d’impulsions  (~ 3.5 ms)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2EFAF84-1768-44A1-9A24-FACAEE1981A8}"/>
              </a:ext>
            </a:extLst>
          </p:cNvPr>
          <p:cNvGrpSpPr/>
          <p:nvPr/>
        </p:nvGrpSpPr>
        <p:grpSpPr>
          <a:xfrm>
            <a:off x="-8786564" y="771463"/>
            <a:ext cx="17843885" cy="5415824"/>
            <a:chOff x="-8786564" y="771463"/>
            <a:chExt cx="17843885" cy="5415824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E5D6705F-53A3-439D-BDEF-945F1DCAC620}"/>
                </a:ext>
              </a:extLst>
            </p:cNvPr>
            <p:cNvGrpSpPr/>
            <p:nvPr/>
          </p:nvGrpSpPr>
          <p:grpSpPr>
            <a:xfrm>
              <a:off x="-8786564" y="771463"/>
              <a:ext cx="17843885" cy="5393505"/>
              <a:chOff x="-8786564" y="771463"/>
              <a:chExt cx="17843885" cy="5393505"/>
            </a:xfrm>
          </p:grpSpPr>
          <p:pic>
            <p:nvPicPr>
              <p:cNvPr id="19" name="Image 1">
                <a:extLst>
                  <a:ext uri="{FF2B5EF4-FFF2-40B4-BE49-F238E27FC236}">
                    <a16:creationId xmlns:a16="http://schemas.microsoft.com/office/drawing/2014/main" id="{630C4F1D-FECF-4AC4-B06B-F45AE4BCDFF4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61354" y="3140968"/>
                <a:ext cx="5520993" cy="30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A202169B-0B79-4680-BF1D-31B08A91DE46}"/>
                  </a:ext>
                </a:extLst>
              </p:cNvPr>
              <p:cNvSpPr/>
              <p:nvPr/>
            </p:nvSpPr>
            <p:spPr>
              <a:xfrm rot="186522">
                <a:off x="832385" y="3358716"/>
                <a:ext cx="4904033" cy="258293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80000"/>
                    </a:schemeClr>
                  </a:gs>
                  <a:gs pos="0">
                    <a:srgbClr val="4F81BD"/>
                  </a:gs>
                  <a:gs pos="100000">
                    <a:srgbClr val="F0F5FA">
                      <a:alpha val="8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1" name="Image 20">
                <a:extLst>
                  <a:ext uri="{FF2B5EF4-FFF2-40B4-BE49-F238E27FC236}">
                    <a16:creationId xmlns:a16="http://schemas.microsoft.com/office/drawing/2014/main" id="{54BB427C-CD08-456B-A4AF-DF9B487530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23703" y="908720"/>
                <a:ext cx="1544105" cy="493390"/>
              </a:xfrm>
              <a:prstGeom prst="rect">
                <a:avLst/>
              </a:prstGeom>
            </p:spPr>
          </p:pic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92BDF56D-D1B8-49E1-A322-093C3B33ED3F}"/>
                  </a:ext>
                </a:extLst>
              </p:cNvPr>
              <p:cNvSpPr/>
              <p:nvPr/>
            </p:nvSpPr>
            <p:spPr>
              <a:xfrm rot="177827">
                <a:off x="-7237703" y="771463"/>
                <a:ext cx="14257584" cy="2681375"/>
              </a:xfrm>
              <a:prstGeom prst="arc">
                <a:avLst>
                  <a:gd name="adj1" fmla="val 17731064"/>
                  <a:gd name="adj2" fmla="val 21225516"/>
                </a:avLst>
              </a:prstGeom>
              <a:ln w="19050">
                <a:solidFill>
                  <a:schemeClr val="tx1"/>
                </a:solidFill>
                <a:prstDash val="sysDash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8729AB3D-F47B-4B62-879D-199E208B79C6}"/>
                  </a:ext>
                </a:extLst>
              </p:cNvPr>
              <p:cNvSpPr/>
              <p:nvPr/>
            </p:nvSpPr>
            <p:spPr>
              <a:xfrm rot="1393675">
                <a:off x="3167146" y="3299464"/>
                <a:ext cx="222881" cy="2698386"/>
              </a:xfrm>
              <a:custGeom>
                <a:avLst/>
                <a:gdLst>
                  <a:gd name="connsiteX0" fmla="*/ 0 w 216000"/>
                  <a:gd name="connsiteY0" fmla="*/ 0 h 2628000"/>
                  <a:gd name="connsiteX1" fmla="*/ 216000 w 216000"/>
                  <a:gd name="connsiteY1" fmla="*/ 0 h 2628000"/>
                  <a:gd name="connsiteX2" fmla="*/ 216000 w 216000"/>
                  <a:gd name="connsiteY2" fmla="*/ 2628000 h 2628000"/>
                  <a:gd name="connsiteX3" fmla="*/ 0 w 216000"/>
                  <a:gd name="connsiteY3" fmla="*/ 2628000 h 2628000"/>
                  <a:gd name="connsiteX4" fmla="*/ 0 w 216000"/>
                  <a:gd name="connsiteY4" fmla="*/ 0 h 2628000"/>
                  <a:gd name="connsiteX0" fmla="*/ 0 w 216000"/>
                  <a:gd name="connsiteY0" fmla="*/ 33120 h 2661120"/>
                  <a:gd name="connsiteX1" fmla="*/ 213223 w 216000"/>
                  <a:gd name="connsiteY1" fmla="*/ 0 h 2661120"/>
                  <a:gd name="connsiteX2" fmla="*/ 216000 w 216000"/>
                  <a:gd name="connsiteY2" fmla="*/ 2661120 h 2661120"/>
                  <a:gd name="connsiteX3" fmla="*/ 0 w 216000"/>
                  <a:gd name="connsiteY3" fmla="*/ 2661120 h 2661120"/>
                  <a:gd name="connsiteX4" fmla="*/ 0 w 216000"/>
                  <a:gd name="connsiteY4" fmla="*/ 33120 h 2661120"/>
                  <a:gd name="connsiteX0" fmla="*/ 6881 w 222881"/>
                  <a:gd name="connsiteY0" fmla="*/ 33120 h 2698386"/>
                  <a:gd name="connsiteX1" fmla="*/ 220104 w 222881"/>
                  <a:gd name="connsiteY1" fmla="*/ 0 h 2698386"/>
                  <a:gd name="connsiteX2" fmla="*/ 222881 w 222881"/>
                  <a:gd name="connsiteY2" fmla="*/ 2661120 h 2698386"/>
                  <a:gd name="connsiteX3" fmla="*/ 0 w 222881"/>
                  <a:gd name="connsiteY3" fmla="*/ 2698386 h 2698386"/>
                  <a:gd name="connsiteX4" fmla="*/ 6881 w 222881"/>
                  <a:gd name="connsiteY4" fmla="*/ 33120 h 2698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881" h="2698386">
                    <a:moveTo>
                      <a:pt x="6881" y="33120"/>
                    </a:moveTo>
                    <a:lnTo>
                      <a:pt x="220104" y="0"/>
                    </a:lnTo>
                    <a:cubicBezTo>
                      <a:pt x="221030" y="887040"/>
                      <a:pt x="221955" y="1774080"/>
                      <a:pt x="222881" y="2661120"/>
                    </a:cubicBezTo>
                    <a:lnTo>
                      <a:pt x="0" y="2698386"/>
                    </a:lnTo>
                    <a:cubicBezTo>
                      <a:pt x="2294" y="1809964"/>
                      <a:pt x="4587" y="921542"/>
                      <a:pt x="6881" y="33120"/>
                    </a:cubicBezTo>
                    <a:close/>
                  </a:path>
                </a:pathLst>
              </a:custGeom>
              <a:solidFill>
                <a:srgbClr val="26E260">
                  <a:alpha val="38824"/>
                </a:srgbClr>
              </a:solidFill>
              <a:ln w="28575">
                <a:solidFill>
                  <a:srgbClr val="3399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Connecteur droit 15">
                <a:extLst>
                  <a:ext uri="{FF2B5EF4-FFF2-40B4-BE49-F238E27FC236}">
                    <a16:creationId xmlns:a16="http://schemas.microsoft.com/office/drawing/2014/main" id="{A58168D8-DFA3-4BB3-AEC7-EB2B396BFE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424" y="1168785"/>
                <a:ext cx="2376264" cy="303949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id="{08DC39B0-2B1A-4035-9CD7-5CBD3EB1DE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87688" y="1168786"/>
                <a:ext cx="2376264" cy="377238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2E57A237-4D93-4494-A318-51E3518F2DA9}"/>
                  </a:ext>
                </a:extLst>
              </p:cNvPr>
              <p:cNvSpPr/>
              <p:nvPr/>
            </p:nvSpPr>
            <p:spPr>
              <a:xfrm rot="387333">
                <a:off x="-8786564" y="4138525"/>
                <a:ext cx="17843885" cy="1753327"/>
              </a:xfrm>
              <a:prstGeom prst="arc">
                <a:avLst>
                  <a:gd name="adj1" fmla="val 17731064"/>
                  <a:gd name="adj2" fmla="val 21225516"/>
                </a:avLst>
              </a:prstGeom>
              <a:ln w="19050">
                <a:solidFill>
                  <a:schemeClr val="tx1"/>
                </a:solidFill>
                <a:prstDash val="solid"/>
                <a:headEnd type="triangle" w="med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9644231E-058C-4FD4-B933-D48D5CC395CC}"/>
                  </a:ext>
                </a:extLst>
              </p:cNvPr>
              <p:cNvSpPr txBox="1"/>
              <p:nvPr/>
            </p:nvSpPr>
            <p:spPr>
              <a:xfrm rot="442527">
                <a:off x="852754" y="4223576"/>
                <a:ext cx="10737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Trace au sol</a:t>
                </a:r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D0524DB8-78CC-46DC-9EF5-7BB2065B0C62}"/>
                  </a:ext>
                </a:extLst>
              </p:cNvPr>
              <p:cNvSpPr/>
              <p:nvPr/>
            </p:nvSpPr>
            <p:spPr>
              <a:xfrm>
                <a:off x="7079666" y="1053322"/>
                <a:ext cx="960430" cy="792088"/>
              </a:xfrm>
              <a:prstGeom prst="ellipse">
                <a:avLst/>
              </a:prstGeom>
              <a:solidFill>
                <a:srgbClr val="B9CDE5">
                  <a:alpha val="70980"/>
                </a:srgbClr>
              </a:solidFill>
              <a:ln w="28575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DB74E7A-46D3-4002-98F1-E76C384C474F}"/>
                  </a:ext>
                </a:extLst>
              </p:cNvPr>
              <p:cNvSpPr/>
              <p:nvPr/>
            </p:nvSpPr>
            <p:spPr>
              <a:xfrm rot="851703">
                <a:off x="7491901" y="2282179"/>
                <a:ext cx="135961" cy="782644"/>
              </a:xfrm>
              <a:prstGeom prst="rect">
                <a:avLst/>
              </a:prstGeom>
              <a:solidFill>
                <a:srgbClr val="26E260">
                  <a:alpha val="38824"/>
                </a:srgbClr>
              </a:solidFill>
              <a:ln w="28575">
                <a:solidFill>
                  <a:srgbClr val="3399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AE026779-0103-4A88-B07D-8EBF1C592293}"/>
                </a:ext>
              </a:extLst>
            </p:cNvPr>
            <p:cNvSpPr txBox="1"/>
            <p:nvPr/>
          </p:nvSpPr>
          <p:spPr>
            <a:xfrm>
              <a:off x="596839" y="5925677"/>
              <a:ext cx="5325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</a:rPr>
                <a:t>© CLS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A1CDAA39-F1FE-4DF0-A549-39C70A6DF357}"/>
              </a:ext>
            </a:extLst>
          </p:cNvPr>
          <p:cNvGrpSpPr/>
          <p:nvPr/>
        </p:nvGrpSpPr>
        <p:grpSpPr>
          <a:xfrm>
            <a:off x="6806638" y="3462946"/>
            <a:ext cx="5444263" cy="3062398"/>
            <a:chOff x="6806638" y="3462946"/>
            <a:chExt cx="5444263" cy="3062398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05BB96A3-D6ED-471C-BF10-A9CFDB150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6638" y="3462946"/>
              <a:ext cx="5444263" cy="3062398"/>
            </a:xfrm>
            <a:prstGeom prst="rect">
              <a:avLst/>
            </a:prstGeom>
          </p:spPr>
        </p:pic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55D5BA0C-E4B2-483F-A465-1D6C652C25D5}"/>
                </a:ext>
              </a:extLst>
            </p:cNvPr>
            <p:cNvSpPr txBox="1"/>
            <p:nvPr/>
          </p:nvSpPr>
          <p:spPr>
            <a:xfrm>
              <a:off x="7680962" y="5673873"/>
              <a:ext cx="5325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solidFill>
                    <a:schemeClr val="bg2">
                      <a:lumMod val="75000"/>
                    </a:schemeClr>
                  </a:solidFill>
                </a:rPr>
                <a:t>© CLS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8550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0AFA-B3AB-4551-B4A9-0541039A9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Altimétrie SAR entièrement focalisée (FF-SAR)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BC4876-B2F8-469E-A0E1-BF4579878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49" y="828675"/>
            <a:ext cx="6068567" cy="5410200"/>
          </a:xfrm>
        </p:spPr>
        <p:txBody>
          <a:bodyPr/>
          <a:lstStyle/>
          <a:p>
            <a:r>
              <a:rPr lang="fr-FR" dirty="0"/>
              <a:t>Développement en cours</a:t>
            </a:r>
          </a:p>
          <a:p>
            <a:r>
              <a:rPr lang="fr-FR" dirty="0"/>
              <a:t>Prend en compte tout le temps où la phase reste cohérente dans le faisceau radar </a:t>
            </a:r>
            <a:r>
              <a:rPr lang="en-US" dirty="0"/>
              <a:t>(</a:t>
            </a:r>
            <a:r>
              <a:rPr lang="fr-FR" dirty="0"/>
              <a:t>~ 2.3 s, soit environ 500 fois plus que le temps actuellement utilisé</a:t>
            </a:r>
            <a:r>
              <a:rPr lang="en-US" dirty="0"/>
              <a:t>).</a:t>
            </a:r>
          </a:p>
          <a:p>
            <a:r>
              <a:rPr lang="fr-FR" dirty="0"/>
              <a:t>Une plus haute résolution peut être atteinte (jusqu’à la limite </a:t>
            </a:r>
            <a:r>
              <a:rPr lang="fr-FR" dirty="0" err="1"/>
              <a:t>théoretique</a:t>
            </a:r>
            <a:r>
              <a:rPr lang="fr-FR" dirty="0"/>
              <a:t> de 50 cm)</a:t>
            </a:r>
          </a:p>
          <a:p>
            <a:r>
              <a:rPr lang="fr-FR" dirty="0"/>
              <a:t>Très gourmand en temps de calcul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8D58E02-CA66-4044-8DAC-64A04732046D}"/>
              </a:ext>
            </a:extLst>
          </p:cNvPr>
          <p:cNvSpPr txBox="1"/>
          <p:nvPr/>
        </p:nvSpPr>
        <p:spPr>
          <a:xfrm>
            <a:off x="6456040" y="908720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Ejido A., Smith W., “Fully Focused SAR Altimetry: Theory and Applications”, </a:t>
            </a:r>
            <a:r>
              <a:rPr lang="en-US" sz="1600" i="1" dirty="0"/>
              <a:t>IEEE Trans. </a:t>
            </a:r>
            <a:r>
              <a:rPr lang="en-US" sz="1600" i="1" dirty="0" err="1"/>
              <a:t>Geosci</a:t>
            </a:r>
            <a:r>
              <a:rPr lang="en-US" sz="1600" i="1" dirty="0"/>
              <a:t>. Remote Sens.</a:t>
            </a:r>
            <a:r>
              <a:rPr lang="en-US" sz="1600" dirty="0"/>
              <a:t>, vol 55, n°1, January 2017.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BA7929E5-4789-4223-9691-B31EB68F3853}"/>
              </a:ext>
            </a:extLst>
          </p:cNvPr>
          <p:cNvGrpSpPr/>
          <p:nvPr/>
        </p:nvGrpSpPr>
        <p:grpSpPr>
          <a:xfrm>
            <a:off x="4583832" y="2348880"/>
            <a:ext cx="8304244" cy="4671137"/>
            <a:chOff x="4583832" y="2348880"/>
            <a:chExt cx="8304244" cy="4671137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E6201DD0-1602-456A-882A-443A997D3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83832" y="2348880"/>
              <a:ext cx="8304244" cy="4671137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6AA8F37-DD06-4661-B747-FB2C8522A666}"/>
                </a:ext>
              </a:extLst>
            </p:cNvPr>
            <p:cNvSpPr txBox="1"/>
            <p:nvPr/>
          </p:nvSpPr>
          <p:spPr>
            <a:xfrm>
              <a:off x="6380651" y="5949280"/>
              <a:ext cx="5325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solidFill>
                    <a:schemeClr val="bg2">
                      <a:lumMod val="75000"/>
                    </a:schemeClr>
                  </a:solidFill>
                </a:rPr>
                <a:t>© CLS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3951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CAADF47-D797-4B39-92D2-07D399A999FC}"/>
              </a:ext>
            </a:extLst>
          </p:cNvPr>
          <p:cNvSpPr/>
          <p:nvPr/>
        </p:nvSpPr>
        <p:spPr>
          <a:xfrm>
            <a:off x="7999454" y="764704"/>
            <a:ext cx="4036772" cy="540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8A06B0-1A9E-4231-AA8C-4552354F6DC2}"/>
              </a:ext>
            </a:extLst>
          </p:cNvPr>
          <p:cNvSpPr/>
          <p:nvPr/>
        </p:nvSpPr>
        <p:spPr>
          <a:xfrm>
            <a:off x="3987387" y="764705"/>
            <a:ext cx="3883067" cy="540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CA6423-5786-4D6F-97D5-5E37941A2958}"/>
              </a:ext>
            </a:extLst>
          </p:cNvPr>
          <p:cNvSpPr/>
          <p:nvPr/>
        </p:nvSpPr>
        <p:spPr>
          <a:xfrm>
            <a:off x="119336" y="764705"/>
            <a:ext cx="3739051" cy="54024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42BDF44-C63F-49DC-8C45-F02DC0C68A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2752" y="1107095"/>
            <a:ext cx="5242183" cy="455436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37CD6BF-2260-43B8-972D-33F685F89F5C}"/>
              </a:ext>
            </a:extLst>
          </p:cNvPr>
          <p:cNvSpPr txBox="1"/>
          <p:nvPr/>
        </p:nvSpPr>
        <p:spPr>
          <a:xfrm>
            <a:off x="385387" y="982469"/>
            <a:ext cx="3031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Altimétrie conventionnelle</a:t>
            </a:r>
          </a:p>
          <a:p>
            <a:pPr algn="ctr"/>
            <a:r>
              <a:rPr lang="fr-FR" sz="2000" b="1" dirty="0"/>
              <a:t>(mode LRM/Pseudo LRM)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C87A464-BF25-43DB-9F9B-3288D788FD50}"/>
              </a:ext>
            </a:extLst>
          </p:cNvPr>
          <p:cNvSpPr txBox="1"/>
          <p:nvPr/>
        </p:nvSpPr>
        <p:spPr>
          <a:xfrm>
            <a:off x="263352" y="5013000"/>
            <a:ext cx="30684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Pas de traitement cohérent </a:t>
            </a:r>
            <a:br>
              <a:rPr lang="fr-FR" sz="1600" dirty="0"/>
            </a:br>
            <a:r>
              <a:rPr lang="fr-FR" sz="1600" dirty="0"/>
              <a:t>(la phase n’est pas exploitée)</a:t>
            </a:r>
          </a:p>
          <a:p>
            <a:r>
              <a:rPr lang="fr-FR" sz="1600" b="1" dirty="0">
                <a:sym typeface="Wingdings" panose="05000000000000000000" pitchFamily="2" charset="2"/>
              </a:rPr>
              <a:t> Diamètre de l’empreinte au sol</a:t>
            </a:r>
            <a:br>
              <a:rPr lang="fr-FR" sz="1600" b="1" dirty="0">
                <a:sym typeface="Wingdings" panose="05000000000000000000" pitchFamily="2" charset="2"/>
              </a:rPr>
            </a:br>
            <a:r>
              <a:rPr lang="fr-FR" sz="1600" b="1" dirty="0">
                <a:sym typeface="Wingdings" panose="05000000000000000000" pitchFamily="2" charset="2"/>
              </a:rPr>
              <a:t>	 = 16 km</a:t>
            </a:r>
            <a:endParaRPr lang="fr-FR" sz="1600" b="1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D42A0A15-0FC0-4478-A919-B8C4D42119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297" y="1090194"/>
            <a:ext cx="5475548" cy="4554359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686D2826-AFFA-44D1-AA3B-E53C6942B1E3}"/>
              </a:ext>
            </a:extLst>
          </p:cNvPr>
          <p:cNvSpPr txBox="1"/>
          <p:nvPr/>
        </p:nvSpPr>
        <p:spPr>
          <a:xfrm>
            <a:off x="4237141" y="980728"/>
            <a:ext cx="337201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SAR non focalisé (mode SAR)</a:t>
            </a:r>
          </a:p>
          <a:p>
            <a:pPr algn="ctr"/>
            <a:r>
              <a:rPr lang="fr-FR" sz="1400" b="1" dirty="0"/>
              <a:t>[</a:t>
            </a:r>
            <a:r>
              <a:rPr lang="fr-FR" sz="1400" b="1" dirty="0" err="1"/>
              <a:t>Raney</a:t>
            </a:r>
            <a:r>
              <a:rPr lang="fr-FR" sz="1400" b="1" dirty="0"/>
              <a:t>, 1998]</a:t>
            </a:r>
            <a:endParaRPr lang="fr-FR" sz="2000" b="1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EE62978-4674-4229-8193-2611E3B8C391}"/>
              </a:ext>
            </a:extLst>
          </p:cNvPr>
          <p:cNvSpPr txBox="1"/>
          <p:nvPr/>
        </p:nvSpPr>
        <p:spPr>
          <a:xfrm>
            <a:off x="3987387" y="4812221"/>
            <a:ext cx="396044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fr-FR" sz="1600" dirty="0"/>
              <a:t>Traitement cohérent sur une salve (3.5 ms)</a:t>
            </a:r>
          </a:p>
          <a:p>
            <a:r>
              <a:rPr lang="fr-FR" sz="1600" b="1" dirty="0">
                <a:sym typeface="Wingdings" panose="05000000000000000000" pitchFamily="2" charset="2"/>
              </a:rPr>
              <a:t> Résolution le long de la trace ~ 300 m</a:t>
            </a:r>
          </a:p>
          <a:p>
            <a:pPr marL="176213" indent="-1762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Somme multi-aspects (somme de visées indépendantes)</a:t>
            </a:r>
          </a:p>
          <a:p>
            <a:r>
              <a:rPr lang="fr-FR" sz="1600" b="1" dirty="0">
                <a:sym typeface="Wingdings" panose="05000000000000000000" pitchFamily="2" charset="2"/>
              </a:rPr>
              <a:t> Réduction du niveau de bruit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BAABC83-6DD6-4141-88DF-2DD39724F8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96" y="1087011"/>
            <a:ext cx="5943599" cy="4554359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197A256-0E1B-4C2D-9454-CB07247A3DC4}"/>
              </a:ext>
            </a:extLst>
          </p:cNvPr>
          <p:cNvSpPr txBox="1"/>
          <p:nvPr/>
        </p:nvSpPr>
        <p:spPr>
          <a:xfrm>
            <a:off x="8035210" y="874967"/>
            <a:ext cx="391479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SAR entièrement focalisé (FF-SAR)  </a:t>
            </a:r>
            <a:br>
              <a:rPr lang="fr-FR" sz="2000" b="1" dirty="0"/>
            </a:br>
            <a:r>
              <a:rPr lang="fr-FR" sz="1400" b="1" dirty="0"/>
              <a:t>[</a:t>
            </a:r>
            <a:r>
              <a:rPr lang="fr-FR" sz="1400" b="1" dirty="0" err="1"/>
              <a:t>Egido</a:t>
            </a:r>
            <a:r>
              <a:rPr lang="fr-FR" sz="1400" b="1" dirty="0"/>
              <a:t> &amp; Smith, 2017]</a:t>
            </a:r>
            <a:endParaRPr lang="fr-FR" sz="2000" b="1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48046D3-7150-4293-AA36-31FA489A8420}"/>
              </a:ext>
            </a:extLst>
          </p:cNvPr>
          <p:cNvSpPr txBox="1"/>
          <p:nvPr/>
        </p:nvSpPr>
        <p:spPr>
          <a:xfrm>
            <a:off x="8117589" y="5013000"/>
            <a:ext cx="37390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Traitement cohérent de la totalité du temps d’illumination d’un réflecteur (2.3 s)</a:t>
            </a:r>
          </a:p>
          <a:p>
            <a:r>
              <a:rPr lang="fr-FR" sz="1600" b="1" dirty="0">
                <a:sym typeface="Wingdings" panose="05000000000000000000" pitchFamily="2" charset="2"/>
              </a:rPr>
              <a:t> Résolution le long de la trace = 50 cm</a:t>
            </a:r>
            <a:endParaRPr lang="fr-FR" sz="1600" b="1" dirty="0"/>
          </a:p>
        </p:txBody>
      </p:sp>
      <p:sp>
        <p:nvSpPr>
          <p:cNvPr id="26" name="Titre 25">
            <a:extLst>
              <a:ext uri="{FF2B5EF4-FFF2-40B4-BE49-F238E27FC236}">
                <a16:creationId xmlns:a16="http://schemas.microsoft.com/office/drawing/2014/main" id="{8240E375-BF27-46C5-A7CE-DFCA0AA4B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 </a:t>
            </a:r>
            <a:r>
              <a:rPr lang="en-US" dirty="0" err="1"/>
              <a:t>traitements</a:t>
            </a:r>
            <a:r>
              <a:rPr lang="en-US" dirty="0"/>
              <a:t> conventionnels au FF-SAR 	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7DDDFA4-A87E-44BC-9889-77C2C7CD6D20}"/>
              </a:ext>
            </a:extLst>
          </p:cNvPr>
          <p:cNvSpPr txBox="1"/>
          <p:nvPr/>
        </p:nvSpPr>
        <p:spPr>
          <a:xfrm>
            <a:off x="385387" y="6140220"/>
            <a:ext cx="2882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T/P, ERS, Jason, </a:t>
            </a:r>
            <a:r>
              <a:rPr lang="fr-FR" dirty="0" err="1"/>
              <a:t>Envisat</a:t>
            </a:r>
            <a:r>
              <a:rPr lang="fr-FR" dirty="0"/>
              <a:t>, </a:t>
            </a:r>
            <a:r>
              <a:rPr lang="fr-FR" dirty="0" err="1"/>
              <a:t>Saral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7E74351-E938-4C5F-879B-A6C32700CC60}"/>
              </a:ext>
            </a:extLst>
          </p:cNvPr>
          <p:cNvSpPr txBox="1"/>
          <p:nvPr/>
        </p:nvSpPr>
        <p:spPr>
          <a:xfrm>
            <a:off x="4578169" y="6140220"/>
            <a:ext cx="2320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Cryosat-2 et Sentinel-3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391130-6EE4-41EF-AD93-0E8425AE3E2B}"/>
              </a:ext>
            </a:extLst>
          </p:cNvPr>
          <p:cNvSpPr txBox="1"/>
          <p:nvPr/>
        </p:nvSpPr>
        <p:spPr>
          <a:xfrm>
            <a:off x="8966899" y="6086921"/>
            <a:ext cx="204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Jason-CS/Sentinel-6</a:t>
            </a:r>
          </a:p>
        </p:txBody>
      </p:sp>
    </p:spTree>
    <p:extLst>
      <p:ext uri="{BB962C8B-B14F-4D97-AF65-F5344CB8AC3E}">
        <p14:creationId xmlns:p14="http://schemas.microsoft.com/office/powerpoint/2010/main" val="2970065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8877300" algn="l"/>
                <a:tab pos="11923713" algn="r"/>
              </a:tabLst>
            </a:pPr>
            <a:r>
              <a:rPr lang="fr-FR" dirty="0"/>
              <a:t>Altimétrie SAR entièrement focalisée (FF-SAR)</a:t>
            </a:r>
            <a:r>
              <a:rPr lang="en-US" dirty="0"/>
              <a:t>	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5A4CDEF-36AC-4342-AB65-9CB473EBCA18}"/>
              </a:ext>
            </a:extLst>
          </p:cNvPr>
          <p:cNvSpPr txBox="1"/>
          <p:nvPr/>
        </p:nvSpPr>
        <p:spPr>
          <a:xfrm>
            <a:off x="8065538" y="980728"/>
            <a:ext cx="412646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Altimétrie conventionnelle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16 km de diamètre 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SAR non focalisé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~300 m le long de la trace 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(450 m avec une fenêtre de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Hamming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16 km perpendiculairement à la trace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FF-SAR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~50 cm le long de la trace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16 km perpendiculairement à la trace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022A99C4-EA93-4FD4-A2FE-F83448A58FAD}"/>
              </a:ext>
            </a:extLst>
          </p:cNvPr>
          <p:cNvGrpSpPr/>
          <p:nvPr/>
        </p:nvGrpSpPr>
        <p:grpSpPr>
          <a:xfrm>
            <a:off x="-8786564" y="771463"/>
            <a:ext cx="17843885" cy="5387937"/>
            <a:chOff x="-8786564" y="771463"/>
            <a:chExt cx="17843885" cy="5387937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5B6ADAEE-FC19-411A-B1BD-A5F67E8F68FC}"/>
                </a:ext>
              </a:extLst>
            </p:cNvPr>
            <p:cNvGrpSpPr/>
            <p:nvPr/>
          </p:nvGrpSpPr>
          <p:grpSpPr>
            <a:xfrm>
              <a:off x="-8786564" y="771463"/>
              <a:ext cx="17843885" cy="5357767"/>
              <a:chOff x="-8786564" y="771463"/>
              <a:chExt cx="17843885" cy="5357767"/>
            </a:xfrm>
          </p:grpSpPr>
          <p:pic>
            <p:nvPicPr>
              <p:cNvPr id="19" name="Image 1">
                <a:extLst>
                  <a:ext uri="{FF2B5EF4-FFF2-40B4-BE49-F238E27FC236}">
                    <a16:creationId xmlns:a16="http://schemas.microsoft.com/office/drawing/2014/main" id="{630C4F1D-FECF-4AC4-B06B-F45AE4BCDFF4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54042" y="3105230"/>
                <a:ext cx="5520993" cy="30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A202169B-0B79-4680-BF1D-31B08A91DE46}"/>
                  </a:ext>
                </a:extLst>
              </p:cNvPr>
              <p:cNvSpPr/>
              <p:nvPr/>
            </p:nvSpPr>
            <p:spPr>
              <a:xfrm rot="186522">
                <a:off x="832385" y="3358716"/>
                <a:ext cx="4904033" cy="258293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80000"/>
                    </a:schemeClr>
                  </a:gs>
                  <a:gs pos="0">
                    <a:srgbClr val="4F81BD"/>
                  </a:gs>
                  <a:gs pos="100000">
                    <a:srgbClr val="F0F5FA">
                      <a:alpha val="8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1" name="Image 20">
                <a:extLst>
                  <a:ext uri="{FF2B5EF4-FFF2-40B4-BE49-F238E27FC236}">
                    <a16:creationId xmlns:a16="http://schemas.microsoft.com/office/drawing/2014/main" id="{54BB427C-CD08-456B-A4AF-DF9B487530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23703" y="908720"/>
                <a:ext cx="1544105" cy="493390"/>
              </a:xfrm>
              <a:prstGeom prst="rect">
                <a:avLst/>
              </a:prstGeom>
            </p:spPr>
          </p:pic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92BDF56D-D1B8-49E1-A322-093C3B33ED3F}"/>
                  </a:ext>
                </a:extLst>
              </p:cNvPr>
              <p:cNvSpPr/>
              <p:nvPr/>
            </p:nvSpPr>
            <p:spPr>
              <a:xfrm rot="177827">
                <a:off x="-7237703" y="771463"/>
                <a:ext cx="14257584" cy="2681375"/>
              </a:xfrm>
              <a:prstGeom prst="arc">
                <a:avLst>
                  <a:gd name="adj1" fmla="val 17731064"/>
                  <a:gd name="adj2" fmla="val 21225516"/>
                </a:avLst>
              </a:prstGeom>
              <a:ln w="19050">
                <a:solidFill>
                  <a:schemeClr val="tx1"/>
                </a:solidFill>
                <a:prstDash val="sysDash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Connecteur droit 15">
                <a:extLst>
                  <a:ext uri="{FF2B5EF4-FFF2-40B4-BE49-F238E27FC236}">
                    <a16:creationId xmlns:a16="http://schemas.microsoft.com/office/drawing/2014/main" id="{82C6CDFA-2D2B-4897-864B-D8C9110ABC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424" y="1168785"/>
                <a:ext cx="2376264" cy="303949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id="{7B0FE748-F47C-45C3-96D4-FD3335FC31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87688" y="1168786"/>
                <a:ext cx="2376264" cy="377238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D8AB0B40-90CE-4432-B738-4476ECE697D7}"/>
                  </a:ext>
                </a:extLst>
              </p:cNvPr>
              <p:cNvSpPr/>
              <p:nvPr/>
            </p:nvSpPr>
            <p:spPr>
              <a:xfrm rot="387333">
                <a:off x="-8786564" y="4138525"/>
                <a:ext cx="17843885" cy="1753327"/>
              </a:xfrm>
              <a:prstGeom prst="arc">
                <a:avLst>
                  <a:gd name="adj1" fmla="val 17731064"/>
                  <a:gd name="adj2" fmla="val 21225516"/>
                </a:avLst>
              </a:prstGeom>
              <a:ln w="19050">
                <a:solidFill>
                  <a:schemeClr val="tx1"/>
                </a:solidFill>
                <a:prstDash val="solid"/>
                <a:headEnd type="triangle" w="med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E8A2C4B3-77F2-4C19-987E-C034DEACBD44}"/>
                  </a:ext>
                </a:extLst>
              </p:cNvPr>
              <p:cNvSpPr txBox="1"/>
              <p:nvPr/>
            </p:nvSpPr>
            <p:spPr>
              <a:xfrm rot="442527">
                <a:off x="852754" y="4223576"/>
                <a:ext cx="10737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Ground track</a:t>
                </a:r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61CC9FCF-A1C0-4EF3-A5B8-C127C2B98862}"/>
                  </a:ext>
                </a:extLst>
              </p:cNvPr>
              <p:cNvSpPr/>
              <p:nvPr/>
            </p:nvSpPr>
            <p:spPr>
              <a:xfrm>
                <a:off x="7079666" y="1053322"/>
                <a:ext cx="960430" cy="792088"/>
              </a:xfrm>
              <a:prstGeom prst="ellipse">
                <a:avLst/>
              </a:prstGeom>
              <a:solidFill>
                <a:srgbClr val="B9CDE5">
                  <a:alpha val="70980"/>
                </a:srgbClr>
              </a:solidFill>
              <a:ln w="28575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30050A4-1B7E-41FC-AF50-332B3DB4838D}"/>
                  </a:ext>
                </a:extLst>
              </p:cNvPr>
              <p:cNvSpPr/>
              <p:nvPr/>
            </p:nvSpPr>
            <p:spPr>
              <a:xfrm rot="851703">
                <a:off x="7491901" y="2282179"/>
                <a:ext cx="135961" cy="782644"/>
              </a:xfrm>
              <a:prstGeom prst="rect">
                <a:avLst/>
              </a:prstGeom>
              <a:solidFill>
                <a:srgbClr val="26E260">
                  <a:alpha val="38824"/>
                </a:srgbClr>
              </a:solidFill>
              <a:ln w="28575">
                <a:solidFill>
                  <a:srgbClr val="3399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25F06B0-B747-456A-A6CB-35753E3BDF09}"/>
                  </a:ext>
                </a:extLst>
              </p:cNvPr>
              <p:cNvSpPr/>
              <p:nvPr/>
            </p:nvSpPr>
            <p:spPr>
              <a:xfrm rot="851703">
                <a:off x="7484067" y="3739010"/>
                <a:ext cx="0" cy="782644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84">
                <a:extLst>
                  <a:ext uri="{FF2B5EF4-FFF2-40B4-BE49-F238E27FC236}">
                    <a16:creationId xmlns:a16="http://schemas.microsoft.com/office/drawing/2014/main" id="{9DB890D5-C906-4ADB-BF10-1197FF84D445}"/>
                  </a:ext>
                </a:extLst>
              </p:cNvPr>
              <p:cNvSpPr/>
              <p:nvPr/>
            </p:nvSpPr>
            <p:spPr>
              <a:xfrm rot="1393675">
                <a:off x="3167146" y="3299464"/>
                <a:ext cx="222881" cy="2698386"/>
              </a:xfrm>
              <a:custGeom>
                <a:avLst/>
                <a:gdLst>
                  <a:gd name="connsiteX0" fmla="*/ 0 w 216000"/>
                  <a:gd name="connsiteY0" fmla="*/ 0 h 2628000"/>
                  <a:gd name="connsiteX1" fmla="*/ 216000 w 216000"/>
                  <a:gd name="connsiteY1" fmla="*/ 0 h 2628000"/>
                  <a:gd name="connsiteX2" fmla="*/ 216000 w 216000"/>
                  <a:gd name="connsiteY2" fmla="*/ 2628000 h 2628000"/>
                  <a:gd name="connsiteX3" fmla="*/ 0 w 216000"/>
                  <a:gd name="connsiteY3" fmla="*/ 2628000 h 2628000"/>
                  <a:gd name="connsiteX4" fmla="*/ 0 w 216000"/>
                  <a:gd name="connsiteY4" fmla="*/ 0 h 2628000"/>
                  <a:gd name="connsiteX0" fmla="*/ 0 w 216000"/>
                  <a:gd name="connsiteY0" fmla="*/ 33120 h 2661120"/>
                  <a:gd name="connsiteX1" fmla="*/ 213223 w 216000"/>
                  <a:gd name="connsiteY1" fmla="*/ 0 h 2661120"/>
                  <a:gd name="connsiteX2" fmla="*/ 216000 w 216000"/>
                  <a:gd name="connsiteY2" fmla="*/ 2661120 h 2661120"/>
                  <a:gd name="connsiteX3" fmla="*/ 0 w 216000"/>
                  <a:gd name="connsiteY3" fmla="*/ 2661120 h 2661120"/>
                  <a:gd name="connsiteX4" fmla="*/ 0 w 216000"/>
                  <a:gd name="connsiteY4" fmla="*/ 33120 h 2661120"/>
                  <a:gd name="connsiteX0" fmla="*/ 6881 w 222881"/>
                  <a:gd name="connsiteY0" fmla="*/ 33120 h 2698386"/>
                  <a:gd name="connsiteX1" fmla="*/ 220104 w 222881"/>
                  <a:gd name="connsiteY1" fmla="*/ 0 h 2698386"/>
                  <a:gd name="connsiteX2" fmla="*/ 222881 w 222881"/>
                  <a:gd name="connsiteY2" fmla="*/ 2661120 h 2698386"/>
                  <a:gd name="connsiteX3" fmla="*/ 0 w 222881"/>
                  <a:gd name="connsiteY3" fmla="*/ 2698386 h 2698386"/>
                  <a:gd name="connsiteX4" fmla="*/ 6881 w 222881"/>
                  <a:gd name="connsiteY4" fmla="*/ 33120 h 2698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881" h="2698386">
                    <a:moveTo>
                      <a:pt x="6881" y="33120"/>
                    </a:moveTo>
                    <a:lnTo>
                      <a:pt x="220104" y="0"/>
                    </a:lnTo>
                    <a:cubicBezTo>
                      <a:pt x="221030" y="887040"/>
                      <a:pt x="221955" y="1774080"/>
                      <a:pt x="222881" y="2661120"/>
                    </a:cubicBezTo>
                    <a:lnTo>
                      <a:pt x="0" y="2698386"/>
                    </a:lnTo>
                    <a:cubicBezTo>
                      <a:pt x="2294" y="1809964"/>
                      <a:pt x="4587" y="921542"/>
                      <a:pt x="6881" y="33120"/>
                    </a:cubicBezTo>
                    <a:close/>
                  </a:path>
                </a:pathLst>
              </a:custGeom>
              <a:solidFill>
                <a:srgbClr val="26E260">
                  <a:alpha val="38824"/>
                </a:srgbClr>
              </a:solidFill>
              <a:ln w="28575">
                <a:solidFill>
                  <a:srgbClr val="3399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7" name="Connecteur droit 86">
                <a:extLst>
                  <a:ext uri="{FF2B5EF4-FFF2-40B4-BE49-F238E27FC236}">
                    <a16:creationId xmlns:a16="http://schemas.microsoft.com/office/drawing/2014/main" id="{02137A08-F5E5-4BDA-A14E-8BD6F6245A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760772" y="3421201"/>
                <a:ext cx="1046966" cy="2446513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166D1EF2-870E-4FD2-95BE-230E199ECA98}"/>
                </a:ext>
              </a:extLst>
            </p:cNvPr>
            <p:cNvSpPr txBox="1"/>
            <p:nvPr/>
          </p:nvSpPr>
          <p:spPr>
            <a:xfrm>
              <a:off x="573157" y="5897790"/>
              <a:ext cx="5325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</a:rPr>
                <a:t>© CLS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6476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82E1C8A-A8FF-4226-B588-735ABC153D45}"/>
              </a:ext>
            </a:extLst>
          </p:cNvPr>
          <p:cNvSpPr txBox="1"/>
          <p:nvPr/>
        </p:nvSpPr>
        <p:spPr>
          <a:xfrm>
            <a:off x="191344" y="4581128"/>
            <a:ext cx="6120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Sur Jason-CS / Sentinel 6 (lancement en 2020) l’altimètre émettra des impulsions en continu ce qui résoudra ce problème.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05480B3-C1BD-464B-8806-110343911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Altimétrie SAR entièrement focalisée </a:t>
            </a:r>
            <a:r>
              <a:rPr lang="en-US" dirty="0"/>
              <a:t>(FF-SAR)	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A3A4FF-73F8-42F9-A573-F5995A696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altimètres SAR actuels (CryoSat-2, Sentinel-3) émettent des faisceau radar par salves de 64 impulsions. Ceci induit des répliques « fantômes » dans les échos reçus en traitement entièrement focalisé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09CF338-4836-4D81-9F7C-2C461A89CBF5}"/>
              </a:ext>
            </a:extLst>
          </p:cNvPr>
          <p:cNvGrpSpPr/>
          <p:nvPr/>
        </p:nvGrpSpPr>
        <p:grpSpPr>
          <a:xfrm>
            <a:off x="4727848" y="1944347"/>
            <a:ext cx="8304244" cy="4671137"/>
            <a:chOff x="4727848" y="1944347"/>
            <a:chExt cx="8304244" cy="4671137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D1CC0876-46BE-441B-B52D-774FFC117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7848" y="1944347"/>
              <a:ext cx="8304244" cy="4671137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6DB4A0FF-DE83-46FD-A57F-7F0DD62B0EF5}"/>
                </a:ext>
              </a:extLst>
            </p:cNvPr>
            <p:cNvSpPr txBox="1"/>
            <p:nvPr/>
          </p:nvSpPr>
          <p:spPr>
            <a:xfrm>
              <a:off x="6355393" y="5589240"/>
              <a:ext cx="5325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solidFill>
                    <a:schemeClr val="bg2">
                      <a:lumMod val="75000"/>
                    </a:schemeClr>
                  </a:solidFill>
                </a:rPr>
                <a:t>© CLS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6699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41C7C4-E714-4DD0-97AB-C0378C44F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Écho radar sur océan / grand lacs (altimétrie classique)</a:t>
            </a:r>
            <a:r>
              <a:rPr lang="fr-FR" dirty="0"/>
              <a:t>	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21262F33-01D3-4CF2-8A3C-0EC6656F9D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5" y="692696"/>
            <a:ext cx="4392488" cy="5785090"/>
          </a:xfrm>
        </p:spPr>
      </p:pic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0E6E0660-A1CD-46D2-9043-9D75343D8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08168" y="761631"/>
            <a:ext cx="4392488" cy="5364533"/>
          </a:xfrm>
        </p:spPr>
        <p:txBody>
          <a:bodyPr/>
          <a:lstStyle/>
          <a:p>
            <a:pPr marL="177800" indent="0">
              <a:buNone/>
            </a:pPr>
            <a:r>
              <a:rPr lang="fr-FR" dirty="0"/>
              <a:t>Les échos radar moyennés (ou « formes d’onde ») sont les mesures de base, analysées pour calculer la distance satellite-surface (range). </a:t>
            </a:r>
          </a:p>
          <a:p>
            <a:pPr marL="177800" indent="0">
              <a:buNone/>
            </a:pPr>
            <a:r>
              <a:rPr lang="fr-FR" dirty="0"/>
              <a:t>Leur forme est analysée et calée sur des modèles analytiques (océan) ou empiriques pour récupérer toutes les composantes de la mesure.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9E40E95-AA8D-4C03-9360-5F68FD64C816}"/>
              </a:ext>
            </a:extLst>
          </p:cNvPr>
          <p:cNvSpPr txBox="1"/>
          <p:nvPr/>
        </p:nvSpPr>
        <p:spPr>
          <a:xfrm>
            <a:off x="4538977" y="4238814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surface vue d’en haut, en rouge l’interaction du faisceau avec la surface</a:t>
            </a:r>
            <a:br>
              <a:rPr lang="fr-FR" i="1" dirty="0"/>
            </a:br>
            <a:r>
              <a:rPr lang="fr-FR" i="1" dirty="0"/>
              <a:t>NB. la surface du disque et de l’anneau rouges sont égales dans un cas idéal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79C7E11-3595-46FC-BCF0-48F830A45871}"/>
              </a:ext>
            </a:extLst>
          </p:cNvPr>
          <p:cNvSpPr txBox="1"/>
          <p:nvPr/>
        </p:nvSpPr>
        <p:spPr>
          <a:xfrm>
            <a:off x="4583832" y="899007"/>
            <a:ext cx="937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Satellite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4695248-8AA0-4FEE-9EA5-FE57E909A449}"/>
              </a:ext>
            </a:extLst>
          </p:cNvPr>
          <p:cNvSpPr txBox="1"/>
          <p:nvPr/>
        </p:nvSpPr>
        <p:spPr>
          <a:xfrm>
            <a:off x="4583832" y="2277009"/>
            <a:ext cx="155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Faisceau radar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525A097-5530-4717-89E0-25EC180EF258}"/>
              </a:ext>
            </a:extLst>
          </p:cNvPr>
          <p:cNvSpPr txBox="1"/>
          <p:nvPr/>
        </p:nvSpPr>
        <p:spPr>
          <a:xfrm>
            <a:off x="4538977" y="3820536"/>
            <a:ext cx="2763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Front du faisceau et surface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2D1E510-CC11-46CE-A344-EF711525FB54}"/>
              </a:ext>
            </a:extLst>
          </p:cNvPr>
          <p:cNvSpPr txBox="1"/>
          <p:nvPr/>
        </p:nvSpPr>
        <p:spPr>
          <a:xfrm>
            <a:off x="4439816" y="5919800"/>
            <a:ext cx="7067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‘forme d’onde’ (moyenne des échos radars)</a:t>
            </a:r>
            <a:br>
              <a:rPr lang="fr-FR" i="1" dirty="0"/>
            </a:br>
            <a:r>
              <a:rPr lang="fr-FR" i="1" dirty="0"/>
              <a:t>puissance réfléchie et reçue en retour par le satellite en fonction du temps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0C337EE-426B-47B2-8B1A-F1F508885581}"/>
              </a:ext>
            </a:extLst>
          </p:cNvPr>
          <p:cNvSpPr txBox="1"/>
          <p:nvPr/>
        </p:nvSpPr>
        <p:spPr>
          <a:xfrm>
            <a:off x="18356" y="6237493"/>
            <a:ext cx="1467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bg2">
                    <a:lumMod val="75000"/>
                  </a:schemeClr>
                </a:solidFill>
              </a:rPr>
              <a:t>© </a:t>
            </a:r>
            <a:r>
              <a:rPr lang="fr-FR" sz="1000" dirty="0" err="1">
                <a:solidFill>
                  <a:schemeClr val="bg2">
                    <a:lumMod val="75000"/>
                  </a:schemeClr>
                </a:solidFill>
              </a:rPr>
              <a:t>Cnes</a:t>
            </a:r>
            <a:r>
              <a:rPr lang="fr-FR" sz="1000" dirty="0">
                <a:solidFill>
                  <a:schemeClr val="bg2">
                    <a:lumMod val="75000"/>
                  </a:schemeClr>
                </a:solidFill>
              </a:rPr>
              <a:t>/Mira Production</a:t>
            </a:r>
          </a:p>
        </p:txBody>
      </p:sp>
    </p:spTree>
    <p:extLst>
      <p:ext uri="{BB962C8B-B14F-4D97-AF65-F5344CB8AC3E}">
        <p14:creationId xmlns:p14="http://schemas.microsoft.com/office/powerpoint/2010/main" val="4161937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41C7C4-E714-4DD0-97AB-C0378C44F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Écho radar sur océan / grand lacs (altimétrie SAR)</a:t>
            </a:r>
            <a:r>
              <a:rPr lang="en-US" dirty="0"/>
              <a:t>	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AB38E68-113F-4BBB-AB15-DD644318DB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C2C8AD6-9D25-4585-9352-DB565278FE1D}"/>
              </a:ext>
            </a:extLst>
          </p:cNvPr>
          <p:cNvSpPr txBox="1"/>
          <p:nvPr/>
        </p:nvSpPr>
        <p:spPr>
          <a:xfrm>
            <a:off x="5837675" y="4425069"/>
            <a:ext cx="63543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surface vue d’en haut, en rouge l’interaction du faisceau avec la surface; en vert la partie analysée par le décalage en fréquence Doppler</a:t>
            </a:r>
            <a:br>
              <a:rPr lang="fr-FR" i="1" dirty="0"/>
            </a:br>
            <a:r>
              <a:rPr lang="fr-FR" i="1" dirty="0"/>
              <a:t>NB. la surface du disque et de l’anneau rouges sont égales dans un cas idéal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AFBE7E1-D2B1-4356-B46C-4DABA18062F1}"/>
              </a:ext>
            </a:extLst>
          </p:cNvPr>
          <p:cNvSpPr txBox="1"/>
          <p:nvPr/>
        </p:nvSpPr>
        <p:spPr>
          <a:xfrm>
            <a:off x="5837675" y="731836"/>
            <a:ext cx="937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Satellite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C25C996-4639-4854-9E5F-AFD3067B8C6E}"/>
              </a:ext>
            </a:extLst>
          </p:cNvPr>
          <p:cNvSpPr txBox="1"/>
          <p:nvPr/>
        </p:nvSpPr>
        <p:spPr>
          <a:xfrm>
            <a:off x="5837675" y="2109838"/>
            <a:ext cx="155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Faisceau radar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316CBCF-67A6-47AC-BD8F-E4A5B5F224A9}"/>
              </a:ext>
            </a:extLst>
          </p:cNvPr>
          <p:cNvSpPr txBox="1"/>
          <p:nvPr/>
        </p:nvSpPr>
        <p:spPr>
          <a:xfrm>
            <a:off x="5792820" y="3653365"/>
            <a:ext cx="2763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Front du faisceau et surface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EB7AD4D-2A76-48B5-B51E-6C2F6C94B4D4}"/>
              </a:ext>
            </a:extLst>
          </p:cNvPr>
          <p:cNvSpPr txBox="1"/>
          <p:nvPr/>
        </p:nvSpPr>
        <p:spPr>
          <a:xfrm>
            <a:off x="5850120" y="5973293"/>
            <a:ext cx="5862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‘forme d’onde’ (moyenne des échos radars)</a:t>
            </a:r>
            <a:br>
              <a:rPr lang="fr-FR" i="1" dirty="0"/>
            </a:br>
            <a:r>
              <a:rPr lang="fr-FR" i="1" dirty="0"/>
              <a:t>puissance réfléchie et reçue en retour par le satellite en fonction du temps</a:t>
            </a:r>
          </a:p>
        </p:txBody>
      </p:sp>
      <p:sp>
        <p:nvSpPr>
          <p:cNvPr id="10" name="Espace réservé du contenu 10">
            <a:extLst>
              <a:ext uri="{FF2B5EF4-FFF2-40B4-BE49-F238E27FC236}">
                <a16:creationId xmlns:a16="http://schemas.microsoft.com/office/drawing/2014/main" id="{96BA471A-B1CE-45D9-B265-713ADF6D1B05}"/>
              </a:ext>
            </a:extLst>
          </p:cNvPr>
          <p:cNvSpPr txBox="1">
            <a:spLocks/>
          </p:cNvSpPr>
          <p:nvPr/>
        </p:nvSpPr>
        <p:spPr>
          <a:xfrm>
            <a:off x="7313541" y="761631"/>
            <a:ext cx="4687115" cy="5364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44500" indent="-2667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buNone/>
            </a:pPr>
            <a:r>
              <a:rPr lang="fr-FR" dirty="0"/>
              <a:t>Les échos radar moyennés (ou « formes d’onde ») sont les mesures de base, analysées pour calculer la distance satellite-surface (« range »).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6A6CD9A-C234-45AD-993B-09F7401C94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445" y="609974"/>
            <a:ext cx="5850120" cy="6215753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A9AD98F2-7821-4A0A-B38E-DC3E3DAFC691}"/>
              </a:ext>
            </a:extLst>
          </p:cNvPr>
          <p:cNvSpPr txBox="1"/>
          <p:nvPr/>
        </p:nvSpPr>
        <p:spPr>
          <a:xfrm>
            <a:off x="0" y="6579506"/>
            <a:ext cx="1467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bg2">
                    <a:lumMod val="75000"/>
                  </a:schemeClr>
                </a:solidFill>
              </a:rPr>
              <a:t>© </a:t>
            </a:r>
            <a:r>
              <a:rPr lang="fr-FR" sz="1000" dirty="0" err="1">
                <a:solidFill>
                  <a:schemeClr val="bg2">
                    <a:lumMod val="75000"/>
                  </a:schemeClr>
                </a:solidFill>
              </a:rPr>
              <a:t>Cnes</a:t>
            </a:r>
            <a:r>
              <a:rPr lang="fr-FR" sz="1000" dirty="0">
                <a:solidFill>
                  <a:schemeClr val="bg2">
                    <a:lumMod val="75000"/>
                  </a:schemeClr>
                </a:solidFill>
              </a:rPr>
              <a:t>/Mira Production</a:t>
            </a:r>
          </a:p>
        </p:txBody>
      </p:sp>
    </p:spTree>
    <p:extLst>
      <p:ext uri="{BB962C8B-B14F-4D97-AF65-F5344CB8AC3E}">
        <p14:creationId xmlns:p14="http://schemas.microsoft.com/office/powerpoint/2010/main" val="1139166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41C7C4-E714-4DD0-97AB-C0378C44F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Écho radar sur cours d’eau / petits plans d’eau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F11E3F-ABFD-44C2-AAE6-E676B7040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49" y="828675"/>
            <a:ext cx="6644631" cy="5410200"/>
          </a:xfrm>
        </p:spPr>
        <p:txBody>
          <a:bodyPr/>
          <a:lstStyle/>
          <a:p>
            <a:r>
              <a:rPr lang="fr-FR" dirty="0"/>
              <a:t>Les rives des cours et plans d’eau ont un impact sur la réflexion (c’est aussi le cas des côtes) : </a:t>
            </a:r>
            <a:br>
              <a:rPr lang="fr-FR" dirty="0"/>
            </a:br>
            <a:r>
              <a:rPr lang="fr-FR" dirty="0"/>
              <a:t>La réflexion n’est en général pas la même sur les deux types de surface  (elles peuvent être similaires si les terres réfléchissent bien – pierres de couleur claire, sable mouillé…)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4FB97063-1404-4E1D-97E4-BAE0C52AD8E3}"/>
              </a:ext>
            </a:extLst>
          </p:cNvPr>
          <p:cNvGrpSpPr/>
          <p:nvPr/>
        </p:nvGrpSpPr>
        <p:grpSpPr>
          <a:xfrm>
            <a:off x="7298199" y="662055"/>
            <a:ext cx="4593079" cy="6166853"/>
            <a:chOff x="7298199" y="662055"/>
            <a:chExt cx="4593079" cy="6166853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4A156D2C-2754-455F-92B0-D416A1F6B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98199" y="662055"/>
              <a:ext cx="4435234" cy="6109762"/>
            </a:xfrm>
            <a:prstGeom prst="rect">
              <a:avLst/>
            </a:prstGeom>
          </p:spPr>
        </p:pic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58B987FB-11D8-44DD-BD49-EA103935A41C}"/>
                </a:ext>
              </a:extLst>
            </p:cNvPr>
            <p:cNvSpPr txBox="1"/>
            <p:nvPr/>
          </p:nvSpPr>
          <p:spPr>
            <a:xfrm>
              <a:off x="7388559" y="6659631"/>
              <a:ext cx="4502719" cy="1692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1135" defTabSz="914311">
                <a:defRPr/>
              </a:pPr>
              <a:r>
                <a:rPr lang="fr-FR" sz="1100" i="1" spc="-9" dirty="0">
                  <a:solidFill>
                    <a:srgbClr val="7E7E7E"/>
                  </a:solidFill>
                  <a:latin typeface="Arial"/>
                  <a:cs typeface="Arial"/>
                </a:rPr>
                <a:t>Cnes/Mira Production </a:t>
              </a:r>
              <a:r>
                <a:rPr lang="fr-FR" sz="1100" i="1" spc="-9" dirty="0" err="1">
                  <a:solidFill>
                    <a:srgbClr val="7E7E7E"/>
                  </a:solidFill>
                  <a:latin typeface="Arial"/>
                  <a:cs typeface="Arial"/>
                </a:rPr>
                <a:t>From</a:t>
              </a:r>
              <a:r>
                <a:rPr sz="1100" i="1" dirty="0">
                  <a:solidFill>
                    <a:srgbClr val="7E7E7E"/>
                  </a:solidFill>
                  <a:latin typeface="Arial"/>
                  <a:cs typeface="Arial"/>
                </a:rPr>
                <a:t> </a:t>
              </a:r>
              <a:r>
                <a:rPr lang="fr-FR" sz="1100" i="1" dirty="0">
                  <a:solidFill>
                    <a:srgbClr val="7E7E7E"/>
                  </a:solidFill>
                  <a:latin typeface="Arial"/>
                  <a:cs typeface="Arial"/>
                </a:rPr>
                <a:t>P. Thibaut, in </a:t>
              </a:r>
              <a:r>
                <a:rPr sz="1100" i="1" spc="-4" dirty="0">
                  <a:solidFill>
                    <a:srgbClr val="7E7E7E"/>
                  </a:solidFill>
                  <a:latin typeface="Arial"/>
                  <a:cs typeface="Arial"/>
                </a:rPr>
                <a:t>Go</a:t>
              </a:r>
              <a:r>
                <a:rPr sz="1100" i="1" spc="-9" dirty="0">
                  <a:solidFill>
                    <a:srgbClr val="7E7E7E"/>
                  </a:solidFill>
                  <a:latin typeface="Arial"/>
                  <a:cs typeface="Arial"/>
                </a:rPr>
                <a:t>mm</a:t>
              </a:r>
              <a:r>
                <a:rPr sz="1100" i="1" spc="-4" dirty="0">
                  <a:solidFill>
                    <a:srgbClr val="7E7E7E"/>
                  </a:solidFill>
                  <a:latin typeface="Arial"/>
                  <a:cs typeface="Arial"/>
                </a:rPr>
                <a:t>eng</a:t>
              </a:r>
              <a:r>
                <a:rPr sz="1100" i="1" dirty="0">
                  <a:solidFill>
                    <a:srgbClr val="7E7E7E"/>
                  </a:solidFill>
                  <a:latin typeface="Arial"/>
                  <a:cs typeface="Arial"/>
                </a:rPr>
                <a:t>i</a:t>
              </a:r>
              <a:r>
                <a:rPr sz="1100" i="1" spc="-4" dirty="0">
                  <a:solidFill>
                    <a:srgbClr val="7E7E7E"/>
                  </a:solidFill>
                  <a:latin typeface="Arial"/>
                  <a:cs typeface="Arial"/>
                </a:rPr>
                <a:t>nge</a:t>
              </a:r>
              <a:r>
                <a:rPr sz="1100" i="1" dirty="0">
                  <a:solidFill>
                    <a:srgbClr val="7E7E7E"/>
                  </a:solidFill>
                  <a:latin typeface="Arial"/>
                  <a:cs typeface="Arial"/>
                </a:rPr>
                <a:t>r</a:t>
              </a:r>
              <a:r>
                <a:rPr sz="1100" i="1" spc="-39" dirty="0">
                  <a:solidFill>
                    <a:srgbClr val="7E7E7E"/>
                  </a:solidFill>
                  <a:latin typeface="Arial"/>
                  <a:cs typeface="Arial"/>
                </a:rPr>
                <a:t> </a:t>
              </a:r>
              <a:r>
                <a:rPr sz="1100" i="1" spc="-4" dirty="0">
                  <a:solidFill>
                    <a:srgbClr val="7E7E7E"/>
                  </a:solidFill>
                  <a:latin typeface="Arial"/>
                  <a:cs typeface="Arial"/>
                </a:rPr>
                <a:t>e</a:t>
              </a:r>
              <a:r>
                <a:rPr sz="1100" i="1" dirty="0">
                  <a:solidFill>
                    <a:srgbClr val="7E7E7E"/>
                  </a:solidFill>
                  <a:latin typeface="Arial"/>
                  <a:cs typeface="Arial"/>
                </a:rPr>
                <a:t>t</a:t>
              </a:r>
              <a:r>
                <a:rPr sz="1100" i="1" spc="-13" dirty="0">
                  <a:solidFill>
                    <a:srgbClr val="7E7E7E"/>
                  </a:solidFill>
                  <a:latin typeface="Arial"/>
                  <a:cs typeface="Arial"/>
                </a:rPr>
                <a:t> </a:t>
              </a:r>
              <a:r>
                <a:rPr sz="1100" i="1" spc="-4" dirty="0">
                  <a:solidFill>
                    <a:srgbClr val="7E7E7E"/>
                  </a:solidFill>
                  <a:latin typeface="Arial"/>
                  <a:cs typeface="Arial"/>
                </a:rPr>
                <a:t>a</a:t>
              </a:r>
              <a:r>
                <a:rPr sz="1100" i="1" dirty="0">
                  <a:solidFill>
                    <a:srgbClr val="7E7E7E"/>
                  </a:solidFill>
                  <a:latin typeface="Arial"/>
                  <a:cs typeface="Arial"/>
                </a:rPr>
                <a:t>l</a:t>
              </a:r>
              <a:r>
                <a:rPr sz="1100" i="1" spc="4" dirty="0">
                  <a:solidFill>
                    <a:srgbClr val="7E7E7E"/>
                  </a:solidFill>
                  <a:latin typeface="Arial"/>
                  <a:cs typeface="Arial"/>
                </a:rPr>
                <a:t>.</a:t>
              </a:r>
              <a:r>
                <a:rPr sz="1100" i="1" dirty="0">
                  <a:solidFill>
                    <a:srgbClr val="7E7E7E"/>
                  </a:solidFill>
                  <a:latin typeface="Arial"/>
                  <a:cs typeface="Arial"/>
                </a:rPr>
                <a:t>,</a:t>
              </a:r>
              <a:r>
                <a:rPr sz="1100" i="1" spc="-22" dirty="0">
                  <a:solidFill>
                    <a:srgbClr val="7E7E7E"/>
                  </a:solidFill>
                  <a:latin typeface="Arial"/>
                  <a:cs typeface="Arial"/>
                </a:rPr>
                <a:t> </a:t>
              </a:r>
              <a:r>
                <a:rPr sz="1100" i="1" spc="-4" dirty="0">
                  <a:solidFill>
                    <a:srgbClr val="7E7E7E"/>
                  </a:solidFill>
                  <a:latin typeface="Arial"/>
                  <a:cs typeface="Arial"/>
                </a:rPr>
                <a:t>20</a:t>
              </a:r>
              <a:r>
                <a:rPr sz="1100" i="1" spc="-96" dirty="0">
                  <a:solidFill>
                    <a:srgbClr val="7E7E7E"/>
                  </a:solidFill>
                  <a:latin typeface="Arial"/>
                  <a:cs typeface="Arial"/>
                </a:rPr>
                <a:t>1</a:t>
              </a:r>
              <a:r>
                <a:rPr sz="1100" i="1" dirty="0">
                  <a:solidFill>
                    <a:srgbClr val="7E7E7E"/>
                  </a:solidFill>
                  <a:latin typeface="Arial"/>
                  <a:cs typeface="Arial"/>
                </a:rPr>
                <a:t>1</a:t>
              </a:r>
              <a:endParaRPr sz="11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1080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E46A11-15AF-4194-9931-6C498487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Sur cours d’eau (</a:t>
            </a:r>
            <a:r>
              <a:rPr lang="fr-FR" sz="3600" dirty="0" err="1"/>
              <a:t>alti</a:t>
            </a:r>
            <a:r>
              <a:rPr lang="fr-FR" sz="3600" dirty="0"/>
              <a:t>. classique) (rives non-réfléchissantes)	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3ACF82D-5E4C-4B93-B9F8-81708505B538}"/>
              </a:ext>
            </a:extLst>
          </p:cNvPr>
          <p:cNvGrpSpPr/>
          <p:nvPr/>
        </p:nvGrpSpPr>
        <p:grpSpPr>
          <a:xfrm>
            <a:off x="29326" y="736485"/>
            <a:ext cx="11622173" cy="6076892"/>
            <a:chOff x="29326" y="736485"/>
            <a:chExt cx="11622173" cy="6076892"/>
          </a:xfrm>
        </p:grpSpPr>
        <p:sp>
          <p:nvSpPr>
            <p:cNvPr id="100" name="Ellipse 99">
              <a:extLst>
                <a:ext uri="{FF2B5EF4-FFF2-40B4-BE49-F238E27FC236}">
                  <a16:creationId xmlns:a16="http://schemas.microsoft.com/office/drawing/2014/main" id="{E2F72D81-5CE8-4309-8EBE-1823E545CA96}"/>
                </a:ext>
              </a:extLst>
            </p:cNvPr>
            <p:cNvSpPr/>
            <p:nvPr/>
          </p:nvSpPr>
          <p:spPr>
            <a:xfrm>
              <a:off x="9827011" y="4341812"/>
              <a:ext cx="1497219" cy="14960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9C89748E-0949-4AA4-B41D-E25F3A6329CE}"/>
                </a:ext>
              </a:extLst>
            </p:cNvPr>
            <p:cNvSpPr/>
            <p:nvPr/>
          </p:nvSpPr>
          <p:spPr>
            <a:xfrm>
              <a:off x="9953840" y="4443617"/>
              <a:ext cx="1263706" cy="1276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64CF28A-0EC9-4CFB-89D7-24C0C2E256FA}"/>
                </a:ext>
              </a:extLst>
            </p:cNvPr>
            <p:cNvSpPr/>
            <p:nvPr/>
          </p:nvSpPr>
          <p:spPr>
            <a:xfrm>
              <a:off x="552484" y="4443779"/>
              <a:ext cx="1551740" cy="13080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6647CC12-8983-4509-B36C-40B73EF4EDCE}"/>
                </a:ext>
              </a:extLst>
            </p:cNvPr>
            <p:cNvCxnSpPr/>
            <p:nvPr/>
          </p:nvCxnSpPr>
          <p:spPr>
            <a:xfrm>
              <a:off x="380173" y="5877272"/>
              <a:ext cx="0" cy="9361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BC078343-6264-4C76-88B2-A0F42DD92EDE}"/>
                </a:ext>
              </a:extLst>
            </p:cNvPr>
            <p:cNvCxnSpPr/>
            <p:nvPr/>
          </p:nvCxnSpPr>
          <p:spPr>
            <a:xfrm>
              <a:off x="380173" y="6813377"/>
              <a:ext cx="16833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ACF7E77-1984-428A-9F1D-F32D7048E7A9}"/>
                </a:ext>
              </a:extLst>
            </p:cNvPr>
            <p:cNvGrpSpPr/>
            <p:nvPr/>
          </p:nvGrpSpPr>
          <p:grpSpPr>
            <a:xfrm>
              <a:off x="311532" y="767492"/>
              <a:ext cx="2088236" cy="504056"/>
              <a:chOff x="4151782" y="2132856"/>
              <a:chExt cx="2088236" cy="504056"/>
            </a:xfrm>
          </p:grpSpPr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565E187E-237A-4613-86CA-0C6407B5B354}"/>
                  </a:ext>
                </a:extLst>
              </p:cNvPr>
              <p:cNvSpPr/>
              <p:nvPr/>
            </p:nvSpPr>
            <p:spPr>
              <a:xfrm>
                <a:off x="4943872" y="213285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556DA5B-A6A0-47BD-ACD3-454BBA034475}"/>
                  </a:ext>
                </a:extLst>
              </p:cNvPr>
              <p:cNvSpPr/>
              <p:nvPr/>
            </p:nvSpPr>
            <p:spPr>
              <a:xfrm>
                <a:off x="5519936" y="2191688"/>
                <a:ext cx="720082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B4665DE-F18A-48F3-A9C8-47815DD285CF}"/>
                  </a:ext>
                </a:extLst>
              </p:cNvPr>
              <p:cNvSpPr/>
              <p:nvPr/>
            </p:nvSpPr>
            <p:spPr>
              <a:xfrm>
                <a:off x="4151782" y="2216029"/>
                <a:ext cx="720082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58D04D07-6D8B-44B9-B756-4EE419D505DF}"/>
                </a:ext>
              </a:extLst>
            </p:cNvPr>
            <p:cNvGrpSpPr/>
            <p:nvPr/>
          </p:nvGrpSpPr>
          <p:grpSpPr>
            <a:xfrm>
              <a:off x="29326" y="3595829"/>
              <a:ext cx="2253433" cy="769275"/>
              <a:chOff x="29326" y="3739845"/>
              <a:chExt cx="2253433" cy="769275"/>
            </a:xfrm>
          </p:grpSpPr>
          <p:sp>
            <p:nvSpPr>
              <p:cNvPr id="25" name="Trapèze 24">
                <a:extLst>
                  <a:ext uri="{FF2B5EF4-FFF2-40B4-BE49-F238E27FC236}">
                    <a16:creationId xmlns:a16="http://schemas.microsoft.com/office/drawing/2014/main" id="{B67CB7C3-4078-487D-9B15-E081B1F7B205}"/>
                  </a:ext>
                </a:extLst>
              </p:cNvPr>
              <p:cNvSpPr/>
              <p:nvPr/>
            </p:nvSpPr>
            <p:spPr>
              <a:xfrm rot="10800000">
                <a:off x="767408" y="3933056"/>
                <a:ext cx="1169746" cy="576064"/>
              </a:xfrm>
              <a:prstGeom prst="trapezoi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3EDEB940-62CF-4215-B915-83FAFD81F8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326" y="3754228"/>
                <a:ext cx="701694" cy="0"/>
              </a:xfrm>
              <a:prstGeom prst="line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D311ABA0-DBF5-4F05-BEC1-1C67F06B0B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94727" y="3739845"/>
                <a:ext cx="288032" cy="12536"/>
              </a:xfrm>
              <a:prstGeom prst="line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40ACBA17-D2DC-4672-8551-E2329A6ABE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96706" y="3739845"/>
                <a:ext cx="198021" cy="754892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CDFC2808-7AE1-4C82-8327-26C5992D7B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020" y="3739845"/>
                <a:ext cx="173726" cy="769275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FBAF1897-63B0-4FBD-8162-1E8646EE4EA8}"/>
                </a:ext>
              </a:extLst>
            </p:cNvPr>
            <p:cNvCxnSpPr>
              <a:cxnSpLocks/>
            </p:cNvCxnSpPr>
            <p:nvPr/>
          </p:nvCxnSpPr>
          <p:spPr>
            <a:xfrm>
              <a:off x="380173" y="6669360"/>
              <a:ext cx="3508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20D3F4E-7499-4890-A2DA-D11DE812E216}"/>
                </a:ext>
              </a:extLst>
            </p:cNvPr>
            <p:cNvSpPr/>
            <p:nvPr/>
          </p:nvSpPr>
          <p:spPr>
            <a:xfrm>
              <a:off x="3552073" y="4443779"/>
              <a:ext cx="1551740" cy="13080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285759C0-A577-48BE-BD7F-4CD43351E26E}"/>
                </a:ext>
              </a:extLst>
            </p:cNvPr>
            <p:cNvCxnSpPr/>
            <p:nvPr/>
          </p:nvCxnSpPr>
          <p:spPr>
            <a:xfrm>
              <a:off x="3379762" y="5877272"/>
              <a:ext cx="0" cy="9361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37C6C43A-6690-4D70-936D-2D7D62A6A01D}"/>
                </a:ext>
              </a:extLst>
            </p:cNvPr>
            <p:cNvCxnSpPr/>
            <p:nvPr/>
          </p:nvCxnSpPr>
          <p:spPr>
            <a:xfrm>
              <a:off x="3379762" y="6813377"/>
              <a:ext cx="16833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D158C34E-0613-4125-B24C-D1F1C6647D00}"/>
                </a:ext>
              </a:extLst>
            </p:cNvPr>
            <p:cNvGrpSpPr/>
            <p:nvPr/>
          </p:nvGrpSpPr>
          <p:grpSpPr>
            <a:xfrm>
              <a:off x="3320376" y="749274"/>
              <a:ext cx="2088236" cy="504056"/>
              <a:chOff x="4151782" y="2132856"/>
              <a:chExt cx="2088236" cy="504056"/>
            </a:xfrm>
          </p:grpSpPr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4455FDF8-DD9C-4895-84AF-84E375315C66}"/>
                  </a:ext>
                </a:extLst>
              </p:cNvPr>
              <p:cNvSpPr/>
              <p:nvPr/>
            </p:nvSpPr>
            <p:spPr>
              <a:xfrm>
                <a:off x="4943872" y="213285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638109C-DAEA-403D-8937-2AFFB5BB8D18}"/>
                  </a:ext>
                </a:extLst>
              </p:cNvPr>
              <p:cNvSpPr/>
              <p:nvPr/>
            </p:nvSpPr>
            <p:spPr>
              <a:xfrm>
                <a:off x="5519936" y="2191688"/>
                <a:ext cx="720082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4442B70-E1F2-4616-9F8C-C11B9CF81040}"/>
                  </a:ext>
                </a:extLst>
              </p:cNvPr>
              <p:cNvSpPr/>
              <p:nvPr/>
            </p:nvSpPr>
            <p:spPr>
              <a:xfrm>
                <a:off x="4151782" y="2216029"/>
                <a:ext cx="720082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DE75973A-DF1B-4A08-B660-F963D2A828B0}"/>
                </a:ext>
              </a:extLst>
            </p:cNvPr>
            <p:cNvGrpSpPr/>
            <p:nvPr/>
          </p:nvGrpSpPr>
          <p:grpSpPr>
            <a:xfrm>
              <a:off x="3028915" y="3595829"/>
              <a:ext cx="2253433" cy="769275"/>
              <a:chOff x="29326" y="3739845"/>
              <a:chExt cx="2253433" cy="769275"/>
            </a:xfrm>
          </p:grpSpPr>
          <p:sp>
            <p:nvSpPr>
              <p:cNvPr id="49" name="Trapèze 48">
                <a:extLst>
                  <a:ext uri="{FF2B5EF4-FFF2-40B4-BE49-F238E27FC236}">
                    <a16:creationId xmlns:a16="http://schemas.microsoft.com/office/drawing/2014/main" id="{1F409575-66D8-47F9-BF9B-C3AC1FF3AB3A}"/>
                  </a:ext>
                </a:extLst>
              </p:cNvPr>
              <p:cNvSpPr/>
              <p:nvPr/>
            </p:nvSpPr>
            <p:spPr>
              <a:xfrm rot="10800000">
                <a:off x="767408" y="3933056"/>
                <a:ext cx="1169746" cy="576064"/>
              </a:xfrm>
              <a:prstGeom prst="trapezoi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50" name="Connecteur droit 49">
                <a:extLst>
                  <a:ext uri="{FF2B5EF4-FFF2-40B4-BE49-F238E27FC236}">
                    <a16:creationId xmlns:a16="http://schemas.microsoft.com/office/drawing/2014/main" id="{7A31FDBD-5762-478D-BD60-81102AE40E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326" y="3754228"/>
                <a:ext cx="701694" cy="0"/>
              </a:xfrm>
              <a:prstGeom prst="line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>
                <a:extLst>
                  <a:ext uri="{FF2B5EF4-FFF2-40B4-BE49-F238E27FC236}">
                    <a16:creationId xmlns:a16="http://schemas.microsoft.com/office/drawing/2014/main" id="{65A265F7-F9E0-4C7A-BC62-ABB094BE6B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94727" y="3739845"/>
                <a:ext cx="288032" cy="12536"/>
              </a:xfrm>
              <a:prstGeom prst="line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>
                <a:extLst>
                  <a:ext uri="{FF2B5EF4-FFF2-40B4-BE49-F238E27FC236}">
                    <a16:creationId xmlns:a16="http://schemas.microsoft.com/office/drawing/2014/main" id="{0EADA963-B52E-443C-83CE-79D018CC94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96706" y="3739845"/>
                <a:ext cx="198021" cy="754892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>
                <a:extLst>
                  <a:ext uri="{FF2B5EF4-FFF2-40B4-BE49-F238E27FC236}">
                    <a16:creationId xmlns:a16="http://schemas.microsoft.com/office/drawing/2014/main" id="{F84340E7-030F-4AB8-A3F0-EF514E370E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020" y="3739845"/>
                <a:ext cx="173726" cy="769275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1144E474-0AAB-4C43-A3B3-747459788801}"/>
                </a:ext>
              </a:extLst>
            </p:cNvPr>
            <p:cNvCxnSpPr>
              <a:cxnSpLocks/>
            </p:cNvCxnSpPr>
            <p:nvPr/>
          </p:nvCxnSpPr>
          <p:spPr>
            <a:xfrm>
              <a:off x="3379762" y="6669360"/>
              <a:ext cx="48399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0EFF02A-6C25-4C99-B012-0692D128CE95}"/>
                </a:ext>
              </a:extLst>
            </p:cNvPr>
            <p:cNvSpPr/>
            <p:nvPr/>
          </p:nvSpPr>
          <p:spPr>
            <a:xfrm>
              <a:off x="6640689" y="4407146"/>
              <a:ext cx="1551740" cy="13080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0D3D0FA1-637C-4BCA-9454-4F1A483390D8}"/>
                </a:ext>
              </a:extLst>
            </p:cNvPr>
            <p:cNvCxnSpPr/>
            <p:nvPr/>
          </p:nvCxnSpPr>
          <p:spPr>
            <a:xfrm>
              <a:off x="6468378" y="5840639"/>
              <a:ext cx="0" cy="9361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79133817-A9AA-4A8E-A248-12405A0569AA}"/>
                </a:ext>
              </a:extLst>
            </p:cNvPr>
            <p:cNvCxnSpPr/>
            <p:nvPr/>
          </p:nvCxnSpPr>
          <p:spPr>
            <a:xfrm>
              <a:off x="6468378" y="6776744"/>
              <a:ext cx="16833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7889BE51-CF9B-4FBE-A7E3-9DB852A33BDC}"/>
                </a:ext>
              </a:extLst>
            </p:cNvPr>
            <p:cNvGrpSpPr/>
            <p:nvPr/>
          </p:nvGrpSpPr>
          <p:grpSpPr>
            <a:xfrm>
              <a:off x="6405046" y="806873"/>
              <a:ext cx="2088236" cy="556364"/>
              <a:chOff x="4151782" y="2132856"/>
              <a:chExt cx="2088236" cy="504056"/>
            </a:xfrm>
          </p:grpSpPr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1B642633-5C6F-41DC-92FC-F413560097F8}"/>
                  </a:ext>
                </a:extLst>
              </p:cNvPr>
              <p:cNvSpPr/>
              <p:nvPr/>
            </p:nvSpPr>
            <p:spPr>
              <a:xfrm>
                <a:off x="4943872" y="213285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8C7E263-CE26-43DC-BC03-86D0D61626FD}"/>
                  </a:ext>
                </a:extLst>
              </p:cNvPr>
              <p:cNvSpPr/>
              <p:nvPr/>
            </p:nvSpPr>
            <p:spPr>
              <a:xfrm>
                <a:off x="5519936" y="2191688"/>
                <a:ext cx="720082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4F23C63-6A8B-4E3E-AE97-9610F71E96F8}"/>
                  </a:ext>
                </a:extLst>
              </p:cNvPr>
              <p:cNvSpPr/>
              <p:nvPr/>
            </p:nvSpPr>
            <p:spPr>
              <a:xfrm>
                <a:off x="4151782" y="2216029"/>
                <a:ext cx="720082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19AAF76B-9DF2-4147-B68F-BEA3BE4D99B7}"/>
                </a:ext>
              </a:extLst>
            </p:cNvPr>
            <p:cNvCxnSpPr>
              <a:cxnSpLocks/>
            </p:cNvCxnSpPr>
            <p:nvPr/>
          </p:nvCxnSpPr>
          <p:spPr>
            <a:xfrm>
              <a:off x="6117531" y="3573579"/>
              <a:ext cx="701694" cy="0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2BA6BD87-A1EF-4379-A729-3F1FA6C148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2932" y="3559196"/>
              <a:ext cx="288032" cy="12536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0B6219CF-4EB1-4D9C-A526-0DFAD248DF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84911" y="3559196"/>
              <a:ext cx="198021" cy="754892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9167EE8C-18F9-4A19-B27C-53A07B74F8A9}"/>
                </a:ext>
              </a:extLst>
            </p:cNvPr>
            <p:cNvCxnSpPr>
              <a:cxnSpLocks/>
            </p:cNvCxnSpPr>
            <p:nvPr/>
          </p:nvCxnSpPr>
          <p:spPr>
            <a:xfrm>
              <a:off x="6819225" y="3559196"/>
              <a:ext cx="173726" cy="769275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5664B51A-7702-428C-A6EF-687579D1C2C9}"/>
                </a:ext>
              </a:extLst>
            </p:cNvPr>
            <p:cNvCxnSpPr/>
            <p:nvPr/>
          </p:nvCxnSpPr>
          <p:spPr>
            <a:xfrm>
              <a:off x="6468378" y="6632727"/>
              <a:ext cx="60325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CE4B799-81A0-4BB0-9A1E-27430F4C5EE5}"/>
                </a:ext>
              </a:extLst>
            </p:cNvPr>
            <p:cNvSpPr/>
            <p:nvPr/>
          </p:nvSpPr>
          <p:spPr>
            <a:xfrm>
              <a:off x="9785896" y="4404399"/>
              <a:ext cx="1551740" cy="13080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4EC4D98A-3A96-4876-83EF-59370DC50847}"/>
                </a:ext>
              </a:extLst>
            </p:cNvPr>
            <p:cNvCxnSpPr/>
            <p:nvPr/>
          </p:nvCxnSpPr>
          <p:spPr>
            <a:xfrm>
              <a:off x="9613585" y="5837892"/>
              <a:ext cx="0" cy="9361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33DAA35E-6AB0-4400-8621-0F0400D9851D}"/>
                </a:ext>
              </a:extLst>
            </p:cNvPr>
            <p:cNvCxnSpPr/>
            <p:nvPr/>
          </p:nvCxnSpPr>
          <p:spPr>
            <a:xfrm>
              <a:off x="9613585" y="6773997"/>
              <a:ext cx="16833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e 79">
              <a:extLst>
                <a:ext uri="{FF2B5EF4-FFF2-40B4-BE49-F238E27FC236}">
                  <a16:creationId xmlns:a16="http://schemas.microsoft.com/office/drawing/2014/main" id="{77951292-6768-4D24-930B-7FA28D58799D}"/>
                </a:ext>
              </a:extLst>
            </p:cNvPr>
            <p:cNvGrpSpPr/>
            <p:nvPr/>
          </p:nvGrpSpPr>
          <p:grpSpPr>
            <a:xfrm>
              <a:off x="9563263" y="736485"/>
              <a:ext cx="2088236" cy="504056"/>
              <a:chOff x="4151782" y="2132856"/>
              <a:chExt cx="2088236" cy="504056"/>
            </a:xfrm>
          </p:grpSpPr>
          <p:sp>
            <p:nvSpPr>
              <p:cNvPr id="81" name="Ellipse 80">
                <a:extLst>
                  <a:ext uri="{FF2B5EF4-FFF2-40B4-BE49-F238E27FC236}">
                    <a16:creationId xmlns:a16="http://schemas.microsoft.com/office/drawing/2014/main" id="{BE7C2FC9-2FEE-476E-87ED-E46126E1C31F}"/>
                  </a:ext>
                </a:extLst>
              </p:cNvPr>
              <p:cNvSpPr/>
              <p:nvPr/>
            </p:nvSpPr>
            <p:spPr>
              <a:xfrm>
                <a:off x="4943872" y="213285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91FB9DF1-4DA1-4D24-B5B9-61178F82900E}"/>
                  </a:ext>
                </a:extLst>
              </p:cNvPr>
              <p:cNvSpPr/>
              <p:nvPr/>
            </p:nvSpPr>
            <p:spPr>
              <a:xfrm>
                <a:off x="5519936" y="2191688"/>
                <a:ext cx="720082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F7554E9-0483-467E-8F13-8EC329B2C8B2}"/>
                  </a:ext>
                </a:extLst>
              </p:cNvPr>
              <p:cNvSpPr/>
              <p:nvPr/>
            </p:nvSpPr>
            <p:spPr>
              <a:xfrm>
                <a:off x="4151782" y="2216029"/>
                <a:ext cx="720082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23F24BF1-23E8-47F1-B977-8F45A747397F}"/>
                </a:ext>
              </a:extLst>
            </p:cNvPr>
            <p:cNvCxnSpPr/>
            <p:nvPr/>
          </p:nvCxnSpPr>
          <p:spPr>
            <a:xfrm>
              <a:off x="9613585" y="6629980"/>
              <a:ext cx="60325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1C9A8D91-1B1E-4556-BA46-4B3649F0B9D0}"/>
                </a:ext>
              </a:extLst>
            </p:cNvPr>
            <p:cNvSpPr/>
            <p:nvPr/>
          </p:nvSpPr>
          <p:spPr>
            <a:xfrm>
              <a:off x="3766997" y="4511364"/>
              <a:ext cx="1121892" cy="11303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D3A1AF1B-647D-40C8-9ED6-3050D7A55F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3752" y="6305944"/>
              <a:ext cx="223504" cy="3634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803EEF90-CE50-4491-BAD2-9BA7DE4CAA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57595" y="6062367"/>
              <a:ext cx="349733" cy="5683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>
              <a:extLst>
                <a:ext uri="{FF2B5EF4-FFF2-40B4-BE49-F238E27FC236}">
                  <a16:creationId xmlns:a16="http://schemas.microsoft.com/office/drawing/2014/main" id="{72920FE2-0EF1-4C0E-9B97-9E1355AD3410}"/>
                </a:ext>
              </a:extLst>
            </p:cNvPr>
            <p:cNvCxnSpPr>
              <a:cxnSpLocks/>
            </p:cNvCxnSpPr>
            <p:nvPr/>
          </p:nvCxnSpPr>
          <p:spPr>
            <a:xfrm>
              <a:off x="7393293" y="6068667"/>
              <a:ext cx="70859" cy="782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>
              <a:extLst>
                <a:ext uri="{FF2B5EF4-FFF2-40B4-BE49-F238E27FC236}">
                  <a16:creationId xmlns:a16="http://schemas.microsoft.com/office/drawing/2014/main" id="{79493C84-7318-403C-BE63-8B9AC3C7B211}"/>
                </a:ext>
              </a:extLst>
            </p:cNvPr>
            <p:cNvCxnSpPr/>
            <p:nvPr/>
          </p:nvCxnSpPr>
          <p:spPr>
            <a:xfrm>
              <a:off x="9613584" y="6632007"/>
              <a:ext cx="60325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>
              <a:extLst>
                <a:ext uri="{FF2B5EF4-FFF2-40B4-BE49-F238E27FC236}">
                  <a16:creationId xmlns:a16="http://schemas.microsoft.com/office/drawing/2014/main" id="{7B38AD96-EE14-450C-AA64-4C31B00A08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02801" y="6061647"/>
              <a:ext cx="349733" cy="5683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>
              <a:extLst>
                <a:ext uri="{FF2B5EF4-FFF2-40B4-BE49-F238E27FC236}">
                  <a16:creationId xmlns:a16="http://schemas.microsoft.com/office/drawing/2014/main" id="{38EE6F8C-F9AF-49C6-89C4-AE6B58C65590}"/>
                </a:ext>
              </a:extLst>
            </p:cNvPr>
            <p:cNvCxnSpPr>
              <a:cxnSpLocks/>
            </p:cNvCxnSpPr>
            <p:nvPr/>
          </p:nvCxnSpPr>
          <p:spPr>
            <a:xfrm>
              <a:off x="10538499" y="6067947"/>
              <a:ext cx="382037" cy="5620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753CD9DC-4DC2-4340-8232-800535FDB5D4}"/>
                </a:ext>
              </a:extLst>
            </p:cNvPr>
            <p:cNvGrpSpPr/>
            <p:nvPr/>
          </p:nvGrpSpPr>
          <p:grpSpPr>
            <a:xfrm>
              <a:off x="848029" y="1200195"/>
              <a:ext cx="1008112" cy="2309076"/>
              <a:chOff x="848029" y="1200195"/>
              <a:chExt cx="1008112" cy="2309076"/>
            </a:xfrm>
          </p:grpSpPr>
          <p:sp>
            <p:nvSpPr>
              <p:cNvPr id="3" name="Ellipse 2">
                <a:extLst>
                  <a:ext uri="{FF2B5EF4-FFF2-40B4-BE49-F238E27FC236}">
                    <a16:creationId xmlns:a16="http://schemas.microsoft.com/office/drawing/2014/main" id="{E92CA74C-C5A3-40B8-8376-FBB12428179C}"/>
                  </a:ext>
                </a:extLst>
              </p:cNvPr>
              <p:cNvSpPr/>
              <p:nvPr/>
            </p:nvSpPr>
            <p:spPr>
              <a:xfrm>
                <a:off x="848029" y="3358466"/>
                <a:ext cx="1008112" cy="15080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" name="Triangle isocèle 4">
                <a:extLst>
                  <a:ext uri="{FF2B5EF4-FFF2-40B4-BE49-F238E27FC236}">
                    <a16:creationId xmlns:a16="http://schemas.microsoft.com/office/drawing/2014/main" id="{A050F8A7-D27E-4A7A-BE88-BC0D1A0E147C}"/>
                  </a:ext>
                </a:extLst>
              </p:cNvPr>
              <p:cNvSpPr/>
              <p:nvPr/>
            </p:nvSpPr>
            <p:spPr>
              <a:xfrm>
                <a:off x="848029" y="1200195"/>
                <a:ext cx="1008112" cy="2232248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5FADE981-B6DE-4854-B184-1942D69A949D}"/>
                </a:ext>
              </a:extLst>
            </p:cNvPr>
            <p:cNvGrpSpPr/>
            <p:nvPr/>
          </p:nvGrpSpPr>
          <p:grpSpPr>
            <a:xfrm>
              <a:off x="3718212" y="1181976"/>
              <a:ext cx="1318680" cy="2616765"/>
              <a:chOff x="3718212" y="1181976"/>
              <a:chExt cx="1318680" cy="2616765"/>
            </a:xfrm>
          </p:grpSpPr>
          <p:sp>
            <p:nvSpPr>
              <p:cNvPr id="38" name="Ellipse 37">
                <a:extLst>
                  <a:ext uri="{FF2B5EF4-FFF2-40B4-BE49-F238E27FC236}">
                    <a16:creationId xmlns:a16="http://schemas.microsoft.com/office/drawing/2014/main" id="{3675D9CE-1D4D-4213-9CBB-FE6A8ABDC40F}"/>
                  </a:ext>
                </a:extLst>
              </p:cNvPr>
              <p:cNvSpPr/>
              <p:nvPr/>
            </p:nvSpPr>
            <p:spPr>
              <a:xfrm>
                <a:off x="3718212" y="3627841"/>
                <a:ext cx="1318680" cy="1709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Triangle isocèle 36">
                <a:extLst>
                  <a:ext uri="{FF2B5EF4-FFF2-40B4-BE49-F238E27FC236}">
                    <a16:creationId xmlns:a16="http://schemas.microsoft.com/office/drawing/2014/main" id="{01EFBA66-1EEB-41E4-B20A-3543C3084CA1}"/>
                  </a:ext>
                </a:extLst>
              </p:cNvPr>
              <p:cNvSpPr/>
              <p:nvPr/>
            </p:nvSpPr>
            <p:spPr>
              <a:xfrm>
                <a:off x="3718212" y="1181976"/>
                <a:ext cx="1318680" cy="2529700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2FBDA2EF-6DE4-45F5-A6C8-E3D463C9A180}"/>
                </a:ext>
              </a:extLst>
            </p:cNvPr>
            <p:cNvGrpSpPr/>
            <p:nvPr/>
          </p:nvGrpSpPr>
          <p:grpSpPr>
            <a:xfrm>
              <a:off x="6782840" y="1252739"/>
              <a:ext cx="1300091" cy="2533465"/>
              <a:chOff x="6782840" y="1252739"/>
              <a:chExt cx="1300091" cy="2630774"/>
            </a:xfrm>
          </p:grpSpPr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id="{F712CC35-B60A-48FC-A7E2-DFF7A5EDF6BE}"/>
                  </a:ext>
                </a:extLst>
              </p:cNvPr>
              <p:cNvSpPr/>
              <p:nvPr/>
            </p:nvSpPr>
            <p:spPr>
              <a:xfrm>
                <a:off x="6782840" y="3711698"/>
                <a:ext cx="1300091" cy="17181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Triangle isocèle 58">
                <a:extLst>
                  <a:ext uri="{FF2B5EF4-FFF2-40B4-BE49-F238E27FC236}">
                    <a16:creationId xmlns:a16="http://schemas.microsoft.com/office/drawing/2014/main" id="{9ADC568F-4A61-4AED-A36F-32B999CD677D}"/>
                  </a:ext>
                </a:extLst>
              </p:cNvPr>
              <p:cNvSpPr/>
              <p:nvPr/>
            </p:nvSpPr>
            <p:spPr>
              <a:xfrm>
                <a:off x="6782840" y="1252739"/>
                <a:ext cx="1300091" cy="2543242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C4B6B371-FC0E-4687-BB5B-8FD138B6F1BF}"/>
                </a:ext>
              </a:extLst>
            </p:cNvPr>
            <p:cNvGrpSpPr/>
            <p:nvPr/>
          </p:nvGrpSpPr>
          <p:grpSpPr>
            <a:xfrm>
              <a:off x="9785896" y="1169188"/>
              <a:ext cx="1638696" cy="2751332"/>
              <a:chOff x="9785896" y="1169188"/>
              <a:chExt cx="1638696" cy="2751332"/>
            </a:xfrm>
          </p:grpSpPr>
          <p:sp>
            <p:nvSpPr>
              <p:cNvPr id="79" name="Ellipse 78">
                <a:extLst>
                  <a:ext uri="{FF2B5EF4-FFF2-40B4-BE49-F238E27FC236}">
                    <a16:creationId xmlns:a16="http://schemas.microsoft.com/office/drawing/2014/main" id="{1FDFAC76-6A98-4E55-9CFB-65EAA1E4A2FC}"/>
                  </a:ext>
                </a:extLst>
              </p:cNvPr>
              <p:cNvSpPr/>
              <p:nvPr/>
            </p:nvSpPr>
            <p:spPr>
              <a:xfrm>
                <a:off x="9785896" y="3740831"/>
                <a:ext cx="1638696" cy="179689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8" name="Triangle isocèle 77">
                <a:extLst>
                  <a:ext uri="{FF2B5EF4-FFF2-40B4-BE49-F238E27FC236}">
                    <a16:creationId xmlns:a16="http://schemas.microsoft.com/office/drawing/2014/main" id="{E0D030F3-5F93-4CA6-A5A8-D9CEA1BD8FFB}"/>
                  </a:ext>
                </a:extLst>
              </p:cNvPr>
              <p:cNvSpPr/>
              <p:nvPr/>
            </p:nvSpPr>
            <p:spPr>
              <a:xfrm>
                <a:off x="9785896" y="1169188"/>
                <a:ext cx="1638696" cy="2659789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AAB088B1-E6B8-46AD-8C37-7DE51A77A6AC}"/>
                </a:ext>
              </a:extLst>
            </p:cNvPr>
            <p:cNvSpPr/>
            <p:nvPr/>
          </p:nvSpPr>
          <p:spPr>
            <a:xfrm>
              <a:off x="778771" y="4493982"/>
              <a:ext cx="1121892" cy="11303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B51BE9AA-FA30-4D08-A694-E83F216F55E7}"/>
                </a:ext>
              </a:extLst>
            </p:cNvPr>
            <p:cNvSpPr/>
            <p:nvPr/>
          </p:nvSpPr>
          <p:spPr>
            <a:xfrm>
              <a:off x="6869432" y="4466589"/>
              <a:ext cx="1121892" cy="11303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16064430-770E-4507-BD7B-9858C5AFF326}"/>
                </a:ext>
              </a:extLst>
            </p:cNvPr>
            <p:cNvSpPr/>
            <p:nvPr/>
          </p:nvSpPr>
          <p:spPr>
            <a:xfrm>
              <a:off x="10024747" y="4511364"/>
              <a:ext cx="1121892" cy="11303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FAC1A54A-956C-450D-A4E8-4D7EED7546F1}"/>
                </a:ext>
              </a:extLst>
            </p:cNvPr>
            <p:cNvSpPr/>
            <p:nvPr/>
          </p:nvSpPr>
          <p:spPr>
            <a:xfrm>
              <a:off x="4048790" y="4797152"/>
              <a:ext cx="558305" cy="5578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7" name="Ellipse 96">
              <a:extLst>
                <a:ext uri="{FF2B5EF4-FFF2-40B4-BE49-F238E27FC236}">
                  <a16:creationId xmlns:a16="http://schemas.microsoft.com/office/drawing/2014/main" id="{62117B6D-A983-4184-B640-14C40F7EC3D4}"/>
                </a:ext>
              </a:extLst>
            </p:cNvPr>
            <p:cNvSpPr/>
            <p:nvPr/>
          </p:nvSpPr>
          <p:spPr>
            <a:xfrm>
              <a:off x="6831950" y="4456131"/>
              <a:ext cx="1181688" cy="118078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Trapèze 67">
              <a:extLst>
                <a:ext uri="{FF2B5EF4-FFF2-40B4-BE49-F238E27FC236}">
                  <a16:creationId xmlns:a16="http://schemas.microsoft.com/office/drawing/2014/main" id="{FA770183-040F-4882-B8E5-ACE0FB0CF87A}"/>
                </a:ext>
              </a:extLst>
            </p:cNvPr>
            <p:cNvSpPr/>
            <p:nvPr/>
          </p:nvSpPr>
          <p:spPr>
            <a:xfrm rot="10800000">
              <a:off x="6855613" y="3752407"/>
              <a:ext cx="1169746" cy="576064"/>
            </a:xfrm>
            <a:prstGeom prst="trapezoi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8" name="Ellipse 97">
              <a:extLst>
                <a:ext uri="{FF2B5EF4-FFF2-40B4-BE49-F238E27FC236}">
                  <a16:creationId xmlns:a16="http://schemas.microsoft.com/office/drawing/2014/main" id="{93D77BF7-4FF5-41D0-99A3-F6557131B100}"/>
                </a:ext>
              </a:extLst>
            </p:cNvPr>
            <p:cNvSpPr/>
            <p:nvPr/>
          </p:nvSpPr>
          <p:spPr>
            <a:xfrm>
              <a:off x="6879698" y="4495818"/>
              <a:ext cx="1096583" cy="10957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5" name="Groupe 84">
              <a:extLst>
                <a:ext uri="{FF2B5EF4-FFF2-40B4-BE49-F238E27FC236}">
                  <a16:creationId xmlns:a16="http://schemas.microsoft.com/office/drawing/2014/main" id="{C3ABD2A2-DAA0-41CA-9D95-38825A4E8429}"/>
                </a:ext>
              </a:extLst>
            </p:cNvPr>
            <p:cNvGrpSpPr/>
            <p:nvPr/>
          </p:nvGrpSpPr>
          <p:grpSpPr>
            <a:xfrm>
              <a:off x="9262738" y="3556449"/>
              <a:ext cx="2253433" cy="769275"/>
              <a:chOff x="29326" y="3739845"/>
              <a:chExt cx="2253433" cy="769275"/>
            </a:xfrm>
          </p:grpSpPr>
          <p:sp>
            <p:nvSpPr>
              <p:cNvPr id="87" name="Trapèze 86">
                <a:extLst>
                  <a:ext uri="{FF2B5EF4-FFF2-40B4-BE49-F238E27FC236}">
                    <a16:creationId xmlns:a16="http://schemas.microsoft.com/office/drawing/2014/main" id="{E92CC684-A8CA-4D59-A6CB-0B5E6F9AFC64}"/>
                  </a:ext>
                </a:extLst>
              </p:cNvPr>
              <p:cNvSpPr/>
              <p:nvPr/>
            </p:nvSpPr>
            <p:spPr>
              <a:xfrm rot="10800000">
                <a:off x="767408" y="3933056"/>
                <a:ext cx="1169746" cy="576064"/>
              </a:xfrm>
              <a:prstGeom prst="trapezoi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88" name="Connecteur droit 87">
                <a:extLst>
                  <a:ext uri="{FF2B5EF4-FFF2-40B4-BE49-F238E27FC236}">
                    <a16:creationId xmlns:a16="http://schemas.microsoft.com/office/drawing/2014/main" id="{921B0DBF-0C52-4AEC-A6AE-5C8A682492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326" y="3754228"/>
                <a:ext cx="701694" cy="0"/>
              </a:xfrm>
              <a:prstGeom prst="line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cteur droit 88">
                <a:extLst>
                  <a:ext uri="{FF2B5EF4-FFF2-40B4-BE49-F238E27FC236}">
                    <a16:creationId xmlns:a16="http://schemas.microsoft.com/office/drawing/2014/main" id="{37BE7DF9-4010-4E81-A37B-2F98569C72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94727" y="3739845"/>
                <a:ext cx="288032" cy="12536"/>
              </a:xfrm>
              <a:prstGeom prst="line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cteur droit 89">
                <a:extLst>
                  <a:ext uri="{FF2B5EF4-FFF2-40B4-BE49-F238E27FC236}">
                    <a16:creationId xmlns:a16="http://schemas.microsoft.com/office/drawing/2014/main" id="{8F56A3E5-78F8-4E97-A4EF-B1B1880E05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96706" y="3739845"/>
                <a:ext cx="198021" cy="754892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>
                <a:extLst>
                  <a:ext uri="{FF2B5EF4-FFF2-40B4-BE49-F238E27FC236}">
                    <a16:creationId xmlns:a16="http://schemas.microsoft.com/office/drawing/2014/main" id="{AEC6AD37-0875-433F-8FF2-0E0CC08EEA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020" y="3739845"/>
                <a:ext cx="173726" cy="769275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8D5FC436-84AD-4CCF-98E5-A1CB5869EF1D}"/>
                </a:ext>
              </a:extLst>
            </p:cNvPr>
            <p:cNvCxnSpPr/>
            <p:nvPr/>
          </p:nvCxnSpPr>
          <p:spPr>
            <a:xfrm>
              <a:off x="619662" y="6669360"/>
              <a:ext cx="100777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>
              <a:extLst>
                <a:ext uri="{FF2B5EF4-FFF2-40B4-BE49-F238E27FC236}">
                  <a16:creationId xmlns:a16="http://schemas.microsoft.com/office/drawing/2014/main" id="{5FC02D31-B3C0-46B8-8DAE-83C52DAFD4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4906" y="6301692"/>
              <a:ext cx="22350" cy="3634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>
              <a:extLst>
                <a:ext uri="{FF2B5EF4-FFF2-40B4-BE49-F238E27FC236}">
                  <a16:creationId xmlns:a16="http://schemas.microsoft.com/office/drawing/2014/main" id="{9E9CA91A-1228-4411-B08D-80C72B017FCB}"/>
                </a:ext>
              </a:extLst>
            </p:cNvPr>
            <p:cNvCxnSpPr>
              <a:cxnSpLocks/>
            </p:cNvCxnSpPr>
            <p:nvPr/>
          </p:nvCxnSpPr>
          <p:spPr>
            <a:xfrm>
              <a:off x="7464152" y="6146913"/>
              <a:ext cx="35978" cy="3762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>
              <a:extLst>
                <a:ext uri="{FF2B5EF4-FFF2-40B4-BE49-F238E27FC236}">
                  <a16:creationId xmlns:a16="http://schemas.microsoft.com/office/drawing/2014/main" id="{2DBB408B-F249-4F55-BD08-A7854E636F2E}"/>
                </a:ext>
              </a:extLst>
            </p:cNvPr>
            <p:cNvCxnSpPr>
              <a:cxnSpLocks/>
            </p:cNvCxnSpPr>
            <p:nvPr/>
          </p:nvCxnSpPr>
          <p:spPr>
            <a:xfrm>
              <a:off x="10879117" y="6572846"/>
              <a:ext cx="41419" cy="5713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7431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Principe	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B02C-A755-40F6-8AF5-42A83F72D144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554ECE-84CE-4DDA-90EC-A81F6E21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Géométrie des traces par rapports aux lits des cours d’eau</a:t>
            </a:r>
            <a:r>
              <a:rPr lang="fr-FR" dirty="0"/>
              <a:t>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1B0238-9FBD-41EF-83B8-DED3DBEBD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080" y="908720"/>
            <a:ext cx="5375920" cy="5400600"/>
          </a:xfrm>
        </p:spPr>
        <p:txBody>
          <a:bodyPr/>
          <a:lstStyle/>
          <a:p>
            <a:r>
              <a:rPr lang="fr-FR" dirty="0"/>
              <a:t>En altimétrie SAR, l’orientation de la trace par rapport au cours d’eau importe</a:t>
            </a:r>
          </a:p>
          <a:p>
            <a:r>
              <a:rPr lang="fr-FR" dirty="0"/>
              <a:t>Selon que le croisement est perpendiculaire (en haut), en biais (milieu) ou le long de la trace (bas), la forme d’onde sera différente.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EE47343-5CA3-4014-A555-8FA35D26CED2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20" y="814656"/>
            <a:ext cx="6645275" cy="186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D2F562E-2A02-472C-9F7F-7DA20C2350BC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19" y="2725158"/>
            <a:ext cx="6645275" cy="186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32994ED-0B44-4B97-8175-4C99BB01E69A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18" y="4629762"/>
            <a:ext cx="6645275" cy="18605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1AD2D8A-3917-4A13-BAAE-E904FA8715B4}"/>
              </a:ext>
            </a:extLst>
          </p:cNvPr>
          <p:cNvSpPr txBox="1"/>
          <p:nvPr/>
        </p:nvSpPr>
        <p:spPr>
          <a:xfrm>
            <a:off x="193925" y="764704"/>
            <a:ext cx="10775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bg2">
                    <a:lumMod val="75000"/>
                  </a:schemeClr>
                </a:solidFill>
              </a:rPr>
              <a:t>© CLS/P. Thibaut</a:t>
            </a:r>
          </a:p>
        </p:txBody>
      </p:sp>
    </p:spTree>
    <p:extLst>
      <p:ext uri="{BB962C8B-B14F-4D97-AF65-F5344CB8AC3E}">
        <p14:creationId xmlns:p14="http://schemas.microsoft.com/office/powerpoint/2010/main" val="4047431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E46A11-15AF-4194-9931-6C498487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Réflexions sur l’environnement	</a:t>
            </a:r>
          </a:p>
        </p:txBody>
      </p:sp>
      <p:pic>
        <p:nvPicPr>
          <p:cNvPr id="3" name="Espace réservé du contenu 5" descr="Une image contenant ciel&#10;&#10;Description générée automatiquement">
            <a:extLst>
              <a:ext uri="{FF2B5EF4-FFF2-40B4-BE49-F238E27FC236}">
                <a16:creationId xmlns:a16="http://schemas.microsoft.com/office/drawing/2014/main" id="{9071B548-7716-4183-A80D-9C037D3E25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186" y="877168"/>
            <a:ext cx="5803878" cy="5844306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BD2A8D-AF1C-4BF2-9C28-11769C8D2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8770" y="770731"/>
            <a:ext cx="5886450" cy="5316538"/>
          </a:xfrm>
        </p:spPr>
        <p:txBody>
          <a:bodyPr/>
          <a:lstStyle/>
          <a:p>
            <a:r>
              <a:rPr lang="fr-FR" dirty="0"/>
              <a:t>Quand l’altimètre continue à mesurer une surface réfléchissante bien que n’étant plus au-dessus, on obtient un temps aller-retour plus long de l’onde radar, et donc une sous-estimation de la hauteur de la surface mesurée par l’altimètre (surestimation de la distance satellite-surface)(</a:t>
            </a:r>
            <a:r>
              <a:rPr lang="en-GB" dirty="0"/>
              <a:t>hooking)</a:t>
            </a:r>
          </a:p>
          <a:p>
            <a:r>
              <a:rPr lang="fr-FR" dirty="0"/>
              <a:t>Les rives des cours d’eau, et d’autres surfaces présentes peuvent être de bons réflecteurs, conduisant à la présence de plusieurs pics dans la forme d’onde (cas aussi des rivières à plusieurs chenaux)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216CB6D-5B57-44CD-B506-661F5A0D3DC8}"/>
              </a:ext>
            </a:extLst>
          </p:cNvPr>
          <p:cNvSpPr txBox="1"/>
          <p:nvPr/>
        </p:nvSpPr>
        <p:spPr>
          <a:xfrm>
            <a:off x="6580312" y="4581128"/>
            <a:ext cx="1467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bg2">
                    <a:lumMod val="75000"/>
                  </a:schemeClr>
                </a:solidFill>
              </a:rPr>
              <a:t>© </a:t>
            </a:r>
            <a:r>
              <a:rPr lang="fr-FR" sz="1000" dirty="0" err="1">
                <a:solidFill>
                  <a:schemeClr val="bg2">
                    <a:lumMod val="75000"/>
                  </a:schemeClr>
                </a:solidFill>
              </a:rPr>
              <a:t>Cnes</a:t>
            </a:r>
            <a:r>
              <a:rPr lang="fr-FR" sz="1000" dirty="0">
                <a:solidFill>
                  <a:schemeClr val="bg2">
                    <a:lumMod val="75000"/>
                  </a:schemeClr>
                </a:solidFill>
              </a:rPr>
              <a:t>/Mira Production</a:t>
            </a:r>
          </a:p>
        </p:txBody>
      </p:sp>
    </p:spTree>
    <p:extLst>
      <p:ext uri="{BB962C8B-B14F-4D97-AF65-F5344CB8AC3E}">
        <p14:creationId xmlns:p14="http://schemas.microsoft.com/office/powerpoint/2010/main" val="4092489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Qu’observe-t-on ?	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B02C-A755-40F6-8AF5-42A83F72D144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4995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Échelles spatiales	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7E9832D-E496-4C1A-BC91-B74838682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Tous les points sur Terre ne sont pas mesurés.  </a:t>
            </a:r>
          </a:p>
          <a:p>
            <a:r>
              <a:rPr lang="fr-FR" dirty="0"/>
              <a:t>Selon le satellite, le réseau de mesures est plus ou moins serré. L’utilisation de plusieurs satellites densifie ce réseau.</a:t>
            </a:r>
          </a:p>
          <a:p>
            <a:r>
              <a:rPr lang="fr-FR" dirty="0"/>
              <a:t>Certains lacs ou rivières peuvent ne jamais être mesurés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60936DB-436A-42FF-88DE-67127C01E7B8}"/>
              </a:ext>
            </a:extLst>
          </p:cNvPr>
          <p:cNvSpPr txBox="1"/>
          <p:nvPr/>
        </p:nvSpPr>
        <p:spPr>
          <a:xfrm>
            <a:off x="4273972" y="3126547"/>
            <a:ext cx="18084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“Couverture” de la Mer Morte par Jason, </a:t>
            </a:r>
            <a:r>
              <a:rPr lang="fr-FR" i="1" dirty="0" err="1"/>
              <a:t>Saral</a:t>
            </a:r>
            <a:r>
              <a:rPr lang="fr-FR" i="1" dirty="0"/>
              <a:t> (répétitif), Sentinel-3 A &amp; B : ce plan d’eau assez grand n’est cependant jamais vu par ces altimètres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C96811B-C192-4FBC-A7C7-50E87AF41600}"/>
              </a:ext>
            </a:extLst>
          </p:cNvPr>
          <p:cNvSpPr txBox="1"/>
          <p:nvPr/>
        </p:nvSpPr>
        <p:spPr>
          <a:xfrm>
            <a:off x="6240016" y="5836623"/>
            <a:ext cx="6028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Points potentiels de mesure sur eaux continentales de Jason-3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0EA9E80-C5EE-4EE3-BC14-5E1D677D2F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2924944"/>
            <a:ext cx="3863050" cy="3437489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69C6FD73-054E-4AB8-B72A-C43B287CAFB6}"/>
              </a:ext>
            </a:extLst>
          </p:cNvPr>
          <p:cNvGrpSpPr/>
          <p:nvPr/>
        </p:nvGrpSpPr>
        <p:grpSpPr>
          <a:xfrm>
            <a:off x="6235673" y="2924944"/>
            <a:ext cx="5803103" cy="2952329"/>
            <a:chOff x="6235673" y="3169076"/>
            <a:chExt cx="5803103" cy="2952329"/>
          </a:xfrm>
        </p:grpSpPr>
        <p:pic>
          <p:nvPicPr>
            <p:cNvPr id="7" name="Image 6" descr="Une image contenant arbre&#10;&#10;Description générée automatiquement">
              <a:extLst>
                <a:ext uri="{FF2B5EF4-FFF2-40B4-BE49-F238E27FC236}">
                  <a16:creationId xmlns:a16="http://schemas.microsoft.com/office/drawing/2014/main" id="{E47B781D-F1EF-4ABC-A895-8C69A88D9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5673" y="3169076"/>
              <a:ext cx="5803103" cy="2952329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6EF63C1A-83F1-4E0C-99B5-738D049FA6D7}"/>
                </a:ext>
              </a:extLst>
            </p:cNvPr>
            <p:cNvSpPr txBox="1"/>
            <p:nvPr/>
          </p:nvSpPr>
          <p:spPr>
            <a:xfrm>
              <a:off x="11197813" y="5783104"/>
              <a:ext cx="5709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>
                  <a:solidFill>
                    <a:srgbClr val="12230F"/>
                  </a:solidFill>
                </a:rPr>
                <a:t>© Cnes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4952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162" y="118651"/>
            <a:ext cx="11877675" cy="544512"/>
          </a:xfrm>
        </p:spPr>
        <p:txBody>
          <a:bodyPr>
            <a:noAutofit/>
          </a:bodyPr>
          <a:lstStyle/>
          <a:p>
            <a:r>
              <a:rPr lang="fr-FR" sz="3200" dirty="0"/>
              <a:t>Pourquoi? Parce que l’altimétrie classique ne fait pas des images…	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1449" y="1196752"/>
            <a:ext cx="6212583" cy="5624425"/>
          </a:xfrm>
        </p:spPr>
        <p:txBody>
          <a:bodyPr/>
          <a:lstStyle/>
          <a:p>
            <a:r>
              <a:rPr lang="fr-FR" dirty="0"/>
              <a:t>À la base, les données altimétriques sont “le long de la trace”, c’est à dire selon un mince fil de mesures juste sous le satellite.</a:t>
            </a:r>
          </a:p>
        </p:txBody>
      </p:sp>
      <p:sp>
        <p:nvSpPr>
          <p:cNvPr id="5" name="object 3"/>
          <p:cNvSpPr>
            <a:spLocks noChangeArrowheads="1"/>
          </p:cNvSpPr>
          <p:nvPr/>
        </p:nvSpPr>
        <p:spPr bwMode="auto">
          <a:xfrm>
            <a:off x="2313968" y="2808443"/>
            <a:ext cx="3960440" cy="401273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fr-FR">
              <a:latin typeface="Calibri" pitchFamily="34" charset="0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4294188" y="8192641"/>
            <a:ext cx="4162425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defTabSz="1042782">
              <a:defRPr/>
            </a:pPr>
            <a:r>
              <a:rPr sz="2000" spc="-5" dirty="0">
                <a:latin typeface="Calibri"/>
                <a:cs typeface="Calibri"/>
              </a:rPr>
              <a:t>J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dirty="0">
                <a:latin typeface="Calibri"/>
                <a:cs typeface="Calibri"/>
              </a:rPr>
              <a:t>n: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1336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66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r 9</a:t>
            </a:r>
            <a:r>
              <a:rPr sz="2000" spc="-5" dirty="0">
                <a:latin typeface="Calibri"/>
                <a:cs typeface="Calibri"/>
              </a:rPr>
              <a:t>.</a:t>
            </a:r>
            <a:r>
              <a:rPr sz="2000" dirty="0">
                <a:latin typeface="Calibri"/>
                <a:cs typeface="Calibri"/>
              </a:rPr>
              <a:t>915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7586" name="Picture 2" descr="C:\Documents and Settings\vrosmorduc\Galerie\Images\Missions\orbi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0096" y="971129"/>
            <a:ext cx="4476750" cy="5410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931076" y="6126164"/>
            <a:ext cx="1307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Courtesy</a:t>
            </a:r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CSIRO</a:t>
            </a:r>
          </a:p>
        </p:txBody>
      </p:sp>
    </p:spTree>
    <p:extLst>
      <p:ext uri="{BB962C8B-B14F-4D97-AF65-F5344CB8AC3E}">
        <p14:creationId xmlns:p14="http://schemas.microsoft.com/office/powerpoint/2010/main" val="3248027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Échelles temporelles</a:t>
            </a:r>
            <a:r>
              <a:rPr lang="en-GB" dirty="0"/>
              <a:t>	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8C30C43-6B10-4407-BC5D-D85EDED88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Mesures réalisés à des intervalles de quelques jours (selon le satellite et le lieu sur Terre)</a:t>
            </a:r>
          </a:p>
          <a:p>
            <a:r>
              <a:rPr lang="fr-FR" dirty="0"/>
              <a:t>En continu depuis 1991-92</a:t>
            </a:r>
          </a:p>
          <a:p>
            <a:endParaRPr lang="fr-FR" dirty="0"/>
          </a:p>
          <a:p>
            <a:r>
              <a:rPr lang="fr-FR" dirty="0"/>
              <a:t>De ce fait, sont observés :</a:t>
            </a:r>
          </a:p>
          <a:p>
            <a:pPr lvl="1"/>
            <a:r>
              <a:rPr lang="fr-FR" dirty="0"/>
              <a:t>des </a:t>
            </a:r>
            <a:r>
              <a:rPr lang="fr-FR" b="1" dirty="0"/>
              <a:t>phénomènes transitoires </a:t>
            </a:r>
            <a:r>
              <a:rPr lang="fr-FR" dirty="0"/>
              <a:t>mais seulement par chance</a:t>
            </a:r>
          </a:p>
          <a:p>
            <a:pPr lvl="1"/>
            <a:r>
              <a:rPr lang="fr-FR" dirty="0"/>
              <a:t>des variations </a:t>
            </a:r>
            <a:r>
              <a:rPr lang="fr-FR" b="1" dirty="0"/>
              <a:t>d’une semaine sur l’autre à d’un mois à l’autre</a:t>
            </a:r>
            <a:r>
              <a:rPr lang="fr-FR" dirty="0"/>
              <a:t> (selon le satellite)</a:t>
            </a:r>
          </a:p>
          <a:p>
            <a:pPr lvl="1"/>
            <a:r>
              <a:rPr lang="fr-FR" dirty="0"/>
              <a:t>les </a:t>
            </a:r>
            <a:r>
              <a:rPr lang="fr-FR" b="1" dirty="0"/>
              <a:t>variations saisonnières</a:t>
            </a:r>
          </a:p>
          <a:p>
            <a:pPr lvl="1"/>
            <a:r>
              <a:rPr lang="fr-FR" dirty="0"/>
              <a:t>les </a:t>
            </a:r>
            <a:r>
              <a:rPr lang="fr-FR" b="1" dirty="0"/>
              <a:t>variations interannuelles</a:t>
            </a:r>
          </a:p>
          <a:p>
            <a:pPr lvl="1"/>
            <a:r>
              <a:rPr lang="fr-FR" dirty="0"/>
              <a:t>bientôt des </a:t>
            </a:r>
            <a:r>
              <a:rPr lang="fr-FR" b="1" dirty="0"/>
              <a:t>variations climatologiques </a:t>
            </a:r>
            <a:r>
              <a:rPr lang="fr-FR" dirty="0"/>
              <a:t>(30 ans)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4367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Données prétraitées	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B6480CD-2B8E-4475-8AEC-DA9E3962C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données « brutes » peuvent être utilisées. </a:t>
            </a:r>
          </a:p>
          <a:p>
            <a:endParaRPr lang="fr-FR" dirty="0"/>
          </a:p>
          <a:p>
            <a:r>
              <a:rPr lang="fr-FR" dirty="0"/>
              <a:t>Cependant, des traitements de haut niveau fournissent des données plus simples d’utilisation, prétraitées pour un domaine d’utilisation précis :</a:t>
            </a:r>
          </a:p>
          <a:p>
            <a:r>
              <a:rPr lang="fr-FR" dirty="0"/>
              <a:t>Cours d’eau : « stations virtuelles »</a:t>
            </a:r>
          </a:p>
          <a:p>
            <a:r>
              <a:rPr lang="fr-FR" dirty="0"/>
              <a:t>Lacs : hauteur d’eau intégrée</a:t>
            </a:r>
          </a:p>
        </p:txBody>
      </p:sp>
    </p:spTree>
    <p:extLst>
      <p:ext uri="{BB962C8B-B14F-4D97-AF65-F5344CB8AC3E}">
        <p14:creationId xmlns:p14="http://schemas.microsoft.com/office/powerpoint/2010/main" val="3736033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046A8516-7A8C-4E8F-8AAC-0961D67C1BCA}"/>
              </a:ext>
            </a:extLst>
          </p:cNvPr>
          <p:cNvGrpSpPr/>
          <p:nvPr/>
        </p:nvGrpSpPr>
        <p:grpSpPr>
          <a:xfrm>
            <a:off x="-9053576" y="767474"/>
            <a:ext cx="17843885" cy="5408571"/>
            <a:chOff x="-9053576" y="767474"/>
            <a:chExt cx="17843885" cy="5408571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428D113F-BF9E-4B87-885B-9D748136DFE2}"/>
                </a:ext>
              </a:extLst>
            </p:cNvPr>
            <p:cNvGrpSpPr/>
            <p:nvPr/>
          </p:nvGrpSpPr>
          <p:grpSpPr>
            <a:xfrm>
              <a:off x="-9053576" y="767474"/>
              <a:ext cx="17843885" cy="5325486"/>
              <a:chOff x="-9053576" y="767474"/>
              <a:chExt cx="17843885" cy="5325486"/>
            </a:xfrm>
          </p:grpSpPr>
          <p:pic>
            <p:nvPicPr>
              <p:cNvPr id="19" name="Image 1">
                <a:extLst>
                  <a:ext uri="{FF2B5EF4-FFF2-40B4-BE49-F238E27FC236}">
                    <a16:creationId xmlns:a16="http://schemas.microsoft.com/office/drawing/2014/main" id="{630C4F1D-FECF-4AC4-B06B-F45AE4BCDFF4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90522" y="3068960"/>
                <a:ext cx="5520993" cy="30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E54903A4-E0BA-4418-B112-81E45682BCDB}"/>
                  </a:ext>
                </a:extLst>
              </p:cNvPr>
              <p:cNvSpPr/>
              <p:nvPr/>
            </p:nvSpPr>
            <p:spPr>
              <a:xfrm rot="387333">
                <a:off x="-9053576" y="4134500"/>
                <a:ext cx="17843885" cy="1753327"/>
              </a:xfrm>
              <a:prstGeom prst="arc">
                <a:avLst>
                  <a:gd name="adj1" fmla="val 17731064"/>
                  <a:gd name="adj2" fmla="val 21225516"/>
                </a:avLst>
              </a:prstGeom>
              <a:ln w="19050">
                <a:solidFill>
                  <a:schemeClr val="tx1"/>
                </a:solidFill>
                <a:prstDash val="solid"/>
                <a:headEnd type="triangle" w="med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A202169B-0B79-4680-BF1D-31B08A91DE46}"/>
                  </a:ext>
                </a:extLst>
              </p:cNvPr>
              <p:cNvSpPr/>
              <p:nvPr/>
            </p:nvSpPr>
            <p:spPr>
              <a:xfrm rot="186522">
                <a:off x="490641" y="3354727"/>
                <a:ext cx="4904033" cy="2582936"/>
              </a:xfrm>
              <a:prstGeom prst="ellipse">
                <a:avLst/>
              </a:prstGeom>
              <a:solidFill>
                <a:srgbClr val="B9CDE5">
                  <a:alpha val="70980"/>
                </a:srgbClr>
              </a:solidFill>
              <a:ln w="28575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1" name="Image 20">
                <a:extLst>
                  <a:ext uri="{FF2B5EF4-FFF2-40B4-BE49-F238E27FC236}">
                    <a16:creationId xmlns:a16="http://schemas.microsoft.com/office/drawing/2014/main" id="{54BB427C-CD08-456B-A4AF-DF9B487530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81959" y="904731"/>
                <a:ext cx="1544105" cy="493390"/>
              </a:xfrm>
              <a:prstGeom prst="rect">
                <a:avLst/>
              </a:prstGeom>
            </p:spPr>
          </p:pic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18421721-D559-41A5-A2C3-56238C7963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9680" y="1164796"/>
                <a:ext cx="2376264" cy="303949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>
                <a:extLst>
                  <a:ext uri="{FF2B5EF4-FFF2-40B4-BE49-F238E27FC236}">
                    <a16:creationId xmlns:a16="http://schemas.microsoft.com/office/drawing/2014/main" id="{9F0CF0F3-9649-447F-9060-AC9AE46F33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45944" y="1164797"/>
                <a:ext cx="2376264" cy="377238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92BDF56D-D1B8-49E1-A322-093C3B33ED3F}"/>
                  </a:ext>
                </a:extLst>
              </p:cNvPr>
              <p:cNvSpPr/>
              <p:nvPr/>
            </p:nvSpPr>
            <p:spPr>
              <a:xfrm rot="177827">
                <a:off x="-7579447" y="767474"/>
                <a:ext cx="14257584" cy="2681375"/>
              </a:xfrm>
              <a:prstGeom prst="arc">
                <a:avLst>
                  <a:gd name="adj1" fmla="val 17731064"/>
                  <a:gd name="adj2" fmla="val 21225516"/>
                </a:avLst>
              </a:prstGeom>
              <a:ln w="19050">
                <a:solidFill>
                  <a:schemeClr val="tx1"/>
                </a:solidFill>
                <a:prstDash val="sysDash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ZoneTexte 98">
                <a:extLst>
                  <a:ext uri="{FF2B5EF4-FFF2-40B4-BE49-F238E27FC236}">
                    <a16:creationId xmlns:a16="http://schemas.microsoft.com/office/drawing/2014/main" id="{F01B8DCA-B174-4579-AC6D-E2A221E2F243}"/>
                  </a:ext>
                </a:extLst>
              </p:cNvPr>
              <p:cNvSpPr txBox="1"/>
              <p:nvPr/>
            </p:nvSpPr>
            <p:spPr>
              <a:xfrm rot="442527">
                <a:off x="511010" y="4219587"/>
                <a:ext cx="10737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Trace au sol</a:t>
                </a:r>
              </a:p>
            </p:txBody>
          </p:sp>
          <p:sp>
            <p:nvSpPr>
              <p:cNvPr id="2" name="Forme libre : forme 1">
                <a:extLst>
                  <a:ext uri="{FF2B5EF4-FFF2-40B4-BE49-F238E27FC236}">
                    <a16:creationId xmlns:a16="http://schemas.microsoft.com/office/drawing/2014/main" id="{B430BB26-B0CC-4699-A838-EC157C6CCF51}"/>
                  </a:ext>
                </a:extLst>
              </p:cNvPr>
              <p:cNvSpPr/>
              <p:nvPr/>
            </p:nvSpPr>
            <p:spPr>
              <a:xfrm>
                <a:off x="1320369" y="3363099"/>
                <a:ext cx="3929062" cy="2587914"/>
              </a:xfrm>
              <a:custGeom>
                <a:avLst/>
                <a:gdLst>
                  <a:gd name="connsiteX0" fmla="*/ 0 w 3929062"/>
                  <a:gd name="connsiteY0" fmla="*/ 261937 h 2587914"/>
                  <a:gd name="connsiteX1" fmla="*/ 0 w 3929062"/>
                  <a:gd name="connsiteY1" fmla="*/ 261937 h 2587914"/>
                  <a:gd name="connsiteX2" fmla="*/ 19050 w 3929062"/>
                  <a:gd name="connsiteY2" fmla="*/ 319087 h 2587914"/>
                  <a:gd name="connsiteX3" fmla="*/ 23812 w 3929062"/>
                  <a:gd name="connsiteY3" fmla="*/ 404812 h 2587914"/>
                  <a:gd name="connsiteX4" fmla="*/ 33337 w 3929062"/>
                  <a:gd name="connsiteY4" fmla="*/ 433387 h 2587914"/>
                  <a:gd name="connsiteX5" fmla="*/ 38100 w 3929062"/>
                  <a:gd name="connsiteY5" fmla="*/ 447675 h 2587914"/>
                  <a:gd name="connsiteX6" fmla="*/ 85725 w 3929062"/>
                  <a:gd name="connsiteY6" fmla="*/ 504825 h 2587914"/>
                  <a:gd name="connsiteX7" fmla="*/ 114300 w 3929062"/>
                  <a:gd name="connsiteY7" fmla="*/ 523875 h 2587914"/>
                  <a:gd name="connsiteX8" fmla="*/ 128587 w 3929062"/>
                  <a:gd name="connsiteY8" fmla="*/ 528637 h 2587914"/>
                  <a:gd name="connsiteX9" fmla="*/ 157162 w 3929062"/>
                  <a:gd name="connsiteY9" fmla="*/ 547687 h 2587914"/>
                  <a:gd name="connsiteX10" fmla="*/ 171450 w 3929062"/>
                  <a:gd name="connsiteY10" fmla="*/ 552450 h 2587914"/>
                  <a:gd name="connsiteX11" fmla="*/ 185737 w 3929062"/>
                  <a:gd name="connsiteY11" fmla="*/ 561975 h 2587914"/>
                  <a:gd name="connsiteX12" fmla="*/ 219075 w 3929062"/>
                  <a:gd name="connsiteY12" fmla="*/ 576262 h 2587914"/>
                  <a:gd name="connsiteX13" fmla="*/ 261937 w 3929062"/>
                  <a:gd name="connsiteY13" fmla="*/ 595312 h 2587914"/>
                  <a:gd name="connsiteX14" fmla="*/ 280987 w 3929062"/>
                  <a:gd name="connsiteY14" fmla="*/ 604837 h 2587914"/>
                  <a:gd name="connsiteX15" fmla="*/ 300037 w 3929062"/>
                  <a:gd name="connsiteY15" fmla="*/ 609600 h 2587914"/>
                  <a:gd name="connsiteX16" fmla="*/ 314325 w 3929062"/>
                  <a:gd name="connsiteY16" fmla="*/ 614362 h 2587914"/>
                  <a:gd name="connsiteX17" fmla="*/ 328612 w 3929062"/>
                  <a:gd name="connsiteY17" fmla="*/ 623887 h 2587914"/>
                  <a:gd name="connsiteX18" fmla="*/ 347662 w 3929062"/>
                  <a:gd name="connsiteY18" fmla="*/ 628650 h 2587914"/>
                  <a:gd name="connsiteX19" fmla="*/ 376237 w 3929062"/>
                  <a:gd name="connsiteY19" fmla="*/ 638175 h 2587914"/>
                  <a:gd name="connsiteX20" fmla="*/ 414337 w 3929062"/>
                  <a:gd name="connsiteY20" fmla="*/ 647700 h 2587914"/>
                  <a:gd name="connsiteX21" fmla="*/ 433387 w 3929062"/>
                  <a:gd name="connsiteY21" fmla="*/ 657225 h 2587914"/>
                  <a:gd name="connsiteX22" fmla="*/ 461962 w 3929062"/>
                  <a:gd name="connsiteY22" fmla="*/ 661987 h 2587914"/>
                  <a:gd name="connsiteX23" fmla="*/ 495300 w 3929062"/>
                  <a:gd name="connsiteY23" fmla="*/ 671512 h 2587914"/>
                  <a:gd name="connsiteX24" fmla="*/ 509587 w 3929062"/>
                  <a:gd name="connsiteY24" fmla="*/ 681037 h 2587914"/>
                  <a:gd name="connsiteX25" fmla="*/ 538162 w 3929062"/>
                  <a:gd name="connsiteY25" fmla="*/ 690562 h 2587914"/>
                  <a:gd name="connsiteX26" fmla="*/ 552450 w 3929062"/>
                  <a:gd name="connsiteY26" fmla="*/ 695325 h 2587914"/>
                  <a:gd name="connsiteX27" fmla="*/ 566737 w 3929062"/>
                  <a:gd name="connsiteY27" fmla="*/ 700087 h 2587914"/>
                  <a:gd name="connsiteX28" fmla="*/ 585787 w 3929062"/>
                  <a:gd name="connsiteY28" fmla="*/ 709612 h 2587914"/>
                  <a:gd name="connsiteX29" fmla="*/ 600075 w 3929062"/>
                  <a:gd name="connsiteY29" fmla="*/ 714375 h 2587914"/>
                  <a:gd name="connsiteX30" fmla="*/ 614362 w 3929062"/>
                  <a:gd name="connsiteY30" fmla="*/ 723900 h 2587914"/>
                  <a:gd name="connsiteX31" fmla="*/ 642937 w 3929062"/>
                  <a:gd name="connsiteY31" fmla="*/ 733425 h 2587914"/>
                  <a:gd name="connsiteX32" fmla="*/ 657225 w 3929062"/>
                  <a:gd name="connsiteY32" fmla="*/ 738187 h 2587914"/>
                  <a:gd name="connsiteX33" fmla="*/ 700087 w 3929062"/>
                  <a:gd name="connsiteY33" fmla="*/ 766762 h 2587914"/>
                  <a:gd name="connsiteX34" fmla="*/ 714375 w 3929062"/>
                  <a:gd name="connsiteY34" fmla="*/ 776287 h 2587914"/>
                  <a:gd name="connsiteX35" fmla="*/ 728662 w 3929062"/>
                  <a:gd name="connsiteY35" fmla="*/ 790575 h 2587914"/>
                  <a:gd name="connsiteX36" fmla="*/ 757237 w 3929062"/>
                  <a:gd name="connsiteY36" fmla="*/ 809625 h 2587914"/>
                  <a:gd name="connsiteX37" fmla="*/ 771525 w 3929062"/>
                  <a:gd name="connsiteY37" fmla="*/ 819150 h 2587914"/>
                  <a:gd name="connsiteX38" fmla="*/ 785812 w 3929062"/>
                  <a:gd name="connsiteY38" fmla="*/ 833437 h 2587914"/>
                  <a:gd name="connsiteX39" fmla="*/ 800100 w 3929062"/>
                  <a:gd name="connsiteY39" fmla="*/ 838200 h 2587914"/>
                  <a:gd name="connsiteX40" fmla="*/ 814387 w 3929062"/>
                  <a:gd name="connsiteY40" fmla="*/ 847725 h 2587914"/>
                  <a:gd name="connsiteX41" fmla="*/ 838200 w 3929062"/>
                  <a:gd name="connsiteY41" fmla="*/ 871537 h 2587914"/>
                  <a:gd name="connsiteX42" fmla="*/ 847725 w 3929062"/>
                  <a:gd name="connsiteY42" fmla="*/ 885825 h 2587914"/>
                  <a:gd name="connsiteX43" fmla="*/ 852487 w 3929062"/>
                  <a:gd name="connsiteY43" fmla="*/ 900112 h 2587914"/>
                  <a:gd name="connsiteX44" fmla="*/ 866775 w 3929062"/>
                  <a:gd name="connsiteY44" fmla="*/ 919162 h 2587914"/>
                  <a:gd name="connsiteX45" fmla="*/ 876300 w 3929062"/>
                  <a:gd name="connsiteY45" fmla="*/ 933450 h 2587914"/>
                  <a:gd name="connsiteX46" fmla="*/ 890587 w 3929062"/>
                  <a:gd name="connsiteY46" fmla="*/ 962025 h 2587914"/>
                  <a:gd name="connsiteX47" fmla="*/ 900112 w 3929062"/>
                  <a:gd name="connsiteY47" fmla="*/ 981075 h 2587914"/>
                  <a:gd name="connsiteX48" fmla="*/ 904875 w 3929062"/>
                  <a:gd name="connsiteY48" fmla="*/ 995362 h 2587914"/>
                  <a:gd name="connsiteX49" fmla="*/ 914400 w 3929062"/>
                  <a:gd name="connsiteY49" fmla="*/ 1009650 h 2587914"/>
                  <a:gd name="connsiteX50" fmla="*/ 928687 w 3929062"/>
                  <a:gd name="connsiteY50" fmla="*/ 1038225 h 2587914"/>
                  <a:gd name="connsiteX51" fmla="*/ 938212 w 3929062"/>
                  <a:gd name="connsiteY51" fmla="*/ 1066800 h 2587914"/>
                  <a:gd name="connsiteX52" fmla="*/ 947737 w 3929062"/>
                  <a:gd name="connsiteY52" fmla="*/ 1109662 h 2587914"/>
                  <a:gd name="connsiteX53" fmla="*/ 952500 w 3929062"/>
                  <a:gd name="connsiteY53" fmla="*/ 1147762 h 2587914"/>
                  <a:gd name="connsiteX54" fmla="*/ 942975 w 3929062"/>
                  <a:gd name="connsiteY54" fmla="*/ 1352550 h 2587914"/>
                  <a:gd name="connsiteX55" fmla="*/ 933450 w 3929062"/>
                  <a:gd name="connsiteY55" fmla="*/ 1395412 h 2587914"/>
                  <a:gd name="connsiteX56" fmla="*/ 923925 w 3929062"/>
                  <a:gd name="connsiteY56" fmla="*/ 1423987 h 2587914"/>
                  <a:gd name="connsiteX57" fmla="*/ 914400 w 3929062"/>
                  <a:gd name="connsiteY57" fmla="*/ 1466850 h 2587914"/>
                  <a:gd name="connsiteX58" fmla="*/ 904875 w 3929062"/>
                  <a:gd name="connsiteY58" fmla="*/ 1576387 h 2587914"/>
                  <a:gd name="connsiteX59" fmla="*/ 895350 w 3929062"/>
                  <a:gd name="connsiteY59" fmla="*/ 1624012 h 2587914"/>
                  <a:gd name="connsiteX60" fmla="*/ 885825 w 3929062"/>
                  <a:gd name="connsiteY60" fmla="*/ 1638300 h 2587914"/>
                  <a:gd name="connsiteX61" fmla="*/ 876300 w 3929062"/>
                  <a:gd name="connsiteY61" fmla="*/ 1657350 h 2587914"/>
                  <a:gd name="connsiteX62" fmla="*/ 857250 w 3929062"/>
                  <a:gd name="connsiteY62" fmla="*/ 1676400 h 2587914"/>
                  <a:gd name="connsiteX63" fmla="*/ 828675 w 3929062"/>
                  <a:gd name="connsiteY63" fmla="*/ 1704975 h 2587914"/>
                  <a:gd name="connsiteX64" fmla="*/ 809625 w 3929062"/>
                  <a:gd name="connsiteY64" fmla="*/ 1733550 h 2587914"/>
                  <a:gd name="connsiteX65" fmla="*/ 800100 w 3929062"/>
                  <a:gd name="connsiteY65" fmla="*/ 1747837 h 2587914"/>
                  <a:gd name="connsiteX66" fmla="*/ 785812 w 3929062"/>
                  <a:gd name="connsiteY66" fmla="*/ 1757362 h 2587914"/>
                  <a:gd name="connsiteX67" fmla="*/ 771525 w 3929062"/>
                  <a:gd name="connsiteY67" fmla="*/ 1771650 h 2587914"/>
                  <a:gd name="connsiteX68" fmla="*/ 757237 w 3929062"/>
                  <a:gd name="connsiteY68" fmla="*/ 1781175 h 2587914"/>
                  <a:gd name="connsiteX69" fmla="*/ 714375 w 3929062"/>
                  <a:gd name="connsiteY69" fmla="*/ 1814512 h 2587914"/>
                  <a:gd name="connsiteX70" fmla="*/ 685800 w 3929062"/>
                  <a:gd name="connsiteY70" fmla="*/ 1843087 h 2587914"/>
                  <a:gd name="connsiteX71" fmla="*/ 671512 w 3929062"/>
                  <a:gd name="connsiteY71" fmla="*/ 1857375 h 2587914"/>
                  <a:gd name="connsiteX72" fmla="*/ 657225 w 3929062"/>
                  <a:gd name="connsiteY72" fmla="*/ 1866900 h 2587914"/>
                  <a:gd name="connsiteX73" fmla="*/ 638175 w 3929062"/>
                  <a:gd name="connsiteY73" fmla="*/ 1885950 h 2587914"/>
                  <a:gd name="connsiteX74" fmla="*/ 609600 w 3929062"/>
                  <a:gd name="connsiteY74" fmla="*/ 1905000 h 2587914"/>
                  <a:gd name="connsiteX75" fmla="*/ 600075 w 3929062"/>
                  <a:gd name="connsiteY75" fmla="*/ 1919287 h 2587914"/>
                  <a:gd name="connsiteX76" fmla="*/ 566737 w 3929062"/>
                  <a:gd name="connsiteY76" fmla="*/ 1943100 h 2587914"/>
                  <a:gd name="connsiteX77" fmla="*/ 552450 w 3929062"/>
                  <a:gd name="connsiteY77" fmla="*/ 1957387 h 2587914"/>
                  <a:gd name="connsiteX78" fmla="*/ 523875 w 3929062"/>
                  <a:gd name="connsiteY78" fmla="*/ 1976437 h 2587914"/>
                  <a:gd name="connsiteX79" fmla="*/ 457200 w 3929062"/>
                  <a:gd name="connsiteY79" fmla="*/ 2024062 h 2587914"/>
                  <a:gd name="connsiteX80" fmla="*/ 442912 w 3929062"/>
                  <a:gd name="connsiteY80" fmla="*/ 2028825 h 2587914"/>
                  <a:gd name="connsiteX81" fmla="*/ 409575 w 3929062"/>
                  <a:gd name="connsiteY81" fmla="*/ 2047875 h 2587914"/>
                  <a:gd name="connsiteX82" fmla="*/ 395287 w 3929062"/>
                  <a:gd name="connsiteY82" fmla="*/ 2057400 h 2587914"/>
                  <a:gd name="connsiteX83" fmla="*/ 366712 w 3929062"/>
                  <a:gd name="connsiteY83" fmla="*/ 2066925 h 2587914"/>
                  <a:gd name="connsiteX84" fmla="*/ 338137 w 3929062"/>
                  <a:gd name="connsiteY84" fmla="*/ 2081212 h 2587914"/>
                  <a:gd name="connsiteX85" fmla="*/ 304800 w 3929062"/>
                  <a:gd name="connsiteY85" fmla="*/ 2100262 h 2587914"/>
                  <a:gd name="connsiteX86" fmla="*/ 290512 w 3929062"/>
                  <a:gd name="connsiteY86" fmla="*/ 2109787 h 2587914"/>
                  <a:gd name="connsiteX87" fmla="*/ 276225 w 3929062"/>
                  <a:gd name="connsiteY87" fmla="*/ 2114550 h 2587914"/>
                  <a:gd name="connsiteX88" fmla="*/ 247650 w 3929062"/>
                  <a:gd name="connsiteY88" fmla="*/ 2128837 h 2587914"/>
                  <a:gd name="connsiteX89" fmla="*/ 233362 w 3929062"/>
                  <a:gd name="connsiteY89" fmla="*/ 2138362 h 2587914"/>
                  <a:gd name="connsiteX90" fmla="*/ 219075 w 3929062"/>
                  <a:gd name="connsiteY90" fmla="*/ 2143125 h 2587914"/>
                  <a:gd name="connsiteX91" fmla="*/ 190500 w 3929062"/>
                  <a:gd name="connsiteY91" fmla="*/ 2162175 h 2587914"/>
                  <a:gd name="connsiteX92" fmla="*/ 147637 w 3929062"/>
                  <a:gd name="connsiteY92" fmla="*/ 2190750 h 2587914"/>
                  <a:gd name="connsiteX93" fmla="*/ 133350 w 3929062"/>
                  <a:gd name="connsiteY93" fmla="*/ 2200275 h 2587914"/>
                  <a:gd name="connsiteX94" fmla="*/ 119062 w 3929062"/>
                  <a:gd name="connsiteY94" fmla="*/ 2205037 h 2587914"/>
                  <a:gd name="connsiteX95" fmla="*/ 142875 w 3929062"/>
                  <a:gd name="connsiteY95" fmla="*/ 2224087 h 2587914"/>
                  <a:gd name="connsiteX96" fmla="*/ 171450 w 3929062"/>
                  <a:gd name="connsiteY96" fmla="*/ 2243137 h 2587914"/>
                  <a:gd name="connsiteX97" fmla="*/ 185737 w 3929062"/>
                  <a:gd name="connsiteY97" fmla="*/ 2252662 h 2587914"/>
                  <a:gd name="connsiteX98" fmla="*/ 204787 w 3929062"/>
                  <a:gd name="connsiteY98" fmla="*/ 2257425 h 2587914"/>
                  <a:gd name="connsiteX99" fmla="*/ 238125 w 3929062"/>
                  <a:gd name="connsiteY99" fmla="*/ 2271712 h 2587914"/>
                  <a:gd name="connsiteX100" fmla="*/ 266700 w 3929062"/>
                  <a:gd name="connsiteY100" fmla="*/ 2290762 h 2587914"/>
                  <a:gd name="connsiteX101" fmla="*/ 295275 w 3929062"/>
                  <a:gd name="connsiteY101" fmla="*/ 2305050 h 2587914"/>
                  <a:gd name="connsiteX102" fmla="*/ 309562 w 3929062"/>
                  <a:gd name="connsiteY102" fmla="*/ 2309812 h 2587914"/>
                  <a:gd name="connsiteX103" fmla="*/ 323850 w 3929062"/>
                  <a:gd name="connsiteY103" fmla="*/ 2319337 h 2587914"/>
                  <a:gd name="connsiteX104" fmla="*/ 352425 w 3929062"/>
                  <a:gd name="connsiteY104" fmla="*/ 2328862 h 2587914"/>
                  <a:gd name="connsiteX105" fmla="*/ 366712 w 3929062"/>
                  <a:gd name="connsiteY105" fmla="*/ 2333625 h 2587914"/>
                  <a:gd name="connsiteX106" fmla="*/ 381000 w 3929062"/>
                  <a:gd name="connsiteY106" fmla="*/ 2338387 h 2587914"/>
                  <a:gd name="connsiteX107" fmla="*/ 423862 w 3929062"/>
                  <a:gd name="connsiteY107" fmla="*/ 2357437 h 2587914"/>
                  <a:gd name="connsiteX108" fmla="*/ 442912 w 3929062"/>
                  <a:gd name="connsiteY108" fmla="*/ 2366962 h 2587914"/>
                  <a:gd name="connsiteX109" fmla="*/ 457200 w 3929062"/>
                  <a:gd name="connsiteY109" fmla="*/ 2371725 h 2587914"/>
                  <a:gd name="connsiteX110" fmla="*/ 495300 w 3929062"/>
                  <a:gd name="connsiteY110" fmla="*/ 2386012 h 2587914"/>
                  <a:gd name="connsiteX111" fmla="*/ 538162 w 3929062"/>
                  <a:gd name="connsiteY111" fmla="*/ 2395537 h 2587914"/>
                  <a:gd name="connsiteX112" fmla="*/ 552450 w 3929062"/>
                  <a:gd name="connsiteY112" fmla="*/ 2405062 h 2587914"/>
                  <a:gd name="connsiteX113" fmla="*/ 571500 w 3929062"/>
                  <a:gd name="connsiteY113" fmla="*/ 2409825 h 2587914"/>
                  <a:gd name="connsiteX114" fmla="*/ 585787 w 3929062"/>
                  <a:gd name="connsiteY114" fmla="*/ 2414587 h 2587914"/>
                  <a:gd name="connsiteX115" fmla="*/ 604837 w 3929062"/>
                  <a:gd name="connsiteY115" fmla="*/ 2419350 h 2587914"/>
                  <a:gd name="connsiteX116" fmla="*/ 619125 w 3929062"/>
                  <a:gd name="connsiteY116" fmla="*/ 2424112 h 2587914"/>
                  <a:gd name="connsiteX117" fmla="*/ 638175 w 3929062"/>
                  <a:gd name="connsiteY117" fmla="*/ 2433637 h 2587914"/>
                  <a:gd name="connsiteX118" fmla="*/ 685800 w 3929062"/>
                  <a:gd name="connsiteY118" fmla="*/ 2443162 h 2587914"/>
                  <a:gd name="connsiteX119" fmla="*/ 742950 w 3929062"/>
                  <a:gd name="connsiteY119" fmla="*/ 2452687 h 2587914"/>
                  <a:gd name="connsiteX120" fmla="*/ 790575 w 3929062"/>
                  <a:gd name="connsiteY120" fmla="*/ 2462212 h 2587914"/>
                  <a:gd name="connsiteX121" fmla="*/ 833437 w 3929062"/>
                  <a:gd name="connsiteY121" fmla="*/ 2471737 h 2587914"/>
                  <a:gd name="connsiteX122" fmla="*/ 885825 w 3929062"/>
                  <a:gd name="connsiteY122" fmla="*/ 2476500 h 2587914"/>
                  <a:gd name="connsiteX123" fmla="*/ 933450 w 3929062"/>
                  <a:gd name="connsiteY123" fmla="*/ 2490787 h 2587914"/>
                  <a:gd name="connsiteX124" fmla="*/ 971550 w 3929062"/>
                  <a:gd name="connsiteY124" fmla="*/ 2500312 h 2587914"/>
                  <a:gd name="connsiteX125" fmla="*/ 985837 w 3929062"/>
                  <a:gd name="connsiteY125" fmla="*/ 2505075 h 2587914"/>
                  <a:gd name="connsiteX126" fmla="*/ 1023937 w 3929062"/>
                  <a:gd name="connsiteY126" fmla="*/ 2509837 h 2587914"/>
                  <a:gd name="connsiteX127" fmla="*/ 1057275 w 3929062"/>
                  <a:gd name="connsiteY127" fmla="*/ 2514600 h 2587914"/>
                  <a:gd name="connsiteX128" fmla="*/ 1076325 w 3929062"/>
                  <a:gd name="connsiteY128" fmla="*/ 2519362 h 2587914"/>
                  <a:gd name="connsiteX129" fmla="*/ 1119187 w 3929062"/>
                  <a:gd name="connsiteY129" fmla="*/ 2528887 h 2587914"/>
                  <a:gd name="connsiteX130" fmla="*/ 1133475 w 3929062"/>
                  <a:gd name="connsiteY130" fmla="*/ 2533650 h 2587914"/>
                  <a:gd name="connsiteX131" fmla="*/ 1152525 w 3929062"/>
                  <a:gd name="connsiteY131" fmla="*/ 2543175 h 2587914"/>
                  <a:gd name="connsiteX132" fmla="*/ 1190625 w 3929062"/>
                  <a:gd name="connsiteY132" fmla="*/ 2547937 h 2587914"/>
                  <a:gd name="connsiteX133" fmla="*/ 1352550 w 3929062"/>
                  <a:gd name="connsiteY133" fmla="*/ 2557462 h 2587914"/>
                  <a:gd name="connsiteX134" fmla="*/ 1666875 w 3929062"/>
                  <a:gd name="connsiteY134" fmla="*/ 2562225 h 2587914"/>
                  <a:gd name="connsiteX135" fmla="*/ 1776412 w 3929062"/>
                  <a:gd name="connsiteY135" fmla="*/ 2571750 h 2587914"/>
                  <a:gd name="connsiteX136" fmla="*/ 1824037 w 3929062"/>
                  <a:gd name="connsiteY136" fmla="*/ 2576512 h 2587914"/>
                  <a:gd name="connsiteX137" fmla="*/ 1962150 w 3929062"/>
                  <a:gd name="connsiteY137" fmla="*/ 2581275 h 2587914"/>
                  <a:gd name="connsiteX138" fmla="*/ 2138362 w 3929062"/>
                  <a:gd name="connsiteY138" fmla="*/ 2581275 h 2587914"/>
                  <a:gd name="connsiteX139" fmla="*/ 2228850 w 3929062"/>
                  <a:gd name="connsiteY139" fmla="*/ 2576512 h 2587914"/>
                  <a:gd name="connsiteX140" fmla="*/ 2271712 w 3929062"/>
                  <a:gd name="connsiteY140" fmla="*/ 2571750 h 2587914"/>
                  <a:gd name="connsiteX141" fmla="*/ 2343150 w 3929062"/>
                  <a:gd name="connsiteY141" fmla="*/ 2566987 h 2587914"/>
                  <a:gd name="connsiteX142" fmla="*/ 2357437 w 3929062"/>
                  <a:gd name="connsiteY142" fmla="*/ 2562225 h 2587914"/>
                  <a:gd name="connsiteX143" fmla="*/ 2438400 w 3929062"/>
                  <a:gd name="connsiteY143" fmla="*/ 2543175 h 2587914"/>
                  <a:gd name="connsiteX144" fmla="*/ 2457450 w 3929062"/>
                  <a:gd name="connsiteY144" fmla="*/ 2533650 h 2587914"/>
                  <a:gd name="connsiteX145" fmla="*/ 2505075 w 3929062"/>
                  <a:gd name="connsiteY145" fmla="*/ 2524125 h 2587914"/>
                  <a:gd name="connsiteX146" fmla="*/ 2519362 w 3929062"/>
                  <a:gd name="connsiteY146" fmla="*/ 2519362 h 2587914"/>
                  <a:gd name="connsiteX147" fmla="*/ 2538412 w 3929062"/>
                  <a:gd name="connsiteY147" fmla="*/ 2509837 h 2587914"/>
                  <a:gd name="connsiteX148" fmla="*/ 2557462 w 3929062"/>
                  <a:gd name="connsiteY148" fmla="*/ 2505075 h 2587914"/>
                  <a:gd name="connsiteX149" fmla="*/ 2600325 w 3929062"/>
                  <a:gd name="connsiteY149" fmla="*/ 2486025 h 2587914"/>
                  <a:gd name="connsiteX150" fmla="*/ 2614612 w 3929062"/>
                  <a:gd name="connsiteY150" fmla="*/ 2476500 h 2587914"/>
                  <a:gd name="connsiteX151" fmla="*/ 2662237 w 3929062"/>
                  <a:gd name="connsiteY151" fmla="*/ 2462212 h 2587914"/>
                  <a:gd name="connsiteX152" fmla="*/ 2709862 w 3929062"/>
                  <a:gd name="connsiteY152" fmla="*/ 2447925 h 2587914"/>
                  <a:gd name="connsiteX153" fmla="*/ 2724150 w 3929062"/>
                  <a:gd name="connsiteY153" fmla="*/ 2443162 h 2587914"/>
                  <a:gd name="connsiteX154" fmla="*/ 2771775 w 3929062"/>
                  <a:gd name="connsiteY154" fmla="*/ 2433637 h 2587914"/>
                  <a:gd name="connsiteX155" fmla="*/ 2786062 w 3929062"/>
                  <a:gd name="connsiteY155" fmla="*/ 2428875 h 2587914"/>
                  <a:gd name="connsiteX156" fmla="*/ 2876550 w 3929062"/>
                  <a:gd name="connsiteY156" fmla="*/ 2424112 h 2587914"/>
                  <a:gd name="connsiteX157" fmla="*/ 2924175 w 3929062"/>
                  <a:gd name="connsiteY157" fmla="*/ 2419350 h 2587914"/>
                  <a:gd name="connsiteX158" fmla="*/ 2947987 w 3929062"/>
                  <a:gd name="connsiteY158" fmla="*/ 2414587 h 2587914"/>
                  <a:gd name="connsiteX159" fmla="*/ 3000375 w 3929062"/>
                  <a:gd name="connsiteY159" fmla="*/ 2405062 h 2587914"/>
                  <a:gd name="connsiteX160" fmla="*/ 3028950 w 3929062"/>
                  <a:gd name="connsiteY160" fmla="*/ 2395537 h 2587914"/>
                  <a:gd name="connsiteX161" fmla="*/ 3052762 w 3929062"/>
                  <a:gd name="connsiteY161" fmla="*/ 2386012 h 2587914"/>
                  <a:gd name="connsiteX162" fmla="*/ 3105150 w 3929062"/>
                  <a:gd name="connsiteY162" fmla="*/ 2371725 h 2587914"/>
                  <a:gd name="connsiteX163" fmla="*/ 3124200 w 3929062"/>
                  <a:gd name="connsiteY163" fmla="*/ 2362200 h 2587914"/>
                  <a:gd name="connsiteX164" fmla="*/ 3181350 w 3929062"/>
                  <a:gd name="connsiteY164" fmla="*/ 2347912 h 2587914"/>
                  <a:gd name="connsiteX165" fmla="*/ 3209925 w 3929062"/>
                  <a:gd name="connsiteY165" fmla="*/ 2338387 h 2587914"/>
                  <a:gd name="connsiteX166" fmla="*/ 3248025 w 3929062"/>
                  <a:gd name="connsiteY166" fmla="*/ 2324100 h 2587914"/>
                  <a:gd name="connsiteX167" fmla="*/ 3262312 w 3929062"/>
                  <a:gd name="connsiteY167" fmla="*/ 2314575 h 2587914"/>
                  <a:gd name="connsiteX168" fmla="*/ 3281362 w 3929062"/>
                  <a:gd name="connsiteY168" fmla="*/ 2300287 h 2587914"/>
                  <a:gd name="connsiteX169" fmla="*/ 3314700 w 3929062"/>
                  <a:gd name="connsiteY169" fmla="*/ 2286000 h 2587914"/>
                  <a:gd name="connsiteX170" fmla="*/ 3348037 w 3929062"/>
                  <a:gd name="connsiteY170" fmla="*/ 2266950 h 2587914"/>
                  <a:gd name="connsiteX171" fmla="*/ 3362325 w 3929062"/>
                  <a:gd name="connsiteY171" fmla="*/ 2262187 h 2587914"/>
                  <a:gd name="connsiteX172" fmla="*/ 3400425 w 3929062"/>
                  <a:gd name="connsiteY172" fmla="*/ 2243137 h 2587914"/>
                  <a:gd name="connsiteX173" fmla="*/ 3429000 w 3929062"/>
                  <a:gd name="connsiteY173" fmla="*/ 2233612 h 2587914"/>
                  <a:gd name="connsiteX174" fmla="*/ 3448050 w 3929062"/>
                  <a:gd name="connsiteY174" fmla="*/ 2224087 h 2587914"/>
                  <a:gd name="connsiteX175" fmla="*/ 3481387 w 3929062"/>
                  <a:gd name="connsiteY175" fmla="*/ 2205037 h 2587914"/>
                  <a:gd name="connsiteX176" fmla="*/ 3500437 w 3929062"/>
                  <a:gd name="connsiteY176" fmla="*/ 2200275 h 2587914"/>
                  <a:gd name="connsiteX177" fmla="*/ 3514725 w 3929062"/>
                  <a:gd name="connsiteY177" fmla="*/ 2190750 h 2587914"/>
                  <a:gd name="connsiteX178" fmla="*/ 3533775 w 3929062"/>
                  <a:gd name="connsiteY178" fmla="*/ 2181225 h 2587914"/>
                  <a:gd name="connsiteX179" fmla="*/ 3552825 w 3929062"/>
                  <a:gd name="connsiteY179" fmla="*/ 2166937 h 2587914"/>
                  <a:gd name="connsiteX180" fmla="*/ 3567112 w 3929062"/>
                  <a:gd name="connsiteY180" fmla="*/ 2157412 h 2587914"/>
                  <a:gd name="connsiteX181" fmla="*/ 3586162 w 3929062"/>
                  <a:gd name="connsiteY181" fmla="*/ 2138362 h 2587914"/>
                  <a:gd name="connsiteX182" fmla="*/ 3624262 w 3929062"/>
                  <a:gd name="connsiteY182" fmla="*/ 2109787 h 2587914"/>
                  <a:gd name="connsiteX183" fmla="*/ 3638550 w 3929062"/>
                  <a:gd name="connsiteY183" fmla="*/ 2090737 h 2587914"/>
                  <a:gd name="connsiteX184" fmla="*/ 3667125 w 3929062"/>
                  <a:gd name="connsiteY184" fmla="*/ 2076450 h 2587914"/>
                  <a:gd name="connsiteX185" fmla="*/ 3676650 w 3929062"/>
                  <a:gd name="connsiteY185" fmla="*/ 2057400 h 2587914"/>
                  <a:gd name="connsiteX186" fmla="*/ 3690937 w 3929062"/>
                  <a:gd name="connsiteY186" fmla="*/ 2047875 h 2587914"/>
                  <a:gd name="connsiteX187" fmla="*/ 3719512 w 3929062"/>
                  <a:gd name="connsiteY187" fmla="*/ 2019300 h 2587914"/>
                  <a:gd name="connsiteX188" fmla="*/ 3748087 w 3929062"/>
                  <a:gd name="connsiteY188" fmla="*/ 1990725 h 2587914"/>
                  <a:gd name="connsiteX189" fmla="*/ 3762375 w 3929062"/>
                  <a:gd name="connsiteY189" fmla="*/ 1976437 h 2587914"/>
                  <a:gd name="connsiteX190" fmla="*/ 3776662 w 3929062"/>
                  <a:gd name="connsiteY190" fmla="*/ 1966912 h 2587914"/>
                  <a:gd name="connsiteX191" fmla="*/ 3810000 w 3929062"/>
                  <a:gd name="connsiteY191" fmla="*/ 1928812 h 2587914"/>
                  <a:gd name="connsiteX192" fmla="*/ 3833812 w 3929062"/>
                  <a:gd name="connsiteY192" fmla="*/ 1900237 h 2587914"/>
                  <a:gd name="connsiteX193" fmla="*/ 3852862 w 3929062"/>
                  <a:gd name="connsiteY193" fmla="*/ 1871662 h 2587914"/>
                  <a:gd name="connsiteX194" fmla="*/ 3862387 w 3929062"/>
                  <a:gd name="connsiteY194" fmla="*/ 1857375 h 2587914"/>
                  <a:gd name="connsiteX195" fmla="*/ 3876675 w 3929062"/>
                  <a:gd name="connsiteY195" fmla="*/ 1847850 h 2587914"/>
                  <a:gd name="connsiteX196" fmla="*/ 3905250 w 3929062"/>
                  <a:gd name="connsiteY196" fmla="*/ 1804987 h 2587914"/>
                  <a:gd name="connsiteX197" fmla="*/ 3914775 w 3929062"/>
                  <a:gd name="connsiteY197" fmla="*/ 1790700 h 2587914"/>
                  <a:gd name="connsiteX198" fmla="*/ 3924300 w 3929062"/>
                  <a:gd name="connsiteY198" fmla="*/ 1762125 h 2587914"/>
                  <a:gd name="connsiteX199" fmla="*/ 3929062 w 3929062"/>
                  <a:gd name="connsiteY199" fmla="*/ 1747837 h 2587914"/>
                  <a:gd name="connsiteX200" fmla="*/ 3919537 w 3929062"/>
                  <a:gd name="connsiteY200" fmla="*/ 1709737 h 2587914"/>
                  <a:gd name="connsiteX201" fmla="*/ 3910012 w 3929062"/>
                  <a:gd name="connsiteY201" fmla="*/ 1695450 h 2587914"/>
                  <a:gd name="connsiteX202" fmla="*/ 3886200 w 3929062"/>
                  <a:gd name="connsiteY202" fmla="*/ 1657350 h 2587914"/>
                  <a:gd name="connsiteX203" fmla="*/ 3862387 w 3929062"/>
                  <a:gd name="connsiteY203" fmla="*/ 1614487 h 2587914"/>
                  <a:gd name="connsiteX204" fmla="*/ 3852862 w 3929062"/>
                  <a:gd name="connsiteY204" fmla="*/ 1600200 h 2587914"/>
                  <a:gd name="connsiteX205" fmla="*/ 3848100 w 3929062"/>
                  <a:gd name="connsiteY205" fmla="*/ 1581150 h 2587914"/>
                  <a:gd name="connsiteX206" fmla="*/ 3838575 w 3929062"/>
                  <a:gd name="connsiteY206" fmla="*/ 1552575 h 2587914"/>
                  <a:gd name="connsiteX207" fmla="*/ 3824287 w 3929062"/>
                  <a:gd name="connsiteY207" fmla="*/ 1504950 h 2587914"/>
                  <a:gd name="connsiteX208" fmla="*/ 3810000 w 3929062"/>
                  <a:gd name="connsiteY208" fmla="*/ 1476375 h 2587914"/>
                  <a:gd name="connsiteX209" fmla="*/ 3781425 w 3929062"/>
                  <a:gd name="connsiteY209" fmla="*/ 1462087 h 2587914"/>
                  <a:gd name="connsiteX210" fmla="*/ 3752850 w 3929062"/>
                  <a:gd name="connsiteY210" fmla="*/ 1447800 h 2587914"/>
                  <a:gd name="connsiteX211" fmla="*/ 3738562 w 3929062"/>
                  <a:gd name="connsiteY211" fmla="*/ 1433512 h 2587914"/>
                  <a:gd name="connsiteX212" fmla="*/ 3733800 w 3929062"/>
                  <a:gd name="connsiteY212" fmla="*/ 1419225 h 2587914"/>
                  <a:gd name="connsiteX213" fmla="*/ 3719512 w 3929062"/>
                  <a:gd name="connsiteY213" fmla="*/ 1409700 h 2587914"/>
                  <a:gd name="connsiteX214" fmla="*/ 3709987 w 3929062"/>
                  <a:gd name="connsiteY214" fmla="*/ 1381125 h 2587914"/>
                  <a:gd name="connsiteX215" fmla="*/ 3681412 w 3929062"/>
                  <a:gd name="connsiteY215" fmla="*/ 1362075 h 2587914"/>
                  <a:gd name="connsiteX216" fmla="*/ 3671887 w 3929062"/>
                  <a:gd name="connsiteY216" fmla="*/ 1347787 h 2587914"/>
                  <a:gd name="connsiteX217" fmla="*/ 3657600 w 3929062"/>
                  <a:gd name="connsiteY217" fmla="*/ 1338262 h 2587914"/>
                  <a:gd name="connsiteX218" fmla="*/ 3624262 w 3929062"/>
                  <a:gd name="connsiteY218" fmla="*/ 1314450 h 2587914"/>
                  <a:gd name="connsiteX219" fmla="*/ 3605212 w 3929062"/>
                  <a:gd name="connsiteY219" fmla="*/ 1285875 h 2587914"/>
                  <a:gd name="connsiteX220" fmla="*/ 3590925 w 3929062"/>
                  <a:gd name="connsiteY220" fmla="*/ 1276350 h 2587914"/>
                  <a:gd name="connsiteX221" fmla="*/ 3557587 w 3929062"/>
                  <a:gd name="connsiteY221" fmla="*/ 1257300 h 2587914"/>
                  <a:gd name="connsiteX222" fmla="*/ 3529012 w 3929062"/>
                  <a:gd name="connsiteY222" fmla="*/ 1228725 h 2587914"/>
                  <a:gd name="connsiteX223" fmla="*/ 3514725 w 3929062"/>
                  <a:gd name="connsiteY223" fmla="*/ 1214437 h 2587914"/>
                  <a:gd name="connsiteX224" fmla="*/ 3486150 w 3929062"/>
                  <a:gd name="connsiteY224" fmla="*/ 1204912 h 2587914"/>
                  <a:gd name="connsiteX225" fmla="*/ 3443287 w 3929062"/>
                  <a:gd name="connsiteY225" fmla="*/ 1181100 h 2587914"/>
                  <a:gd name="connsiteX226" fmla="*/ 3429000 w 3929062"/>
                  <a:gd name="connsiteY226" fmla="*/ 1166812 h 2587914"/>
                  <a:gd name="connsiteX227" fmla="*/ 3390900 w 3929062"/>
                  <a:gd name="connsiteY227" fmla="*/ 1157287 h 2587914"/>
                  <a:gd name="connsiteX228" fmla="*/ 3376612 w 3929062"/>
                  <a:gd name="connsiteY228" fmla="*/ 1152525 h 2587914"/>
                  <a:gd name="connsiteX229" fmla="*/ 3348037 w 3929062"/>
                  <a:gd name="connsiteY229" fmla="*/ 1147762 h 2587914"/>
                  <a:gd name="connsiteX230" fmla="*/ 3319462 w 3929062"/>
                  <a:gd name="connsiteY230" fmla="*/ 1138237 h 2587914"/>
                  <a:gd name="connsiteX231" fmla="*/ 3305175 w 3929062"/>
                  <a:gd name="connsiteY231" fmla="*/ 1133475 h 2587914"/>
                  <a:gd name="connsiteX232" fmla="*/ 3290887 w 3929062"/>
                  <a:gd name="connsiteY232" fmla="*/ 1128712 h 2587914"/>
                  <a:gd name="connsiteX233" fmla="*/ 3267075 w 3929062"/>
                  <a:gd name="connsiteY233" fmla="*/ 1104900 h 2587914"/>
                  <a:gd name="connsiteX234" fmla="*/ 3243262 w 3929062"/>
                  <a:gd name="connsiteY234" fmla="*/ 1085850 h 2587914"/>
                  <a:gd name="connsiteX235" fmla="*/ 3200400 w 3929062"/>
                  <a:gd name="connsiteY235" fmla="*/ 1062037 h 2587914"/>
                  <a:gd name="connsiteX236" fmla="*/ 3186112 w 3929062"/>
                  <a:gd name="connsiteY236" fmla="*/ 1057275 h 2587914"/>
                  <a:gd name="connsiteX237" fmla="*/ 3143250 w 3929062"/>
                  <a:gd name="connsiteY237" fmla="*/ 1033462 h 2587914"/>
                  <a:gd name="connsiteX238" fmla="*/ 3100387 w 3929062"/>
                  <a:gd name="connsiteY238" fmla="*/ 1028700 h 2587914"/>
                  <a:gd name="connsiteX239" fmla="*/ 3086100 w 3929062"/>
                  <a:gd name="connsiteY239" fmla="*/ 1023937 h 2587914"/>
                  <a:gd name="connsiteX240" fmla="*/ 3052762 w 3929062"/>
                  <a:gd name="connsiteY240" fmla="*/ 1004887 h 2587914"/>
                  <a:gd name="connsiteX241" fmla="*/ 3033712 w 3929062"/>
                  <a:gd name="connsiteY241" fmla="*/ 1000125 h 2587914"/>
                  <a:gd name="connsiteX242" fmla="*/ 3014662 w 3929062"/>
                  <a:gd name="connsiteY242" fmla="*/ 990600 h 2587914"/>
                  <a:gd name="connsiteX243" fmla="*/ 3000375 w 3929062"/>
                  <a:gd name="connsiteY243" fmla="*/ 981075 h 2587914"/>
                  <a:gd name="connsiteX244" fmla="*/ 2971800 w 3929062"/>
                  <a:gd name="connsiteY244" fmla="*/ 971550 h 2587914"/>
                  <a:gd name="connsiteX245" fmla="*/ 2928937 w 3929062"/>
                  <a:gd name="connsiteY245" fmla="*/ 942975 h 2587914"/>
                  <a:gd name="connsiteX246" fmla="*/ 2881312 w 3929062"/>
                  <a:gd name="connsiteY246" fmla="*/ 933450 h 2587914"/>
                  <a:gd name="connsiteX247" fmla="*/ 2862262 w 3929062"/>
                  <a:gd name="connsiteY247" fmla="*/ 928687 h 2587914"/>
                  <a:gd name="connsiteX248" fmla="*/ 2833687 w 3929062"/>
                  <a:gd name="connsiteY248" fmla="*/ 919162 h 2587914"/>
                  <a:gd name="connsiteX249" fmla="*/ 2786062 w 3929062"/>
                  <a:gd name="connsiteY249" fmla="*/ 919162 h 2587914"/>
                  <a:gd name="connsiteX250" fmla="*/ 2733675 w 3929062"/>
                  <a:gd name="connsiteY250" fmla="*/ 914400 h 2587914"/>
                  <a:gd name="connsiteX251" fmla="*/ 2686050 w 3929062"/>
                  <a:gd name="connsiteY251" fmla="*/ 904875 h 2587914"/>
                  <a:gd name="connsiteX252" fmla="*/ 2619375 w 3929062"/>
                  <a:gd name="connsiteY252" fmla="*/ 890587 h 2587914"/>
                  <a:gd name="connsiteX253" fmla="*/ 2586037 w 3929062"/>
                  <a:gd name="connsiteY253" fmla="*/ 881062 h 2587914"/>
                  <a:gd name="connsiteX254" fmla="*/ 2566987 w 3929062"/>
                  <a:gd name="connsiteY254" fmla="*/ 876300 h 2587914"/>
                  <a:gd name="connsiteX255" fmla="*/ 2533650 w 3929062"/>
                  <a:gd name="connsiteY255" fmla="*/ 866775 h 2587914"/>
                  <a:gd name="connsiteX256" fmla="*/ 2514600 w 3929062"/>
                  <a:gd name="connsiteY256" fmla="*/ 857250 h 2587914"/>
                  <a:gd name="connsiteX257" fmla="*/ 2424112 w 3929062"/>
                  <a:gd name="connsiteY257" fmla="*/ 847725 h 2587914"/>
                  <a:gd name="connsiteX258" fmla="*/ 2409825 w 3929062"/>
                  <a:gd name="connsiteY258" fmla="*/ 842962 h 2587914"/>
                  <a:gd name="connsiteX259" fmla="*/ 2395537 w 3929062"/>
                  <a:gd name="connsiteY259" fmla="*/ 833437 h 2587914"/>
                  <a:gd name="connsiteX260" fmla="*/ 2362200 w 3929062"/>
                  <a:gd name="connsiteY260" fmla="*/ 828675 h 2587914"/>
                  <a:gd name="connsiteX261" fmla="*/ 2333625 w 3929062"/>
                  <a:gd name="connsiteY261" fmla="*/ 814387 h 2587914"/>
                  <a:gd name="connsiteX262" fmla="*/ 2319337 w 3929062"/>
                  <a:gd name="connsiteY262" fmla="*/ 809625 h 2587914"/>
                  <a:gd name="connsiteX263" fmla="*/ 2305050 w 3929062"/>
                  <a:gd name="connsiteY263" fmla="*/ 800100 h 2587914"/>
                  <a:gd name="connsiteX264" fmla="*/ 2290762 w 3929062"/>
                  <a:gd name="connsiteY264" fmla="*/ 795337 h 2587914"/>
                  <a:gd name="connsiteX265" fmla="*/ 2262187 w 3929062"/>
                  <a:gd name="connsiteY265" fmla="*/ 776287 h 2587914"/>
                  <a:gd name="connsiteX266" fmla="*/ 2247900 w 3929062"/>
                  <a:gd name="connsiteY266" fmla="*/ 766762 h 2587914"/>
                  <a:gd name="connsiteX267" fmla="*/ 2219325 w 3929062"/>
                  <a:gd name="connsiteY267" fmla="*/ 757237 h 2587914"/>
                  <a:gd name="connsiteX268" fmla="*/ 2205037 w 3929062"/>
                  <a:gd name="connsiteY268" fmla="*/ 742950 h 2587914"/>
                  <a:gd name="connsiteX269" fmla="*/ 2162175 w 3929062"/>
                  <a:gd name="connsiteY269" fmla="*/ 733425 h 2587914"/>
                  <a:gd name="connsiteX270" fmla="*/ 2119312 w 3929062"/>
                  <a:gd name="connsiteY270" fmla="*/ 723900 h 2587914"/>
                  <a:gd name="connsiteX271" fmla="*/ 2085975 w 3929062"/>
                  <a:gd name="connsiteY271" fmla="*/ 714375 h 2587914"/>
                  <a:gd name="connsiteX272" fmla="*/ 2062162 w 3929062"/>
                  <a:gd name="connsiteY272" fmla="*/ 709612 h 2587914"/>
                  <a:gd name="connsiteX273" fmla="*/ 2047875 w 3929062"/>
                  <a:gd name="connsiteY273" fmla="*/ 704850 h 2587914"/>
                  <a:gd name="connsiteX274" fmla="*/ 2024062 w 3929062"/>
                  <a:gd name="connsiteY274" fmla="*/ 700087 h 2587914"/>
                  <a:gd name="connsiteX275" fmla="*/ 1995487 w 3929062"/>
                  <a:gd name="connsiteY275" fmla="*/ 690562 h 2587914"/>
                  <a:gd name="connsiteX276" fmla="*/ 1966912 w 3929062"/>
                  <a:gd name="connsiteY276" fmla="*/ 681037 h 2587914"/>
                  <a:gd name="connsiteX277" fmla="*/ 1952625 w 3929062"/>
                  <a:gd name="connsiteY277" fmla="*/ 671512 h 2587914"/>
                  <a:gd name="connsiteX278" fmla="*/ 1924050 w 3929062"/>
                  <a:gd name="connsiteY278" fmla="*/ 661987 h 2587914"/>
                  <a:gd name="connsiteX279" fmla="*/ 1890712 w 3929062"/>
                  <a:gd name="connsiteY279" fmla="*/ 647700 h 2587914"/>
                  <a:gd name="connsiteX280" fmla="*/ 1843087 w 3929062"/>
                  <a:gd name="connsiteY280" fmla="*/ 619125 h 2587914"/>
                  <a:gd name="connsiteX281" fmla="*/ 1814512 w 3929062"/>
                  <a:gd name="connsiteY281" fmla="*/ 609600 h 2587914"/>
                  <a:gd name="connsiteX282" fmla="*/ 1795462 w 3929062"/>
                  <a:gd name="connsiteY282" fmla="*/ 600075 h 2587914"/>
                  <a:gd name="connsiteX283" fmla="*/ 1776412 w 3929062"/>
                  <a:gd name="connsiteY283" fmla="*/ 585787 h 2587914"/>
                  <a:gd name="connsiteX284" fmla="*/ 1757362 w 3929062"/>
                  <a:gd name="connsiteY284" fmla="*/ 581025 h 2587914"/>
                  <a:gd name="connsiteX285" fmla="*/ 1743075 w 3929062"/>
                  <a:gd name="connsiteY285" fmla="*/ 576262 h 2587914"/>
                  <a:gd name="connsiteX286" fmla="*/ 1709737 w 3929062"/>
                  <a:gd name="connsiteY286" fmla="*/ 561975 h 2587914"/>
                  <a:gd name="connsiteX287" fmla="*/ 1681162 w 3929062"/>
                  <a:gd name="connsiteY287" fmla="*/ 542925 h 2587914"/>
                  <a:gd name="connsiteX288" fmla="*/ 1652587 w 3929062"/>
                  <a:gd name="connsiteY288" fmla="*/ 533400 h 2587914"/>
                  <a:gd name="connsiteX289" fmla="*/ 1624012 w 3929062"/>
                  <a:gd name="connsiteY289" fmla="*/ 504825 h 2587914"/>
                  <a:gd name="connsiteX290" fmla="*/ 1595437 w 3929062"/>
                  <a:gd name="connsiteY290" fmla="*/ 481012 h 2587914"/>
                  <a:gd name="connsiteX291" fmla="*/ 1576387 w 3929062"/>
                  <a:gd name="connsiteY291" fmla="*/ 476250 h 2587914"/>
                  <a:gd name="connsiteX292" fmla="*/ 1538287 w 3929062"/>
                  <a:gd name="connsiteY292" fmla="*/ 457200 h 2587914"/>
                  <a:gd name="connsiteX293" fmla="*/ 1519237 w 3929062"/>
                  <a:gd name="connsiteY293" fmla="*/ 442912 h 2587914"/>
                  <a:gd name="connsiteX294" fmla="*/ 1485900 w 3929062"/>
                  <a:gd name="connsiteY294" fmla="*/ 428625 h 2587914"/>
                  <a:gd name="connsiteX295" fmla="*/ 1471612 w 3929062"/>
                  <a:gd name="connsiteY295" fmla="*/ 414337 h 2587914"/>
                  <a:gd name="connsiteX296" fmla="*/ 1443037 w 3929062"/>
                  <a:gd name="connsiteY296" fmla="*/ 400050 h 2587914"/>
                  <a:gd name="connsiteX297" fmla="*/ 1428750 w 3929062"/>
                  <a:gd name="connsiteY297" fmla="*/ 390525 h 2587914"/>
                  <a:gd name="connsiteX298" fmla="*/ 1395412 w 3929062"/>
                  <a:gd name="connsiteY298" fmla="*/ 381000 h 2587914"/>
                  <a:gd name="connsiteX299" fmla="*/ 1381125 w 3929062"/>
                  <a:gd name="connsiteY299" fmla="*/ 376237 h 2587914"/>
                  <a:gd name="connsiteX300" fmla="*/ 1366837 w 3929062"/>
                  <a:gd name="connsiteY300" fmla="*/ 347662 h 2587914"/>
                  <a:gd name="connsiteX301" fmla="*/ 1362075 w 3929062"/>
                  <a:gd name="connsiteY301" fmla="*/ 333375 h 2587914"/>
                  <a:gd name="connsiteX302" fmla="*/ 1366837 w 3929062"/>
                  <a:gd name="connsiteY302" fmla="*/ 300037 h 2587914"/>
                  <a:gd name="connsiteX303" fmla="*/ 1385887 w 3929062"/>
                  <a:gd name="connsiteY303" fmla="*/ 271462 h 2587914"/>
                  <a:gd name="connsiteX304" fmla="*/ 1404937 w 3929062"/>
                  <a:gd name="connsiteY304" fmla="*/ 233362 h 2587914"/>
                  <a:gd name="connsiteX305" fmla="*/ 1414462 w 3929062"/>
                  <a:gd name="connsiteY305" fmla="*/ 219075 h 2587914"/>
                  <a:gd name="connsiteX306" fmla="*/ 1419225 w 3929062"/>
                  <a:gd name="connsiteY306" fmla="*/ 204787 h 2587914"/>
                  <a:gd name="connsiteX307" fmla="*/ 1438275 w 3929062"/>
                  <a:gd name="connsiteY307" fmla="*/ 176212 h 2587914"/>
                  <a:gd name="connsiteX308" fmla="*/ 1447800 w 3929062"/>
                  <a:gd name="connsiteY308" fmla="*/ 161925 h 2587914"/>
                  <a:gd name="connsiteX309" fmla="*/ 1462087 w 3929062"/>
                  <a:gd name="connsiteY309" fmla="*/ 152400 h 2587914"/>
                  <a:gd name="connsiteX310" fmla="*/ 1485900 w 3929062"/>
                  <a:gd name="connsiteY310" fmla="*/ 123825 h 2587914"/>
                  <a:gd name="connsiteX311" fmla="*/ 1504950 w 3929062"/>
                  <a:gd name="connsiteY311" fmla="*/ 109537 h 2587914"/>
                  <a:gd name="connsiteX312" fmla="*/ 1514475 w 3929062"/>
                  <a:gd name="connsiteY312" fmla="*/ 95250 h 2587914"/>
                  <a:gd name="connsiteX313" fmla="*/ 1528762 w 3929062"/>
                  <a:gd name="connsiteY313" fmla="*/ 80962 h 2587914"/>
                  <a:gd name="connsiteX314" fmla="*/ 1538287 w 3929062"/>
                  <a:gd name="connsiteY314" fmla="*/ 66675 h 2587914"/>
                  <a:gd name="connsiteX315" fmla="*/ 1552575 w 3929062"/>
                  <a:gd name="connsiteY315" fmla="*/ 61912 h 2587914"/>
                  <a:gd name="connsiteX316" fmla="*/ 1576387 w 3929062"/>
                  <a:gd name="connsiteY316" fmla="*/ 42862 h 2587914"/>
                  <a:gd name="connsiteX317" fmla="*/ 1585912 w 3929062"/>
                  <a:gd name="connsiteY317" fmla="*/ 28575 h 2587914"/>
                  <a:gd name="connsiteX318" fmla="*/ 1628775 w 3929062"/>
                  <a:gd name="connsiteY318" fmla="*/ 9525 h 2587914"/>
                  <a:gd name="connsiteX319" fmla="*/ 1657350 w 3929062"/>
                  <a:gd name="connsiteY319" fmla="*/ 4762 h 2587914"/>
                  <a:gd name="connsiteX320" fmla="*/ 1671637 w 3929062"/>
                  <a:gd name="connsiteY320" fmla="*/ 0 h 2587914"/>
                  <a:gd name="connsiteX321" fmla="*/ 1133475 w 3929062"/>
                  <a:gd name="connsiteY321" fmla="*/ 9525 h 2587914"/>
                  <a:gd name="connsiteX322" fmla="*/ 1090612 w 3929062"/>
                  <a:gd name="connsiteY322" fmla="*/ 19050 h 2587914"/>
                  <a:gd name="connsiteX323" fmla="*/ 1076325 w 3929062"/>
                  <a:gd name="connsiteY323" fmla="*/ 23812 h 2587914"/>
                  <a:gd name="connsiteX324" fmla="*/ 890587 w 3929062"/>
                  <a:gd name="connsiteY324" fmla="*/ 23812 h 2587914"/>
                  <a:gd name="connsiteX325" fmla="*/ 876300 w 3929062"/>
                  <a:gd name="connsiteY325" fmla="*/ 28575 h 2587914"/>
                  <a:gd name="connsiteX326" fmla="*/ 728662 w 3929062"/>
                  <a:gd name="connsiteY326" fmla="*/ 33337 h 2587914"/>
                  <a:gd name="connsiteX327" fmla="*/ 700087 w 3929062"/>
                  <a:gd name="connsiteY327" fmla="*/ 38100 h 2587914"/>
                  <a:gd name="connsiteX328" fmla="*/ 652462 w 3929062"/>
                  <a:gd name="connsiteY328" fmla="*/ 42862 h 2587914"/>
                  <a:gd name="connsiteX329" fmla="*/ 638175 w 3929062"/>
                  <a:gd name="connsiteY329" fmla="*/ 47625 h 2587914"/>
                  <a:gd name="connsiteX330" fmla="*/ 576262 w 3929062"/>
                  <a:gd name="connsiteY330" fmla="*/ 52387 h 2587914"/>
                  <a:gd name="connsiteX331" fmla="*/ 547687 w 3929062"/>
                  <a:gd name="connsiteY331" fmla="*/ 61912 h 2587914"/>
                  <a:gd name="connsiteX332" fmla="*/ 519112 w 3929062"/>
                  <a:gd name="connsiteY332" fmla="*/ 80962 h 2587914"/>
                  <a:gd name="connsiteX333" fmla="*/ 485775 w 3929062"/>
                  <a:gd name="connsiteY333" fmla="*/ 90487 h 2587914"/>
                  <a:gd name="connsiteX334" fmla="*/ 442912 w 3929062"/>
                  <a:gd name="connsiteY334" fmla="*/ 109537 h 2587914"/>
                  <a:gd name="connsiteX335" fmla="*/ 414337 w 3929062"/>
                  <a:gd name="connsiteY335" fmla="*/ 119062 h 2587914"/>
                  <a:gd name="connsiteX336" fmla="*/ 385762 w 3929062"/>
                  <a:gd name="connsiteY336" fmla="*/ 123825 h 2587914"/>
                  <a:gd name="connsiteX337" fmla="*/ 366712 w 3929062"/>
                  <a:gd name="connsiteY337" fmla="*/ 128587 h 2587914"/>
                  <a:gd name="connsiteX338" fmla="*/ 328612 w 3929062"/>
                  <a:gd name="connsiteY338" fmla="*/ 133350 h 2587914"/>
                  <a:gd name="connsiteX339" fmla="*/ 314325 w 3929062"/>
                  <a:gd name="connsiteY339" fmla="*/ 142875 h 2587914"/>
                  <a:gd name="connsiteX340" fmla="*/ 300037 w 3929062"/>
                  <a:gd name="connsiteY340" fmla="*/ 147637 h 2587914"/>
                  <a:gd name="connsiteX341" fmla="*/ 261937 w 3929062"/>
                  <a:gd name="connsiteY341" fmla="*/ 157162 h 2587914"/>
                  <a:gd name="connsiteX342" fmla="*/ 242887 w 3929062"/>
                  <a:gd name="connsiteY342" fmla="*/ 161925 h 2587914"/>
                  <a:gd name="connsiteX343" fmla="*/ 200025 w 3929062"/>
                  <a:gd name="connsiteY343" fmla="*/ 171450 h 2587914"/>
                  <a:gd name="connsiteX344" fmla="*/ 180975 w 3929062"/>
                  <a:gd name="connsiteY344" fmla="*/ 176212 h 2587914"/>
                  <a:gd name="connsiteX345" fmla="*/ 157162 w 3929062"/>
                  <a:gd name="connsiteY345" fmla="*/ 180975 h 2587914"/>
                  <a:gd name="connsiteX346" fmla="*/ 138112 w 3929062"/>
                  <a:gd name="connsiteY346" fmla="*/ 185737 h 2587914"/>
                  <a:gd name="connsiteX347" fmla="*/ 109537 w 3929062"/>
                  <a:gd name="connsiteY347" fmla="*/ 195262 h 2587914"/>
                  <a:gd name="connsiteX348" fmla="*/ 76200 w 3929062"/>
                  <a:gd name="connsiteY348" fmla="*/ 204787 h 2587914"/>
                  <a:gd name="connsiteX349" fmla="*/ 47625 w 3929062"/>
                  <a:gd name="connsiteY349" fmla="*/ 223837 h 2587914"/>
                  <a:gd name="connsiteX350" fmla="*/ 0 w 3929062"/>
                  <a:gd name="connsiteY350" fmla="*/ 261937 h 2587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</a:cxnLst>
                <a:rect l="l" t="t" r="r" b="b"/>
                <a:pathLst>
                  <a:path w="3929062" h="2587914">
                    <a:moveTo>
                      <a:pt x="0" y="261937"/>
                    </a:moveTo>
                    <a:lnTo>
                      <a:pt x="0" y="261937"/>
                    </a:lnTo>
                    <a:cubicBezTo>
                      <a:pt x="2567" y="268782"/>
                      <a:pt x="17762" y="304919"/>
                      <a:pt x="19050" y="319087"/>
                    </a:cubicBezTo>
                    <a:cubicBezTo>
                      <a:pt x="21641" y="347589"/>
                      <a:pt x="20262" y="376414"/>
                      <a:pt x="23812" y="404812"/>
                    </a:cubicBezTo>
                    <a:cubicBezTo>
                      <a:pt x="25057" y="414775"/>
                      <a:pt x="30162" y="423862"/>
                      <a:pt x="33337" y="433387"/>
                    </a:cubicBezTo>
                    <a:cubicBezTo>
                      <a:pt x="34925" y="438150"/>
                      <a:pt x="35315" y="443498"/>
                      <a:pt x="38100" y="447675"/>
                    </a:cubicBezTo>
                    <a:cubicBezTo>
                      <a:pt x="52157" y="468760"/>
                      <a:pt x="63723" y="490157"/>
                      <a:pt x="85725" y="504825"/>
                    </a:cubicBezTo>
                    <a:cubicBezTo>
                      <a:pt x="95250" y="511175"/>
                      <a:pt x="103440" y="520255"/>
                      <a:pt x="114300" y="523875"/>
                    </a:cubicBezTo>
                    <a:lnTo>
                      <a:pt x="128587" y="528637"/>
                    </a:lnTo>
                    <a:cubicBezTo>
                      <a:pt x="138112" y="534987"/>
                      <a:pt x="146302" y="544067"/>
                      <a:pt x="157162" y="547687"/>
                    </a:cubicBezTo>
                    <a:cubicBezTo>
                      <a:pt x="161925" y="549275"/>
                      <a:pt x="166960" y="550205"/>
                      <a:pt x="171450" y="552450"/>
                    </a:cubicBezTo>
                    <a:cubicBezTo>
                      <a:pt x="176569" y="555010"/>
                      <a:pt x="180767" y="559135"/>
                      <a:pt x="185737" y="561975"/>
                    </a:cubicBezTo>
                    <a:cubicBezTo>
                      <a:pt x="202216" y="571392"/>
                      <a:pt x="203045" y="570919"/>
                      <a:pt x="219075" y="576262"/>
                    </a:cubicBezTo>
                    <a:cubicBezTo>
                      <a:pt x="261099" y="604279"/>
                      <a:pt x="193932" y="561309"/>
                      <a:pt x="261937" y="595312"/>
                    </a:cubicBezTo>
                    <a:cubicBezTo>
                      <a:pt x="268287" y="598487"/>
                      <a:pt x="274340" y="602344"/>
                      <a:pt x="280987" y="604837"/>
                    </a:cubicBezTo>
                    <a:cubicBezTo>
                      <a:pt x="287116" y="607135"/>
                      <a:pt x="293743" y="607802"/>
                      <a:pt x="300037" y="609600"/>
                    </a:cubicBezTo>
                    <a:cubicBezTo>
                      <a:pt x="304864" y="610979"/>
                      <a:pt x="309562" y="612775"/>
                      <a:pt x="314325" y="614362"/>
                    </a:cubicBezTo>
                    <a:cubicBezTo>
                      <a:pt x="319087" y="617537"/>
                      <a:pt x="323351" y="621632"/>
                      <a:pt x="328612" y="623887"/>
                    </a:cubicBezTo>
                    <a:cubicBezTo>
                      <a:pt x="334628" y="626465"/>
                      <a:pt x="341393" y="626769"/>
                      <a:pt x="347662" y="628650"/>
                    </a:cubicBezTo>
                    <a:cubicBezTo>
                      <a:pt x="357279" y="631535"/>
                      <a:pt x="366497" y="635740"/>
                      <a:pt x="376237" y="638175"/>
                    </a:cubicBezTo>
                    <a:cubicBezTo>
                      <a:pt x="388937" y="641350"/>
                      <a:pt x="402628" y="641846"/>
                      <a:pt x="414337" y="647700"/>
                    </a:cubicBezTo>
                    <a:cubicBezTo>
                      <a:pt x="420687" y="650875"/>
                      <a:pt x="426587" y="655185"/>
                      <a:pt x="433387" y="657225"/>
                    </a:cubicBezTo>
                    <a:cubicBezTo>
                      <a:pt x="442636" y="660000"/>
                      <a:pt x="452493" y="660093"/>
                      <a:pt x="461962" y="661987"/>
                    </a:cubicBezTo>
                    <a:cubicBezTo>
                      <a:pt x="476904" y="664975"/>
                      <a:pt x="481688" y="666975"/>
                      <a:pt x="495300" y="671512"/>
                    </a:cubicBezTo>
                    <a:cubicBezTo>
                      <a:pt x="500062" y="674687"/>
                      <a:pt x="504357" y="678712"/>
                      <a:pt x="509587" y="681037"/>
                    </a:cubicBezTo>
                    <a:cubicBezTo>
                      <a:pt x="518762" y="685115"/>
                      <a:pt x="528637" y="687387"/>
                      <a:pt x="538162" y="690562"/>
                    </a:cubicBezTo>
                    <a:lnTo>
                      <a:pt x="552450" y="695325"/>
                    </a:lnTo>
                    <a:cubicBezTo>
                      <a:pt x="557212" y="696912"/>
                      <a:pt x="562247" y="697842"/>
                      <a:pt x="566737" y="700087"/>
                    </a:cubicBezTo>
                    <a:cubicBezTo>
                      <a:pt x="573087" y="703262"/>
                      <a:pt x="579262" y="706815"/>
                      <a:pt x="585787" y="709612"/>
                    </a:cubicBezTo>
                    <a:cubicBezTo>
                      <a:pt x="590401" y="711590"/>
                      <a:pt x="595585" y="712130"/>
                      <a:pt x="600075" y="714375"/>
                    </a:cubicBezTo>
                    <a:cubicBezTo>
                      <a:pt x="605194" y="716935"/>
                      <a:pt x="609132" y="721575"/>
                      <a:pt x="614362" y="723900"/>
                    </a:cubicBezTo>
                    <a:cubicBezTo>
                      <a:pt x="623537" y="727978"/>
                      <a:pt x="633412" y="730250"/>
                      <a:pt x="642937" y="733425"/>
                    </a:cubicBezTo>
                    <a:lnTo>
                      <a:pt x="657225" y="738187"/>
                    </a:lnTo>
                    <a:lnTo>
                      <a:pt x="700087" y="766762"/>
                    </a:lnTo>
                    <a:cubicBezTo>
                      <a:pt x="704850" y="769937"/>
                      <a:pt x="710328" y="772239"/>
                      <a:pt x="714375" y="776287"/>
                    </a:cubicBezTo>
                    <a:cubicBezTo>
                      <a:pt x="719137" y="781050"/>
                      <a:pt x="723346" y="786440"/>
                      <a:pt x="728662" y="790575"/>
                    </a:cubicBezTo>
                    <a:cubicBezTo>
                      <a:pt x="737698" y="797603"/>
                      <a:pt x="747712" y="803275"/>
                      <a:pt x="757237" y="809625"/>
                    </a:cubicBezTo>
                    <a:cubicBezTo>
                      <a:pt x="762000" y="812800"/>
                      <a:pt x="767478" y="815103"/>
                      <a:pt x="771525" y="819150"/>
                    </a:cubicBezTo>
                    <a:cubicBezTo>
                      <a:pt x="776287" y="823912"/>
                      <a:pt x="780208" y="829701"/>
                      <a:pt x="785812" y="833437"/>
                    </a:cubicBezTo>
                    <a:cubicBezTo>
                      <a:pt x="789989" y="836222"/>
                      <a:pt x="795610" y="835955"/>
                      <a:pt x="800100" y="838200"/>
                    </a:cubicBezTo>
                    <a:cubicBezTo>
                      <a:pt x="805219" y="840760"/>
                      <a:pt x="809625" y="844550"/>
                      <a:pt x="814387" y="847725"/>
                    </a:cubicBezTo>
                    <a:cubicBezTo>
                      <a:pt x="839789" y="885827"/>
                      <a:pt x="806447" y="839784"/>
                      <a:pt x="838200" y="871537"/>
                    </a:cubicBezTo>
                    <a:cubicBezTo>
                      <a:pt x="842247" y="875584"/>
                      <a:pt x="844550" y="881062"/>
                      <a:pt x="847725" y="885825"/>
                    </a:cubicBezTo>
                    <a:cubicBezTo>
                      <a:pt x="849312" y="890587"/>
                      <a:pt x="849996" y="895754"/>
                      <a:pt x="852487" y="900112"/>
                    </a:cubicBezTo>
                    <a:cubicBezTo>
                      <a:pt x="856425" y="907004"/>
                      <a:pt x="862161" y="912703"/>
                      <a:pt x="866775" y="919162"/>
                    </a:cubicBezTo>
                    <a:cubicBezTo>
                      <a:pt x="870102" y="923820"/>
                      <a:pt x="873125" y="928687"/>
                      <a:pt x="876300" y="933450"/>
                    </a:cubicBezTo>
                    <a:cubicBezTo>
                      <a:pt x="885030" y="959643"/>
                      <a:pt x="875816" y="936176"/>
                      <a:pt x="890587" y="962025"/>
                    </a:cubicBezTo>
                    <a:cubicBezTo>
                      <a:pt x="894109" y="968189"/>
                      <a:pt x="897315" y="974550"/>
                      <a:pt x="900112" y="981075"/>
                    </a:cubicBezTo>
                    <a:cubicBezTo>
                      <a:pt x="902090" y="985689"/>
                      <a:pt x="902630" y="990872"/>
                      <a:pt x="904875" y="995362"/>
                    </a:cubicBezTo>
                    <a:cubicBezTo>
                      <a:pt x="907435" y="1000482"/>
                      <a:pt x="911225" y="1004887"/>
                      <a:pt x="914400" y="1009650"/>
                    </a:cubicBezTo>
                    <a:cubicBezTo>
                      <a:pt x="931764" y="1061747"/>
                      <a:pt x="904071" y="982839"/>
                      <a:pt x="928687" y="1038225"/>
                    </a:cubicBezTo>
                    <a:cubicBezTo>
                      <a:pt x="932765" y="1047400"/>
                      <a:pt x="935777" y="1057060"/>
                      <a:pt x="938212" y="1066800"/>
                    </a:cubicBezTo>
                    <a:cubicBezTo>
                      <a:pt x="942007" y="1081977"/>
                      <a:pt x="945317" y="1093933"/>
                      <a:pt x="947737" y="1109662"/>
                    </a:cubicBezTo>
                    <a:cubicBezTo>
                      <a:pt x="949683" y="1122312"/>
                      <a:pt x="950912" y="1135062"/>
                      <a:pt x="952500" y="1147762"/>
                    </a:cubicBezTo>
                    <a:cubicBezTo>
                      <a:pt x="950740" y="1200561"/>
                      <a:pt x="949787" y="1291239"/>
                      <a:pt x="942975" y="1352550"/>
                    </a:cubicBezTo>
                    <a:cubicBezTo>
                      <a:pt x="942176" y="1359739"/>
                      <a:pt x="935931" y="1387140"/>
                      <a:pt x="933450" y="1395412"/>
                    </a:cubicBezTo>
                    <a:cubicBezTo>
                      <a:pt x="930565" y="1405029"/>
                      <a:pt x="925894" y="1414142"/>
                      <a:pt x="923925" y="1423987"/>
                    </a:cubicBezTo>
                    <a:cubicBezTo>
                      <a:pt x="917878" y="1454218"/>
                      <a:pt x="921125" y="1439947"/>
                      <a:pt x="914400" y="1466850"/>
                    </a:cubicBezTo>
                    <a:cubicBezTo>
                      <a:pt x="911366" y="1506286"/>
                      <a:pt x="909420" y="1537752"/>
                      <a:pt x="904875" y="1576387"/>
                    </a:cubicBezTo>
                    <a:cubicBezTo>
                      <a:pt x="903525" y="1587858"/>
                      <a:pt x="901818" y="1611076"/>
                      <a:pt x="895350" y="1624012"/>
                    </a:cubicBezTo>
                    <a:cubicBezTo>
                      <a:pt x="892790" y="1629132"/>
                      <a:pt x="888665" y="1633330"/>
                      <a:pt x="885825" y="1638300"/>
                    </a:cubicBezTo>
                    <a:cubicBezTo>
                      <a:pt x="882303" y="1644464"/>
                      <a:pt x="880560" y="1651670"/>
                      <a:pt x="876300" y="1657350"/>
                    </a:cubicBezTo>
                    <a:cubicBezTo>
                      <a:pt x="870912" y="1664534"/>
                      <a:pt x="863164" y="1669642"/>
                      <a:pt x="857250" y="1676400"/>
                    </a:cubicBezTo>
                    <a:cubicBezTo>
                      <a:pt x="832439" y="1704755"/>
                      <a:pt x="854678" y="1687639"/>
                      <a:pt x="828675" y="1704975"/>
                    </a:cubicBezTo>
                    <a:cubicBezTo>
                      <a:pt x="820305" y="1730082"/>
                      <a:pt x="829443" y="1709767"/>
                      <a:pt x="809625" y="1733550"/>
                    </a:cubicBezTo>
                    <a:cubicBezTo>
                      <a:pt x="805961" y="1737947"/>
                      <a:pt x="804147" y="1743790"/>
                      <a:pt x="800100" y="1747837"/>
                    </a:cubicBezTo>
                    <a:cubicBezTo>
                      <a:pt x="796052" y="1751884"/>
                      <a:pt x="790209" y="1753698"/>
                      <a:pt x="785812" y="1757362"/>
                    </a:cubicBezTo>
                    <a:cubicBezTo>
                      <a:pt x="780638" y="1761674"/>
                      <a:pt x="776699" y="1767338"/>
                      <a:pt x="771525" y="1771650"/>
                    </a:cubicBezTo>
                    <a:cubicBezTo>
                      <a:pt x="767128" y="1775314"/>
                      <a:pt x="761515" y="1777372"/>
                      <a:pt x="757237" y="1781175"/>
                    </a:cubicBezTo>
                    <a:cubicBezTo>
                      <a:pt x="718687" y="1815441"/>
                      <a:pt x="743836" y="1804692"/>
                      <a:pt x="714375" y="1814512"/>
                    </a:cubicBezTo>
                    <a:lnTo>
                      <a:pt x="685800" y="1843087"/>
                    </a:lnTo>
                    <a:cubicBezTo>
                      <a:pt x="681037" y="1847850"/>
                      <a:pt x="677116" y="1853639"/>
                      <a:pt x="671512" y="1857375"/>
                    </a:cubicBezTo>
                    <a:cubicBezTo>
                      <a:pt x="666750" y="1860550"/>
                      <a:pt x="661571" y="1863175"/>
                      <a:pt x="657225" y="1866900"/>
                    </a:cubicBezTo>
                    <a:cubicBezTo>
                      <a:pt x="650407" y="1872744"/>
                      <a:pt x="645187" y="1880340"/>
                      <a:pt x="638175" y="1885950"/>
                    </a:cubicBezTo>
                    <a:cubicBezTo>
                      <a:pt x="629236" y="1893101"/>
                      <a:pt x="609600" y="1905000"/>
                      <a:pt x="609600" y="1905000"/>
                    </a:cubicBezTo>
                    <a:cubicBezTo>
                      <a:pt x="606425" y="1909762"/>
                      <a:pt x="604122" y="1915240"/>
                      <a:pt x="600075" y="1919287"/>
                    </a:cubicBezTo>
                    <a:cubicBezTo>
                      <a:pt x="582912" y="1936450"/>
                      <a:pt x="582967" y="1929575"/>
                      <a:pt x="566737" y="1943100"/>
                    </a:cubicBezTo>
                    <a:cubicBezTo>
                      <a:pt x="561563" y="1947412"/>
                      <a:pt x="557766" y="1953252"/>
                      <a:pt x="552450" y="1957387"/>
                    </a:cubicBezTo>
                    <a:cubicBezTo>
                      <a:pt x="543414" y="1964415"/>
                      <a:pt x="533033" y="1969568"/>
                      <a:pt x="523875" y="1976437"/>
                    </a:cubicBezTo>
                    <a:cubicBezTo>
                      <a:pt x="522971" y="1977115"/>
                      <a:pt x="465557" y="2021276"/>
                      <a:pt x="457200" y="2024062"/>
                    </a:cubicBezTo>
                    <a:lnTo>
                      <a:pt x="442912" y="2028825"/>
                    </a:lnTo>
                    <a:cubicBezTo>
                      <a:pt x="396849" y="2063371"/>
                      <a:pt x="445937" y="2029694"/>
                      <a:pt x="409575" y="2047875"/>
                    </a:cubicBezTo>
                    <a:cubicBezTo>
                      <a:pt x="404455" y="2050435"/>
                      <a:pt x="400518" y="2055075"/>
                      <a:pt x="395287" y="2057400"/>
                    </a:cubicBezTo>
                    <a:cubicBezTo>
                      <a:pt x="386112" y="2061478"/>
                      <a:pt x="375066" y="2061356"/>
                      <a:pt x="366712" y="2066925"/>
                    </a:cubicBezTo>
                    <a:cubicBezTo>
                      <a:pt x="348248" y="2079235"/>
                      <a:pt x="357855" y="2074640"/>
                      <a:pt x="338137" y="2081212"/>
                    </a:cubicBezTo>
                    <a:cubicBezTo>
                      <a:pt x="292076" y="2115759"/>
                      <a:pt x="341160" y="2082083"/>
                      <a:pt x="304800" y="2100262"/>
                    </a:cubicBezTo>
                    <a:cubicBezTo>
                      <a:pt x="299680" y="2102822"/>
                      <a:pt x="295632" y="2107227"/>
                      <a:pt x="290512" y="2109787"/>
                    </a:cubicBezTo>
                    <a:cubicBezTo>
                      <a:pt x="286022" y="2112032"/>
                      <a:pt x="280715" y="2112305"/>
                      <a:pt x="276225" y="2114550"/>
                    </a:cubicBezTo>
                    <a:cubicBezTo>
                      <a:pt x="239304" y="2133011"/>
                      <a:pt x="283553" y="2116870"/>
                      <a:pt x="247650" y="2128837"/>
                    </a:cubicBezTo>
                    <a:cubicBezTo>
                      <a:pt x="242887" y="2132012"/>
                      <a:pt x="238482" y="2135802"/>
                      <a:pt x="233362" y="2138362"/>
                    </a:cubicBezTo>
                    <a:cubicBezTo>
                      <a:pt x="228872" y="2140607"/>
                      <a:pt x="223463" y="2140687"/>
                      <a:pt x="219075" y="2143125"/>
                    </a:cubicBezTo>
                    <a:cubicBezTo>
                      <a:pt x="209068" y="2148685"/>
                      <a:pt x="200025" y="2155825"/>
                      <a:pt x="190500" y="2162175"/>
                    </a:cubicBezTo>
                    <a:lnTo>
                      <a:pt x="147637" y="2190750"/>
                    </a:lnTo>
                    <a:cubicBezTo>
                      <a:pt x="142875" y="2193925"/>
                      <a:pt x="138780" y="2198465"/>
                      <a:pt x="133350" y="2200275"/>
                    </a:cubicBezTo>
                    <a:lnTo>
                      <a:pt x="119062" y="2205037"/>
                    </a:lnTo>
                    <a:cubicBezTo>
                      <a:pt x="136662" y="2231438"/>
                      <a:pt x="118517" y="2210555"/>
                      <a:pt x="142875" y="2224087"/>
                    </a:cubicBezTo>
                    <a:cubicBezTo>
                      <a:pt x="152882" y="2229646"/>
                      <a:pt x="161925" y="2236787"/>
                      <a:pt x="171450" y="2243137"/>
                    </a:cubicBezTo>
                    <a:cubicBezTo>
                      <a:pt x="176212" y="2246312"/>
                      <a:pt x="180184" y="2251274"/>
                      <a:pt x="185737" y="2252662"/>
                    </a:cubicBezTo>
                    <a:lnTo>
                      <a:pt x="204787" y="2257425"/>
                    </a:lnTo>
                    <a:cubicBezTo>
                      <a:pt x="256799" y="2292098"/>
                      <a:pt x="176612" y="2240956"/>
                      <a:pt x="238125" y="2271712"/>
                    </a:cubicBezTo>
                    <a:cubicBezTo>
                      <a:pt x="248364" y="2276831"/>
                      <a:pt x="255840" y="2287141"/>
                      <a:pt x="266700" y="2290762"/>
                    </a:cubicBezTo>
                    <a:cubicBezTo>
                      <a:pt x="302617" y="2302736"/>
                      <a:pt x="258339" y="2286582"/>
                      <a:pt x="295275" y="2305050"/>
                    </a:cubicBezTo>
                    <a:cubicBezTo>
                      <a:pt x="299765" y="2307295"/>
                      <a:pt x="304800" y="2308225"/>
                      <a:pt x="309562" y="2309812"/>
                    </a:cubicBezTo>
                    <a:cubicBezTo>
                      <a:pt x="314325" y="2312987"/>
                      <a:pt x="318619" y="2317012"/>
                      <a:pt x="323850" y="2319337"/>
                    </a:cubicBezTo>
                    <a:cubicBezTo>
                      <a:pt x="333025" y="2323415"/>
                      <a:pt x="342900" y="2325687"/>
                      <a:pt x="352425" y="2328862"/>
                    </a:cubicBezTo>
                    <a:lnTo>
                      <a:pt x="366712" y="2333625"/>
                    </a:lnTo>
                    <a:cubicBezTo>
                      <a:pt x="371475" y="2335213"/>
                      <a:pt x="376510" y="2336142"/>
                      <a:pt x="381000" y="2338387"/>
                    </a:cubicBezTo>
                    <a:cubicBezTo>
                      <a:pt x="427896" y="2361835"/>
                      <a:pt x="369135" y="2333114"/>
                      <a:pt x="423862" y="2357437"/>
                    </a:cubicBezTo>
                    <a:cubicBezTo>
                      <a:pt x="430350" y="2360320"/>
                      <a:pt x="436387" y="2364165"/>
                      <a:pt x="442912" y="2366962"/>
                    </a:cubicBezTo>
                    <a:cubicBezTo>
                      <a:pt x="447526" y="2368940"/>
                      <a:pt x="452499" y="2369962"/>
                      <a:pt x="457200" y="2371725"/>
                    </a:cubicBezTo>
                    <a:cubicBezTo>
                      <a:pt x="473323" y="2377771"/>
                      <a:pt x="480155" y="2381685"/>
                      <a:pt x="495300" y="2386012"/>
                    </a:cubicBezTo>
                    <a:cubicBezTo>
                      <a:pt x="511004" y="2390499"/>
                      <a:pt x="521780" y="2392261"/>
                      <a:pt x="538162" y="2395537"/>
                    </a:cubicBezTo>
                    <a:cubicBezTo>
                      <a:pt x="542925" y="2398712"/>
                      <a:pt x="547189" y="2402807"/>
                      <a:pt x="552450" y="2405062"/>
                    </a:cubicBezTo>
                    <a:cubicBezTo>
                      <a:pt x="558466" y="2407640"/>
                      <a:pt x="565206" y="2408027"/>
                      <a:pt x="571500" y="2409825"/>
                    </a:cubicBezTo>
                    <a:cubicBezTo>
                      <a:pt x="576327" y="2411204"/>
                      <a:pt x="580960" y="2413208"/>
                      <a:pt x="585787" y="2414587"/>
                    </a:cubicBezTo>
                    <a:cubicBezTo>
                      <a:pt x="592081" y="2416385"/>
                      <a:pt x="598543" y="2417552"/>
                      <a:pt x="604837" y="2419350"/>
                    </a:cubicBezTo>
                    <a:cubicBezTo>
                      <a:pt x="609664" y="2420729"/>
                      <a:pt x="614511" y="2422135"/>
                      <a:pt x="619125" y="2424112"/>
                    </a:cubicBezTo>
                    <a:cubicBezTo>
                      <a:pt x="625651" y="2426909"/>
                      <a:pt x="631349" y="2431687"/>
                      <a:pt x="638175" y="2433637"/>
                    </a:cubicBezTo>
                    <a:cubicBezTo>
                      <a:pt x="653741" y="2438085"/>
                      <a:pt x="670442" y="2438042"/>
                      <a:pt x="685800" y="2443162"/>
                    </a:cubicBezTo>
                    <a:cubicBezTo>
                      <a:pt x="713725" y="2452472"/>
                      <a:pt x="695098" y="2447371"/>
                      <a:pt x="742950" y="2452687"/>
                    </a:cubicBezTo>
                    <a:cubicBezTo>
                      <a:pt x="772292" y="2462469"/>
                      <a:pt x="742416" y="2453456"/>
                      <a:pt x="790575" y="2462212"/>
                    </a:cubicBezTo>
                    <a:cubicBezTo>
                      <a:pt x="817514" y="2467110"/>
                      <a:pt x="803162" y="2467953"/>
                      <a:pt x="833437" y="2471737"/>
                    </a:cubicBezTo>
                    <a:cubicBezTo>
                      <a:pt x="850836" y="2473912"/>
                      <a:pt x="868362" y="2474912"/>
                      <a:pt x="885825" y="2476500"/>
                    </a:cubicBezTo>
                    <a:cubicBezTo>
                      <a:pt x="917872" y="2492524"/>
                      <a:pt x="891941" y="2481893"/>
                      <a:pt x="933450" y="2490787"/>
                    </a:cubicBezTo>
                    <a:cubicBezTo>
                      <a:pt x="946250" y="2493530"/>
                      <a:pt x="959131" y="2496172"/>
                      <a:pt x="971550" y="2500312"/>
                    </a:cubicBezTo>
                    <a:cubicBezTo>
                      <a:pt x="976312" y="2501900"/>
                      <a:pt x="980898" y="2504177"/>
                      <a:pt x="985837" y="2505075"/>
                    </a:cubicBezTo>
                    <a:cubicBezTo>
                      <a:pt x="998429" y="2507365"/>
                      <a:pt x="1011250" y="2508145"/>
                      <a:pt x="1023937" y="2509837"/>
                    </a:cubicBezTo>
                    <a:cubicBezTo>
                      <a:pt x="1035064" y="2511321"/>
                      <a:pt x="1046231" y="2512592"/>
                      <a:pt x="1057275" y="2514600"/>
                    </a:cubicBezTo>
                    <a:cubicBezTo>
                      <a:pt x="1063715" y="2515771"/>
                      <a:pt x="1069935" y="2517942"/>
                      <a:pt x="1076325" y="2519362"/>
                    </a:cubicBezTo>
                    <a:cubicBezTo>
                      <a:pt x="1098398" y="2524267"/>
                      <a:pt x="1098880" y="2523085"/>
                      <a:pt x="1119187" y="2528887"/>
                    </a:cubicBezTo>
                    <a:cubicBezTo>
                      <a:pt x="1124014" y="2530266"/>
                      <a:pt x="1128861" y="2531672"/>
                      <a:pt x="1133475" y="2533650"/>
                    </a:cubicBezTo>
                    <a:cubicBezTo>
                      <a:pt x="1140000" y="2536447"/>
                      <a:pt x="1145637" y="2541453"/>
                      <a:pt x="1152525" y="2543175"/>
                    </a:cubicBezTo>
                    <a:cubicBezTo>
                      <a:pt x="1164942" y="2546279"/>
                      <a:pt x="1177890" y="2546663"/>
                      <a:pt x="1190625" y="2547937"/>
                    </a:cubicBezTo>
                    <a:cubicBezTo>
                      <a:pt x="1242868" y="2553161"/>
                      <a:pt x="1301372" y="2556299"/>
                      <a:pt x="1352550" y="2557462"/>
                    </a:cubicBezTo>
                    <a:lnTo>
                      <a:pt x="1666875" y="2562225"/>
                    </a:lnTo>
                    <a:cubicBezTo>
                      <a:pt x="1754277" y="2571935"/>
                      <a:pt x="1660687" y="2562106"/>
                      <a:pt x="1776412" y="2571750"/>
                    </a:cubicBezTo>
                    <a:cubicBezTo>
                      <a:pt x="1792311" y="2573075"/>
                      <a:pt x="1808104" y="2575695"/>
                      <a:pt x="1824037" y="2576512"/>
                    </a:cubicBezTo>
                    <a:cubicBezTo>
                      <a:pt x="1870042" y="2578871"/>
                      <a:pt x="1916112" y="2579687"/>
                      <a:pt x="1962150" y="2581275"/>
                    </a:cubicBezTo>
                    <a:cubicBezTo>
                      <a:pt x="2041180" y="2592564"/>
                      <a:pt x="1990549" y="2587308"/>
                      <a:pt x="2138362" y="2581275"/>
                    </a:cubicBezTo>
                    <a:cubicBezTo>
                      <a:pt x="2168541" y="2580043"/>
                      <a:pt x="2198687" y="2578100"/>
                      <a:pt x="2228850" y="2576512"/>
                    </a:cubicBezTo>
                    <a:cubicBezTo>
                      <a:pt x="2243137" y="2574925"/>
                      <a:pt x="2257386" y="2572944"/>
                      <a:pt x="2271712" y="2571750"/>
                    </a:cubicBezTo>
                    <a:cubicBezTo>
                      <a:pt x="2295495" y="2569768"/>
                      <a:pt x="2319430" y="2569623"/>
                      <a:pt x="2343150" y="2566987"/>
                    </a:cubicBezTo>
                    <a:cubicBezTo>
                      <a:pt x="2348139" y="2566433"/>
                      <a:pt x="2352587" y="2563518"/>
                      <a:pt x="2357437" y="2562225"/>
                    </a:cubicBezTo>
                    <a:cubicBezTo>
                      <a:pt x="2406203" y="2549221"/>
                      <a:pt x="2402026" y="2550449"/>
                      <a:pt x="2438400" y="2543175"/>
                    </a:cubicBezTo>
                    <a:cubicBezTo>
                      <a:pt x="2444750" y="2540000"/>
                      <a:pt x="2450803" y="2536143"/>
                      <a:pt x="2457450" y="2533650"/>
                    </a:cubicBezTo>
                    <a:cubicBezTo>
                      <a:pt x="2468821" y="2529386"/>
                      <a:pt x="2495192" y="2525772"/>
                      <a:pt x="2505075" y="2524125"/>
                    </a:cubicBezTo>
                    <a:cubicBezTo>
                      <a:pt x="2509837" y="2522537"/>
                      <a:pt x="2514748" y="2521340"/>
                      <a:pt x="2519362" y="2519362"/>
                    </a:cubicBezTo>
                    <a:cubicBezTo>
                      <a:pt x="2525887" y="2516565"/>
                      <a:pt x="2531764" y="2512330"/>
                      <a:pt x="2538412" y="2509837"/>
                    </a:cubicBezTo>
                    <a:cubicBezTo>
                      <a:pt x="2544541" y="2507539"/>
                      <a:pt x="2551112" y="2506662"/>
                      <a:pt x="2557462" y="2505075"/>
                    </a:cubicBezTo>
                    <a:cubicBezTo>
                      <a:pt x="2628182" y="2462643"/>
                      <a:pt x="2543096" y="2510551"/>
                      <a:pt x="2600325" y="2486025"/>
                    </a:cubicBezTo>
                    <a:cubicBezTo>
                      <a:pt x="2605586" y="2483770"/>
                      <a:pt x="2609382" y="2478825"/>
                      <a:pt x="2614612" y="2476500"/>
                    </a:cubicBezTo>
                    <a:cubicBezTo>
                      <a:pt x="2673225" y="2450449"/>
                      <a:pt x="2617912" y="2478834"/>
                      <a:pt x="2662237" y="2462212"/>
                    </a:cubicBezTo>
                    <a:cubicBezTo>
                      <a:pt x="2706532" y="2445601"/>
                      <a:pt x="2651695" y="2457619"/>
                      <a:pt x="2709862" y="2447925"/>
                    </a:cubicBezTo>
                    <a:cubicBezTo>
                      <a:pt x="2714625" y="2446337"/>
                      <a:pt x="2719258" y="2444291"/>
                      <a:pt x="2724150" y="2443162"/>
                    </a:cubicBezTo>
                    <a:cubicBezTo>
                      <a:pt x="2739925" y="2439522"/>
                      <a:pt x="2756416" y="2438756"/>
                      <a:pt x="2771775" y="2433637"/>
                    </a:cubicBezTo>
                    <a:cubicBezTo>
                      <a:pt x="2776537" y="2432050"/>
                      <a:pt x="2781063" y="2429329"/>
                      <a:pt x="2786062" y="2428875"/>
                    </a:cubicBezTo>
                    <a:cubicBezTo>
                      <a:pt x="2816142" y="2426140"/>
                      <a:pt x="2846417" y="2426190"/>
                      <a:pt x="2876550" y="2424112"/>
                    </a:cubicBezTo>
                    <a:cubicBezTo>
                      <a:pt x="2892466" y="2423014"/>
                      <a:pt x="2908300" y="2420937"/>
                      <a:pt x="2924175" y="2419350"/>
                    </a:cubicBezTo>
                    <a:lnTo>
                      <a:pt x="2947987" y="2414587"/>
                    </a:lnTo>
                    <a:cubicBezTo>
                      <a:pt x="2958892" y="2412604"/>
                      <a:pt x="2988599" y="2408274"/>
                      <a:pt x="3000375" y="2405062"/>
                    </a:cubicBezTo>
                    <a:cubicBezTo>
                      <a:pt x="3010061" y="2402420"/>
                      <a:pt x="3019628" y="2399266"/>
                      <a:pt x="3028950" y="2395537"/>
                    </a:cubicBezTo>
                    <a:cubicBezTo>
                      <a:pt x="3036887" y="2392362"/>
                      <a:pt x="3044574" y="2388468"/>
                      <a:pt x="3052762" y="2386012"/>
                    </a:cubicBezTo>
                    <a:cubicBezTo>
                      <a:pt x="3078894" y="2378173"/>
                      <a:pt x="3078230" y="2385185"/>
                      <a:pt x="3105150" y="2371725"/>
                    </a:cubicBezTo>
                    <a:cubicBezTo>
                      <a:pt x="3111500" y="2368550"/>
                      <a:pt x="3117424" y="2364318"/>
                      <a:pt x="3124200" y="2362200"/>
                    </a:cubicBezTo>
                    <a:cubicBezTo>
                      <a:pt x="3142942" y="2356343"/>
                      <a:pt x="3162721" y="2354122"/>
                      <a:pt x="3181350" y="2347912"/>
                    </a:cubicBezTo>
                    <a:cubicBezTo>
                      <a:pt x="3190875" y="2344737"/>
                      <a:pt x="3200603" y="2342116"/>
                      <a:pt x="3209925" y="2338387"/>
                    </a:cubicBezTo>
                    <a:cubicBezTo>
                      <a:pt x="3251429" y="2321785"/>
                      <a:pt x="3206783" y="2334409"/>
                      <a:pt x="3248025" y="2324100"/>
                    </a:cubicBezTo>
                    <a:cubicBezTo>
                      <a:pt x="3252787" y="2320925"/>
                      <a:pt x="3257655" y="2317902"/>
                      <a:pt x="3262312" y="2314575"/>
                    </a:cubicBezTo>
                    <a:cubicBezTo>
                      <a:pt x="3268771" y="2309961"/>
                      <a:pt x="3274631" y="2304494"/>
                      <a:pt x="3281362" y="2300287"/>
                    </a:cubicBezTo>
                    <a:cubicBezTo>
                      <a:pt x="3294815" y="2291879"/>
                      <a:pt x="3300810" y="2290629"/>
                      <a:pt x="3314700" y="2286000"/>
                    </a:cubicBezTo>
                    <a:cubicBezTo>
                      <a:pt x="3329049" y="2276433"/>
                      <a:pt x="3331117" y="2274202"/>
                      <a:pt x="3348037" y="2266950"/>
                    </a:cubicBezTo>
                    <a:cubicBezTo>
                      <a:pt x="3352651" y="2264972"/>
                      <a:pt x="3357755" y="2264264"/>
                      <a:pt x="3362325" y="2262187"/>
                    </a:cubicBezTo>
                    <a:cubicBezTo>
                      <a:pt x="3375251" y="2256311"/>
                      <a:pt x="3386955" y="2247627"/>
                      <a:pt x="3400425" y="2243137"/>
                    </a:cubicBezTo>
                    <a:cubicBezTo>
                      <a:pt x="3409950" y="2239962"/>
                      <a:pt x="3420020" y="2238102"/>
                      <a:pt x="3429000" y="2233612"/>
                    </a:cubicBezTo>
                    <a:cubicBezTo>
                      <a:pt x="3435350" y="2230437"/>
                      <a:pt x="3441886" y="2227609"/>
                      <a:pt x="3448050" y="2224087"/>
                    </a:cubicBezTo>
                    <a:cubicBezTo>
                      <a:pt x="3465636" y="2214038"/>
                      <a:pt x="3460453" y="2212887"/>
                      <a:pt x="3481387" y="2205037"/>
                    </a:cubicBezTo>
                    <a:cubicBezTo>
                      <a:pt x="3487516" y="2202739"/>
                      <a:pt x="3494087" y="2201862"/>
                      <a:pt x="3500437" y="2200275"/>
                    </a:cubicBezTo>
                    <a:cubicBezTo>
                      <a:pt x="3505200" y="2197100"/>
                      <a:pt x="3509755" y="2193590"/>
                      <a:pt x="3514725" y="2190750"/>
                    </a:cubicBezTo>
                    <a:cubicBezTo>
                      <a:pt x="3520889" y="2187228"/>
                      <a:pt x="3527755" y="2184988"/>
                      <a:pt x="3533775" y="2181225"/>
                    </a:cubicBezTo>
                    <a:cubicBezTo>
                      <a:pt x="3540506" y="2177018"/>
                      <a:pt x="3546366" y="2171551"/>
                      <a:pt x="3552825" y="2166937"/>
                    </a:cubicBezTo>
                    <a:cubicBezTo>
                      <a:pt x="3557482" y="2163610"/>
                      <a:pt x="3562766" y="2161137"/>
                      <a:pt x="3567112" y="2157412"/>
                    </a:cubicBezTo>
                    <a:cubicBezTo>
                      <a:pt x="3573930" y="2151568"/>
                      <a:pt x="3579263" y="2144111"/>
                      <a:pt x="3586162" y="2138362"/>
                    </a:cubicBezTo>
                    <a:cubicBezTo>
                      <a:pt x="3598358" y="2128199"/>
                      <a:pt x="3614737" y="2122487"/>
                      <a:pt x="3624262" y="2109787"/>
                    </a:cubicBezTo>
                    <a:cubicBezTo>
                      <a:pt x="3629025" y="2103437"/>
                      <a:pt x="3632284" y="2095610"/>
                      <a:pt x="3638550" y="2090737"/>
                    </a:cubicBezTo>
                    <a:cubicBezTo>
                      <a:pt x="3646956" y="2084199"/>
                      <a:pt x="3657600" y="2081212"/>
                      <a:pt x="3667125" y="2076450"/>
                    </a:cubicBezTo>
                    <a:cubicBezTo>
                      <a:pt x="3670300" y="2070100"/>
                      <a:pt x="3672105" y="2062854"/>
                      <a:pt x="3676650" y="2057400"/>
                    </a:cubicBezTo>
                    <a:cubicBezTo>
                      <a:pt x="3680314" y="2053003"/>
                      <a:pt x="3686659" y="2051678"/>
                      <a:pt x="3690937" y="2047875"/>
                    </a:cubicBezTo>
                    <a:cubicBezTo>
                      <a:pt x="3701005" y="2038926"/>
                      <a:pt x="3709987" y="2028825"/>
                      <a:pt x="3719512" y="2019300"/>
                    </a:cubicBezTo>
                    <a:lnTo>
                      <a:pt x="3748087" y="1990725"/>
                    </a:lnTo>
                    <a:cubicBezTo>
                      <a:pt x="3752850" y="1985962"/>
                      <a:pt x="3756771" y="1980173"/>
                      <a:pt x="3762375" y="1976437"/>
                    </a:cubicBezTo>
                    <a:lnTo>
                      <a:pt x="3776662" y="1966912"/>
                    </a:lnTo>
                    <a:cubicBezTo>
                      <a:pt x="3798887" y="1933574"/>
                      <a:pt x="3786187" y="1944687"/>
                      <a:pt x="3810000" y="1928812"/>
                    </a:cubicBezTo>
                    <a:cubicBezTo>
                      <a:pt x="3844041" y="1877752"/>
                      <a:pt x="3791026" y="1955250"/>
                      <a:pt x="3833812" y="1900237"/>
                    </a:cubicBezTo>
                    <a:cubicBezTo>
                      <a:pt x="3840840" y="1891201"/>
                      <a:pt x="3846512" y="1881187"/>
                      <a:pt x="3852862" y="1871662"/>
                    </a:cubicBezTo>
                    <a:cubicBezTo>
                      <a:pt x="3856037" y="1866900"/>
                      <a:pt x="3857625" y="1860550"/>
                      <a:pt x="3862387" y="1857375"/>
                    </a:cubicBezTo>
                    <a:lnTo>
                      <a:pt x="3876675" y="1847850"/>
                    </a:lnTo>
                    <a:lnTo>
                      <a:pt x="3905250" y="1804987"/>
                    </a:lnTo>
                    <a:lnTo>
                      <a:pt x="3914775" y="1790700"/>
                    </a:lnTo>
                    <a:lnTo>
                      <a:pt x="3924300" y="1762125"/>
                    </a:lnTo>
                    <a:lnTo>
                      <a:pt x="3929062" y="1747837"/>
                    </a:lnTo>
                    <a:cubicBezTo>
                      <a:pt x="3927250" y="1738776"/>
                      <a:pt x="3924420" y="1719502"/>
                      <a:pt x="3919537" y="1709737"/>
                    </a:cubicBezTo>
                    <a:cubicBezTo>
                      <a:pt x="3916977" y="1704618"/>
                      <a:pt x="3913187" y="1700212"/>
                      <a:pt x="3910012" y="1695450"/>
                    </a:cubicBezTo>
                    <a:cubicBezTo>
                      <a:pt x="3898677" y="1661445"/>
                      <a:pt x="3908841" y="1672444"/>
                      <a:pt x="3886200" y="1657350"/>
                    </a:cubicBezTo>
                    <a:cubicBezTo>
                      <a:pt x="3877817" y="1632202"/>
                      <a:pt x="3884222" y="1647238"/>
                      <a:pt x="3862387" y="1614487"/>
                    </a:cubicBezTo>
                    <a:lnTo>
                      <a:pt x="3852862" y="1600200"/>
                    </a:lnTo>
                    <a:cubicBezTo>
                      <a:pt x="3851275" y="1593850"/>
                      <a:pt x="3849981" y="1587419"/>
                      <a:pt x="3848100" y="1581150"/>
                    </a:cubicBezTo>
                    <a:cubicBezTo>
                      <a:pt x="3845215" y="1571533"/>
                      <a:pt x="3841010" y="1562315"/>
                      <a:pt x="3838575" y="1552575"/>
                    </a:cubicBezTo>
                    <a:cubicBezTo>
                      <a:pt x="3831376" y="1523780"/>
                      <a:pt x="3835883" y="1539741"/>
                      <a:pt x="3824287" y="1504950"/>
                    </a:cubicBezTo>
                    <a:cubicBezTo>
                      <a:pt x="3820413" y="1493328"/>
                      <a:pt x="3819234" y="1485608"/>
                      <a:pt x="3810000" y="1476375"/>
                    </a:cubicBezTo>
                    <a:cubicBezTo>
                      <a:pt x="3796352" y="1462728"/>
                      <a:pt x="3796917" y="1469833"/>
                      <a:pt x="3781425" y="1462087"/>
                    </a:cubicBezTo>
                    <a:cubicBezTo>
                      <a:pt x="3744504" y="1443626"/>
                      <a:pt x="3788753" y="1459767"/>
                      <a:pt x="3752850" y="1447800"/>
                    </a:cubicBezTo>
                    <a:cubicBezTo>
                      <a:pt x="3748087" y="1443037"/>
                      <a:pt x="3742298" y="1439116"/>
                      <a:pt x="3738562" y="1433512"/>
                    </a:cubicBezTo>
                    <a:cubicBezTo>
                      <a:pt x="3735777" y="1429335"/>
                      <a:pt x="3736936" y="1423145"/>
                      <a:pt x="3733800" y="1419225"/>
                    </a:cubicBezTo>
                    <a:cubicBezTo>
                      <a:pt x="3730224" y="1414755"/>
                      <a:pt x="3724275" y="1412875"/>
                      <a:pt x="3719512" y="1409700"/>
                    </a:cubicBezTo>
                    <a:cubicBezTo>
                      <a:pt x="3716337" y="1400175"/>
                      <a:pt x="3718341" y="1386694"/>
                      <a:pt x="3709987" y="1381125"/>
                    </a:cubicBezTo>
                    <a:lnTo>
                      <a:pt x="3681412" y="1362075"/>
                    </a:lnTo>
                    <a:cubicBezTo>
                      <a:pt x="3678237" y="1357312"/>
                      <a:pt x="3675934" y="1351835"/>
                      <a:pt x="3671887" y="1347787"/>
                    </a:cubicBezTo>
                    <a:cubicBezTo>
                      <a:pt x="3667840" y="1343740"/>
                      <a:pt x="3662258" y="1341589"/>
                      <a:pt x="3657600" y="1338262"/>
                    </a:cubicBezTo>
                    <a:cubicBezTo>
                      <a:pt x="3616267" y="1308738"/>
                      <a:pt x="3657921" y="1336889"/>
                      <a:pt x="3624262" y="1314450"/>
                    </a:cubicBezTo>
                    <a:cubicBezTo>
                      <a:pt x="3617912" y="1304925"/>
                      <a:pt x="3614737" y="1292225"/>
                      <a:pt x="3605212" y="1285875"/>
                    </a:cubicBezTo>
                    <a:cubicBezTo>
                      <a:pt x="3600450" y="1282700"/>
                      <a:pt x="3595895" y="1279190"/>
                      <a:pt x="3590925" y="1276350"/>
                    </a:cubicBezTo>
                    <a:cubicBezTo>
                      <a:pt x="3578852" y="1269451"/>
                      <a:pt x="3568029" y="1266582"/>
                      <a:pt x="3557587" y="1257300"/>
                    </a:cubicBezTo>
                    <a:cubicBezTo>
                      <a:pt x="3547519" y="1248351"/>
                      <a:pt x="3538537" y="1238250"/>
                      <a:pt x="3529012" y="1228725"/>
                    </a:cubicBezTo>
                    <a:cubicBezTo>
                      <a:pt x="3524250" y="1223962"/>
                      <a:pt x="3521115" y="1216567"/>
                      <a:pt x="3514725" y="1214437"/>
                    </a:cubicBezTo>
                    <a:cubicBezTo>
                      <a:pt x="3505200" y="1211262"/>
                      <a:pt x="3494504" y="1210481"/>
                      <a:pt x="3486150" y="1204912"/>
                    </a:cubicBezTo>
                    <a:cubicBezTo>
                      <a:pt x="3453398" y="1183077"/>
                      <a:pt x="3468435" y="1189482"/>
                      <a:pt x="3443287" y="1181100"/>
                    </a:cubicBezTo>
                    <a:cubicBezTo>
                      <a:pt x="3438525" y="1176337"/>
                      <a:pt x="3434604" y="1170548"/>
                      <a:pt x="3429000" y="1166812"/>
                    </a:cubicBezTo>
                    <a:cubicBezTo>
                      <a:pt x="3422472" y="1162460"/>
                      <a:pt x="3394741" y="1158247"/>
                      <a:pt x="3390900" y="1157287"/>
                    </a:cubicBezTo>
                    <a:cubicBezTo>
                      <a:pt x="3386030" y="1156069"/>
                      <a:pt x="3381513" y="1153614"/>
                      <a:pt x="3376612" y="1152525"/>
                    </a:cubicBezTo>
                    <a:cubicBezTo>
                      <a:pt x="3367186" y="1150430"/>
                      <a:pt x="3357405" y="1150104"/>
                      <a:pt x="3348037" y="1147762"/>
                    </a:cubicBezTo>
                    <a:cubicBezTo>
                      <a:pt x="3338297" y="1145327"/>
                      <a:pt x="3328987" y="1141412"/>
                      <a:pt x="3319462" y="1138237"/>
                    </a:cubicBezTo>
                    <a:lnTo>
                      <a:pt x="3305175" y="1133475"/>
                    </a:lnTo>
                    <a:lnTo>
                      <a:pt x="3290887" y="1128712"/>
                    </a:lnTo>
                    <a:cubicBezTo>
                      <a:pt x="3265484" y="1090609"/>
                      <a:pt x="3298827" y="1136653"/>
                      <a:pt x="3267075" y="1104900"/>
                    </a:cubicBezTo>
                    <a:cubicBezTo>
                      <a:pt x="3245534" y="1083358"/>
                      <a:pt x="3271077" y="1095120"/>
                      <a:pt x="3243262" y="1085850"/>
                    </a:cubicBezTo>
                    <a:cubicBezTo>
                      <a:pt x="3221876" y="1064463"/>
                      <a:pt x="3235364" y="1073691"/>
                      <a:pt x="3200400" y="1062037"/>
                    </a:cubicBezTo>
                    <a:lnTo>
                      <a:pt x="3186112" y="1057275"/>
                    </a:lnTo>
                    <a:cubicBezTo>
                      <a:pt x="3172481" y="1048187"/>
                      <a:pt x="3160012" y="1036256"/>
                      <a:pt x="3143250" y="1033462"/>
                    </a:cubicBezTo>
                    <a:cubicBezTo>
                      <a:pt x="3129070" y="1031099"/>
                      <a:pt x="3114675" y="1030287"/>
                      <a:pt x="3100387" y="1028700"/>
                    </a:cubicBezTo>
                    <a:cubicBezTo>
                      <a:pt x="3095625" y="1027112"/>
                      <a:pt x="3090590" y="1026182"/>
                      <a:pt x="3086100" y="1023937"/>
                    </a:cubicBezTo>
                    <a:cubicBezTo>
                      <a:pt x="3058475" y="1010124"/>
                      <a:pt x="3086147" y="1017406"/>
                      <a:pt x="3052762" y="1004887"/>
                    </a:cubicBezTo>
                    <a:cubicBezTo>
                      <a:pt x="3046633" y="1002589"/>
                      <a:pt x="3040062" y="1001712"/>
                      <a:pt x="3033712" y="1000125"/>
                    </a:cubicBezTo>
                    <a:cubicBezTo>
                      <a:pt x="3027362" y="996950"/>
                      <a:pt x="3020826" y="994122"/>
                      <a:pt x="3014662" y="990600"/>
                    </a:cubicBezTo>
                    <a:cubicBezTo>
                      <a:pt x="3009692" y="987760"/>
                      <a:pt x="3005605" y="983400"/>
                      <a:pt x="3000375" y="981075"/>
                    </a:cubicBezTo>
                    <a:cubicBezTo>
                      <a:pt x="2991200" y="976997"/>
                      <a:pt x="2971800" y="971550"/>
                      <a:pt x="2971800" y="971550"/>
                    </a:cubicBezTo>
                    <a:cubicBezTo>
                      <a:pt x="2958708" y="961730"/>
                      <a:pt x="2943973" y="949658"/>
                      <a:pt x="2928937" y="942975"/>
                    </a:cubicBezTo>
                    <a:cubicBezTo>
                      <a:pt x="2919881" y="938950"/>
                      <a:pt x="2887779" y="934743"/>
                      <a:pt x="2881312" y="933450"/>
                    </a:cubicBezTo>
                    <a:cubicBezTo>
                      <a:pt x="2874894" y="932166"/>
                      <a:pt x="2868531" y="930568"/>
                      <a:pt x="2862262" y="928687"/>
                    </a:cubicBezTo>
                    <a:cubicBezTo>
                      <a:pt x="2852645" y="925802"/>
                      <a:pt x="2833687" y="919162"/>
                      <a:pt x="2833687" y="919162"/>
                    </a:cubicBezTo>
                    <a:cubicBezTo>
                      <a:pt x="2807527" y="927883"/>
                      <a:pt x="2827107" y="923723"/>
                      <a:pt x="2786062" y="919162"/>
                    </a:cubicBezTo>
                    <a:cubicBezTo>
                      <a:pt x="2768635" y="917226"/>
                      <a:pt x="2751089" y="916449"/>
                      <a:pt x="2733675" y="914400"/>
                    </a:cubicBezTo>
                    <a:cubicBezTo>
                      <a:pt x="2711625" y="911806"/>
                      <a:pt x="2705669" y="909779"/>
                      <a:pt x="2686050" y="904875"/>
                    </a:cubicBezTo>
                    <a:cubicBezTo>
                      <a:pt x="2655664" y="884619"/>
                      <a:pt x="2682082" y="898948"/>
                      <a:pt x="2619375" y="890587"/>
                    </a:cubicBezTo>
                    <a:cubicBezTo>
                      <a:pt x="2605409" y="888725"/>
                      <a:pt x="2598900" y="884737"/>
                      <a:pt x="2586037" y="881062"/>
                    </a:cubicBezTo>
                    <a:cubicBezTo>
                      <a:pt x="2579743" y="879264"/>
                      <a:pt x="2573281" y="878098"/>
                      <a:pt x="2566987" y="876300"/>
                    </a:cubicBezTo>
                    <a:cubicBezTo>
                      <a:pt x="2519161" y="862635"/>
                      <a:pt x="2593204" y="881662"/>
                      <a:pt x="2533650" y="866775"/>
                    </a:cubicBezTo>
                    <a:cubicBezTo>
                      <a:pt x="2527300" y="863600"/>
                      <a:pt x="2521247" y="859743"/>
                      <a:pt x="2514600" y="857250"/>
                    </a:cubicBezTo>
                    <a:cubicBezTo>
                      <a:pt x="2489504" y="847838"/>
                      <a:pt x="2439709" y="848765"/>
                      <a:pt x="2424112" y="847725"/>
                    </a:cubicBezTo>
                    <a:cubicBezTo>
                      <a:pt x="2419350" y="846137"/>
                      <a:pt x="2414315" y="845207"/>
                      <a:pt x="2409825" y="842962"/>
                    </a:cubicBezTo>
                    <a:cubicBezTo>
                      <a:pt x="2404705" y="840402"/>
                      <a:pt x="2401020" y="835082"/>
                      <a:pt x="2395537" y="833437"/>
                    </a:cubicBezTo>
                    <a:cubicBezTo>
                      <a:pt x="2384785" y="830212"/>
                      <a:pt x="2373312" y="830262"/>
                      <a:pt x="2362200" y="828675"/>
                    </a:cubicBezTo>
                    <a:cubicBezTo>
                      <a:pt x="2326279" y="816700"/>
                      <a:pt x="2370562" y="832855"/>
                      <a:pt x="2333625" y="814387"/>
                    </a:cubicBezTo>
                    <a:cubicBezTo>
                      <a:pt x="2329135" y="812142"/>
                      <a:pt x="2324100" y="811212"/>
                      <a:pt x="2319337" y="809625"/>
                    </a:cubicBezTo>
                    <a:cubicBezTo>
                      <a:pt x="2314575" y="806450"/>
                      <a:pt x="2310169" y="802660"/>
                      <a:pt x="2305050" y="800100"/>
                    </a:cubicBezTo>
                    <a:cubicBezTo>
                      <a:pt x="2300560" y="797855"/>
                      <a:pt x="2295151" y="797775"/>
                      <a:pt x="2290762" y="795337"/>
                    </a:cubicBezTo>
                    <a:cubicBezTo>
                      <a:pt x="2280755" y="789778"/>
                      <a:pt x="2271712" y="782637"/>
                      <a:pt x="2262187" y="776287"/>
                    </a:cubicBezTo>
                    <a:cubicBezTo>
                      <a:pt x="2257425" y="773112"/>
                      <a:pt x="2253330" y="768572"/>
                      <a:pt x="2247900" y="766762"/>
                    </a:cubicBezTo>
                    <a:lnTo>
                      <a:pt x="2219325" y="757237"/>
                    </a:lnTo>
                    <a:cubicBezTo>
                      <a:pt x="2214562" y="752475"/>
                      <a:pt x="2210641" y="746686"/>
                      <a:pt x="2205037" y="742950"/>
                    </a:cubicBezTo>
                    <a:cubicBezTo>
                      <a:pt x="2197162" y="737700"/>
                      <a:pt x="2165746" y="734074"/>
                      <a:pt x="2162175" y="733425"/>
                    </a:cubicBezTo>
                    <a:cubicBezTo>
                      <a:pt x="2148686" y="730972"/>
                      <a:pt x="2132678" y="727719"/>
                      <a:pt x="2119312" y="723900"/>
                    </a:cubicBezTo>
                    <a:cubicBezTo>
                      <a:pt x="2091450" y="715939"/>
                      <a:pt x="2119499" y="721825"/>
                      <a:pt x="2085975" y="714375"/>
                    </a:cubicBezTo>
                    <a:cubicBezTo>
                      <a:pt x="2078073" y="712619"/>
                      <a:pt x="2070015" y="711575"/>
                      <a:pt x="2062162" y="709612"/>
                    </a:cubicBezTo>
                    <a:cubicBezTo>
                      <a:pt x="2057292" y="708394"/>
                      <a:pt x="2052745" y="706068"/>
                      <a:pt x="2047875" y="704850"/>
                    </a:cubicBezTo>
                    <a:cubicBezTo>
                      <a:pt x="2040022" y="702887"/>
                      <a:pt x="2031872" y="702217"/>
                      <a:pt x="2024062" y="700087"/>
                    </a:cubicBezTo>
                    <a:cubicBezTo>
                      <a:pt x="2014376" y="697445"/>
                      <a:pt x="2005012" y="693737"/>
                      <a:pt x="1995487" y="690562"/>
                    </a:cubicBezTo>
                    <a:cubicBezTo>
                      <a:pt x="1995483" y="690561"/>
                      <a:pt x="1966915" y="681039"/>
                      <a:pt x="1966912" y="681037"/>
                    </a:cubicBezTo>
                    <a:cubicBezTo>
                      <a:pt x="1962150" y="677862"/>
                      <a:pt x="1957855" y="673837"/>
                      <a:pt x="1952625" y="671512"/>
                    </a:cubicBezTo>
                    <a:cubicBezTo>
                      <a:pt x="1943450" y="667434"/>
                      <a:pt x="1932404" y="667556"/>
                      <a:pt x="1924050" y="661987"/>
                    </a:cubicBezTo>
                    <a:cubicBezTo>
                      <a:pt x="1904316" y="648831"/>
                      <a:pt x="1915315" y="653850"/>
                      <a:pt x="1890712" y="647700"/>
                    </a:cubicBezTo>
                    <a:cubicBezTo>
                      <a:pt x="1874951" y="637193"/>
                      <a:pt x="1860876" y="627335"/>
                      <a:pt x="1843087" y="619125"/>
                    </a:cubicBezTo>
                    <a:cubicBezTo>
                      <a:pt x="1833971" y="614918"/>
                      <a:pt x="1823492" y="614090"/>
                      <a:pt x="1814512" y="609600"/>
                    </a:cubicBezTo>
                    <a:cubicBezTo>
                      <a:pt x="1808162" y="606425"/>
                      <a:pt x="1801482" y="603838"/>
                      <a:pt x="1795462" y="600075"/>
                    </a:cubicBezTo>
                    <a:cubicBezTo>
                      <a:pt x="1788731" y="595868"/>
                      <a:pt x="1783512" y="589337"/>
                      <a:pt x="1776412" y="585787"/>
                    </a:cubicBezTo>
                    <a:cubicBezTo>
                      <a:pt x="1770558" y="582860"/>
                      <a:pt x="1763656" y="582823"/>
                      <a:pt x="1757362" y="581025"/>
                    </a:cubicBezTo>
                    <a:cubicBezTo>
                      <a:pt x="1752535" y="579646"/>
                      <a:pt x="1747565" y="578507"/>
                      <a:pt x="1743075" y="576262"/>
                    </a:cubicBezTo>
                    <a:cubicBezTo>
                      <a:pt x="1710190" y="559819"/>
                      <a:pt x="1749378" y="571884"/>
                      <a:pt x="1709737" y="561975"/>
                    </a:cubicBezTo>
                    <a:cubicBezTo>
                      <a:pt x="1700212" y="555625"/>
                      <a:pt x="1692022" y="546545"/>
                      <a:pt x="1681162" y="542925"/>
                    </a:cubicBezTo>
                    <a:lnTo>
                      <a:pt x="1652587" y="533400"/>
                    </a:lnTo>
                    <a:cubicBezTo>
                      <a:pt x="1625207" y="496892"/>
                      <a:pt x="1651870" y="528040"/>
                      <a:pt x="1624012" y="504825"/>
                    </a:cubicBezTo>
                    <a:cubicBezTo>
                      <a:pt x="1611894" y="494726"/>
                      <a:pt x="1610046" y="487273"/>
                      <a:pt x="1595437" y="481012"/>
                    </a:cubicBezTo>
                    <a:cubicBezTo>
                      <a:pt x="1589421" y="478434"/>
                      <a:pt x="1582737" y="477837"/>
                      <a:pt x="1576387" y="476250"/>
                    </a:cubicBezTo>
                    <a:cubicBezTo>
                      <a:pt x="1563687" y="469900"/>
                      <a:pt x="1549646" y="465720"/>
                      <a:pt x="1538287" y="457200"/>
                    </a:cubicBezTo>
                    <a:cubicBezTo>
                      <a:pt x="1531937" y="452437"/>
                      <a:pt x="1526129" y="446850"/>
                      <a:pt x="1519237" y="442912"/>
                    </a:cubicBezTo>
                    <a:cubicBezTo>
                      <a:pt x="1488140" y="425142"/>
                      <a:pt x="1523688" y="455617"/>
                      <a:pt x="1485900" y="428625"/>
                    </a:cubicBezTo>
                    <a:cubicBezTo>
                      <a:pt x="1480419" y="424710"/>
                      <a:pt x="1476786" y="418649"/>
                      <a:pt x="1471612" y="414337"/>
                    </a:cubicBezTo>
                    <a:cubicBezTo>
                      <a:pt x="1459302" y="404078"/>
                      <a:pt x="1457358" y="404823"/>
                      <a:pt x="1443037" y="400050"/>
                    </a:cubicBezTo>
                    <a:cubicBezTo>
                      <a:pt x="1438275" y="396875"/>
                      <a:pt x="1433869" y="393085"/>
                      <a:pt x="1428750" y="390525"/>
                    </a:cubicBezTo>
                    <a:cubicBezTo>
                      <a:pt x="1421133" y="386716"/>
                      <a:pt x="1402539" y="383036"/>
                      <a:pt x="1395412" y="381000"/>
                    </a:cubicBezTo>
                    <a:cubicBezTo>
                      <a:pt x="1390585" y="379621"/>
                      <a:pt x="1385887" y="377825"/>
                      <a:pt x="1381125" y="376237"/>
                    </a:cubicBezTo>
                    <a:cubicBezTo>
                      <a:pt x="1369151" y="340320"/>
                      <a:pt x="1385305" y="384598"/>
                      <a:pt x="1366837" y="347662"/>
                    </a:cubicBezTo>
                    <a:cubicBezTo>
                      <a:pt x="1364592" y="343172"/>
                      <a:pt x="1363662" y="338137"/>
                      <a:pt x="1362075" y="333375"/>
                    </a:cubicBezTo>
                    <a:cubicBezTo>
                      <a:pt x="1363662" y="322262"/>
                      <a:pt x="1362807" y="310514"/>
                      <a:pt x="1366837" y="300037"/>
                    </a:cubicBezTo>
                    <a:cubicBezTo>
                      <a:pt x="1370946" y="289352"/>
                      <a:pt x="1380767" y="281701"/>
                      <a:pt x="1385887" y="271462"/>
                    </a:cubicBezTo>
                    <a:cubicBezTo>
                      <a:pt x="1392237" y="258762"/>
                      <a:pt x="1397061" y="245176"/>
                      <a:pt x="1404937" y="233362"/>
                    </a:cubicBezTo>
                    <a:cubicBezTo>
                      <a:pt x="1408112" y="228600"/>
                      <a:pt x="1411902" y="224194"/>
                      <a:pt x="1414462" y="219075"/>
                    </a:cubicBezTo>
                    <a:cubicBezTo>
                      <a:pt x="1416707" y="214585"/>
                      <a:pt x="1416787" y="209176"/>
                      <a:pt x="1419225" y="204787"/>
                    </a:cubicBezTo>
                    <a:cubicBezTo>
                      <a:pt x="1424784" y="194780"/>
                      <a:pt x="1431925" y="185737"/>
                      <a:pt x="1438275" y="176212"/>
                    </a:cubicBezTo>
                    <a:cubicBezTo>
                      <a:pt x="1441450" y="171450"/>
                      <a:pt x="1443038" y="165100"/>
                      <a:pt x="1447800" y="161925"/>
                    </a:cubicBezTo>
                    <a:lnTo>
                      <a:pt x="1462087" y="152400"/>
                    </a:lnTo>
                    <a:cubicBezTo>
                      <a:pt x="1471887" y="137700"/>
                      <a:pt x="1471637" y="136050"/>
                      <a:pt x="1485900" y="123825"/>
                    </a:cubicBezTo>
                    <a:cubicBezTo>
                      <a:pt x="1491927" y="118659"/>
                      <a:pt x="1499337" y="115150"/>
                      <a:pt x="1504950" y="109537"/>
                    </a:cubicBezTo>
                    <a:cubicBezTo>
                      <a:pt x="1508997" y="105490"/>
                      <a:pt x="1510811" y="99647"/>
                      <a:pt x="1514475" y="95250"/>
                    </a:cubicBezTo>
                    <a:cubicBezTo>
                      <a:pt x="1518787" y="90076"/>
                      <a:pt x="1524450" y="86136"/>
                      <a:pt x="1528762" y="80962"/>
                    </a:cubicBezTo>
                    <a:cubicBezTo>
                      <a:pt x="1532426" y="76565"/>
                      <a:pt x="1533818" y="70251"/>
                      <a:pt x="1538287" y="66675"/>
                    </a:cubicBezTo>
                    <a:cubicBezTo>
                      <a:pt x="1542207" y="63539"/>
                      <a:pt x="1547812" y="63500"/>
                      <a:pt x="1552575" y="61912"/>
                    </a:cubicBezTo>
                    <a:cubicBezTo>
                      <a:pt x="1579872" y="20968"/>
                      <a:pt x="1543525" y="69152"/>
                      <a:pt x="1576387" y="42862"/>
                    </a:cubicBezTo>
                    <a:cubicBezTo>
                      <a:pt x="1580856" y="39286"/>
                      <a:pt x="1581865" y="32622"/>
                      <a:pt x="1585912" y="28575"/>
                    </a:cubicBezTo>
                    <a:cubicBezTo>
                      <a:pt x="1595620" y="18867"/>
                      <a:pt x="1617457" y="11412"/>
                      <a:pt x="1628775" y="9525"/>
                    </a:cubicBezTo>
                    <a:cubicBezTo>
                      <a:pt x="1638300" y="7937"/>
                      <a:pt x="1647924" y="6857"/>
                      <a:pt x="1657350" y="4762"/>
                    </a:cubicBezTo>
                    <a:cubicBezTo>
                      <a:pt x="1662250" y="3673"/>
                      <a:pt x="1676657" y="-46"/>
                      <a:pt x="1671637" y="0"/>
                    </a:cubicBezTo>
                    <a:lnTo>
                      <a:pt x="1133475" y="9525"/>
                    </a:lnTo>
                    <a:cubicBezTo>
                      <a:pt x="1117093" y="12801"/>
                      <a:pt x="1106316" y="14563"/>
                      <a:pt x="1090612" y="19050"/>
                    </a:cubicBezTo>
                    <a:cubicBezTo>
                      <a:pt x="1085785" y="20429"/>
                      <a:pt x="1081087" y="22225"/>
                      <a:pt x="1076325" y="23812"/>
                    </a:cubicBezTo>
                    <a:cubicBezTo>
                      <a:pt x="993638" y="14626"/>
                      <a:pt x="1022851" y="15796"/>
                      <a:pt x="890587" y="23812"/>
                    </a:cubicBezTo>
                    <a:cubicBezTo>
                      <a:pt x="885576" y="24116"/>
                      <a:pt x="881311" y="28280"/>
                      <a:pt x="876300" y="28575"/>
                    </a:cubicBezTo>
                    <a:cubicBezTo>
                      <a:pt x="827147" y="31466"/>
                      <a:pt x="777875" y="31750"/>
                      <a:pt x="728662" y="33337"/>
                    </a:cubicBezTo>
                    <a:cubicBezTo>
                      <a:pt x="719137" y="34925"/>
                      <a:pt x="709669" y="36902"/>
                      <a:pt x="700087" y="38100"/>
                    </a:cubicBezTo>
                    <a:cubicBezTo>
                      <a:pt x="684256" y="40079"/>
                      <a:pt x="668231" y="40436"/>
                      <a:pt x="652462" y="42862"/>
                    </a:cubicBezTo>
                    <a:cubicBezTo>
                      <a:pt x="647500" y="43625"/>
                      <a:pt x="643156" y="47002"/>
                      <a:pt x="638175" y="47625"/>
                    </a:cubicBezTo>
                    <a:cubicBezTo>
                      <a:pt x="617636" y="50192"/>
                      <a:pt x="596900" y="50800"/>
                      <a:pt x="576262" y="52387"/>
                    </a:cubicBezTo>
                    <a:cubicBezTo>
                      <a:pt x="566737" y="55562"/>
                      <a:pt x="556041" y="56343"/>
                      <a:pt x="547687" y="61912"/>
                    </a:cubicBezTo>
                    <a:cubicBezTo>
                      <a:pt x="538162" y="68262"/>
                      <a:pt x="530218" y="78185"/>
                      <a:pt x="519112" y="80962"/>
                    </a:cubicBezTo>
                    <a:cubicBezTo>
                      <a:pt x="495192" y="86943"/>
                      <a:pt x="506272" y="83655"/>
                      <a:pt x="485775" y="90487"/>
                    </a:cubicBezTo>
                    <a:cubicBezTo>
                      <a:pt x="463132" y="105582"/>
                      <a:pt x="476919" y="98201"/>
                      <a:pt x="442912" y="109537"/>
                    </a:cubicBezTo>
                    <a:cubicBezTo>
                      <a:pt x="442901" y="109541"/>
                      <a:pt x="414348" y="119060"/>
                      <a:pt x="414337" y="119062"/>
                    </a:cubicBezTo>
                    <a:cubicBezTo>
                      <a:pt x="404812" y="120650"/>
                      <a:pt x="395231" y="121931"/>
                      <a:pt x="385762" y="123825"/>
                    </a:cubicBezTo>
                    <a:cubicBezTo>
                      <a:pt x="379344" y="125109"/>
                      <a:pt x="373168" y="127511"/>
                      <a:pt x="366712" y="128587"/>
                    </a:cubicBezTo>
                    <a:cubicBezTo>
                      <a:pt x="354087" y="130691"/>
                      <a:pt x="341312" y="131762"/>
                      <a:pt x="328612" y="133350"/>
                    </a:cubicBezTo>
                    <a:cubicBezTo>
                      <a:pt x="323850" y="136525"/>
                      <a:pt x="319444" y="140315"/>
                      <a:pt x="314325" y="142875"/>
                    </a:cubicBezTo>
                    <a:cubicBezTo>
                      <a:pt x="309835" y="145120"/>
                      <a:pt x="304880" y="146316"/>
                      <a:pt x="300037" y="147637"/>
                    </a:cubicBezTo>
                    <a:cubicBezTo>
                      <a:pt x="287407" y="151081"/>
                      <a:pt x="274637" y="153987"/>
                      <a:pt x="261937" y="157162"/>
                    </a:cubicBezTo>
                    <a:cubicBezTo>
                      <a:pt x="255587" y="158750"/>
                      <a:pt x="249097" y="159855"/>
                      <a:pt x="242887" y="161925"/>
                    </a:cubicBezTo>
                    <a:cubicBezTo>
                      <a:pt x="215083" y="171192"/>
                      <a:pt x="241930" y="163069"/>
                      <a:pt x="200025" y="171450"/>
                    </a:cubicBezTo>
                    <a:cubicBezTo>
                      <a:pt x="193607" y="172734"/>
                      <a:pt x="187365" y="174792"/>
                      <a:pt x="180975" y="176212"/>
                    </a:cubicBezTo>
                    <a:cubicBezTo>
                      <a:pt x="173073" y="177968"/>
                      <a:pt x="165064" y="179219"/>
                      <a:pt x="157162" y="180975"/>
                    </a:cubicBezTo>
                    <a:cubicBezTo>
                      <a:pt x="150772" y="182395"/>
                      <a:pt x="144381" y="183856"/>
                      <a:pt x="138112" y="185737"/>
                    </a:cubicBezTo>
                    <a:cubicBezTo>
                      <a:pt x="128495" y="188622"/>
                      <a:pt x="119277" y="192827"/>
                      <a:pt x="109537" y="195262"/>
                    </a:cubicBezTo>
                    <a:cubicBezTo>
                      <a:pt x="85617" y="201243"/>
                      <a:pt x="96697" y="197955"/>
                      <a:pt x="76200" y="204787"/>
                    </a:cubicBezTo>
                    <a:lnTo>
                      <a:pt x="47625" y="223837"/>
                    </a:lnTo>
                    <a:cubicBezTo>
                      <a:pt x="32016" y="234243"/>
                      <a:pt x="7937" y="255587"/>
                      <a:pt x="0" y="26193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35FD7A76-ED88-45C3-B380-4045104A8BB0}"/>
                  </a:ext>
                </a:extLst>
              </p:cNvPr>
              <p:cNvSpPr/>
              <p:nvPr/>
            </p:nvSpPr>
            <p:spPr>
              <a:xfrm>
                <a:off x="3374703" y="4454257"/>
                <a:ext cx="380796" cy="39821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" name="Connecteur droit 2">
                <a:extLst>
                  <a:ext uri="{FF2B5EF4-FFF2-40B4-BE49-F238E27FC236}">
                    <a16:creationId xmlns:a16="http://schemas.microsoft.com/office/drawing/2014/main" id="{B67B09E0-F48E-4F67-8BA8-87EE5EA646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4031" y="4439919"/>
                <a:ext cx="2912494" cy="443608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3C2A850E-F067-455E-9CB8-1E7FC4006E09}"/>
                </a:ext>
              </a:extLst>
            </p:cNvPr>
            <p:cNvSpPr txBox="1"/>
            <p:nvPr/>
          </p:nvSpPr>
          <p:spPr>
            <a:xfrm>
              <a:off x="231413" y="5914435"/>
              <a:ext cx="5325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</a:rPr>
                <a:t>© CLS</a:t>
              </a:r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474AD83F-0DC2-4DD1-BAC5-0F9A79BCB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9" y="136526"/>
            <a:ext cx="11877675" cy="544512"/>
          </a:xfrm>
        </p:spPr>
        <p:txBody>
          <a:bodyPr/>
          <a:lstStyle/>
          <a:p>
            <a:pPr>
              <a:tabLst>
                <a:tab pos="11836400" algn="r"/>
              </a:tabLst>
            </a:pPr>
            <a:r>
              <a:rPr lang="fr-FR" dirty="0"/>
              <a:t>Cours d’eau : “stations virtuelles”	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61E7463-A4A1-4908-8B46-DFC133F6AA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096000" y="938121"/>
            <a:ext cx="2857500" cy="362902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E3DC4DC-4612-400D-A8CE-ECD3B1B42F2F}"/>
              </a:ext>
            </a:extLst>
          </p:cNvPr>
          <p:cNvSpPr txBox="1"/>
          <p:nvPr/>
        </p:nvSpPr>
        <p:spPr>
          <a:xfrm>
            <a:off x="9063572" y="767474"/>
            <a:ext cx="31206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Chaque fois que la trace au sol du satellite traverse un cours d’eau, on fait comme si une station </a:t>
            </a:r>
            <a:r>
              <a:rPr lang="fr-FR" sz="2800" i="1" dirty="0"/>
              <a:t>in situ </a:t>
            </a:r>
            <a:r>
              <a:rPr lang="fr-FR" sz="2800" dirty="0"/>
              <a:t>était placée au milieu, mesurant le niveau de l’eau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FACAB2-8926-458D-A8AA-AAACAC4F7F1E}"/>
              </a:ext>
            </a:extLst>
          </p:cNvPr>
          <p:cNvSpPr txBox="1"/>
          <p:nvPr/>
        </p:nvSpPr>
        <p:spPr>
          <a:xfrm>
            <a:off x="6116501" y="4638615"/>
            <a:ext cx="5997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Un seul satellite, et une seule de ses traces au sol sont utilisés dans une série temporelle donnée.</a:t>
            </a:r>
          </a:p>
          <a:p>
            <a:r>
              <a:rPr lang="fr-FR" sz="2800" dirty="0"/>
              <a:t>La hauteur d’eau est fournie par rapport à une référence (le géoïde)</a:t>
            </a:r>
            <a:endParaRPr lang="fr-FR" dirty="0"/>
          </a:p>
        </p:txBody>
      </p:sp>
      <p:sp>
        <p:nvSpPr>
          <p:cNvPr id="8" name="Flèche : pentagone 7">
            <a:extLst>
              <a:ext uri="{FF2B5EF4-FFF2-40B4-BE49-F238E27FC236}">
                <a16:creationId xmlns:a16="http://schemas.microsoft.com/office/drawing/2014/main" id="{A7432EC4-D9E7-47E1-BA05-BD6E8B5C013F}"/>
              </a:ext>
            </a:extLst>
          </p:cNvPr>
          <p:cNvSpPr/>
          <p:nvPr/>
        </p:nvSpPr>
        <p:spPr>
          <a:xfrm rot="20204319">
            <a:off x="3612631" y="3809854"/>
            <a:ext cx="3374377" cy="174779"/>
          </a:xfrm>
          <a:prstGeom prst="homePlate">
            <a:avLst>
              <a:gd name="adj" fmla="val 222019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194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BEB5E3B7-1F05-4F55-9139-0651DFFB0F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0564" y="829800"/>
            <a:ext cx="2856804" cy="25992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4DA4D04-AE10-4A84-B0C6-5FA32763BA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03" y="829800"/>
            <a:ext cx="2856804" cy="25992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6F4FD27-B832-44F5-A91E-149152C79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1303000" algn="r"/>
              </a:tabLst>
            </a:pPr>
            <a:r>
              <a:rPr lang="fr-FR" dirty="0"/>
              <a:t>Lacs : hauteur d’eau intégrée 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281363-C8C6-4A86-A87B-388FF529E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3436" y="764704"/>
            <a:ext cx="5585689" cy="541020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Toutes les mesures réalisées sur un lac par trace par satellite sont moyennées, datées à une heure moyenne (avant nov. 2011 : mensuel). </a:t>
            </a:r>
            <a:endParaRPr lang="en-US" dirty="0"/>
          </a:p>
          <a:p>
            <a:pPr marL="0" indent="0">
              <a:buNone/>
            </a:pPr>
            <a:r>
              <a:rPr lang="fr-FR" dirty="0"/>
              <a:t>Plusieurs traces au sol et plusieurs satellites peuvent être utilisés pour construire une série temporelle. </a:t>
            </a:r>
          </a:p>
          <a:p>
            <a:pPr marL="0" indent="0">
              <a:buNone/>
            </a:pPr>
            <a:r>
              <a:rPr lang="fr-FR" dirty="0"/>
              <a:t>La hauteur d’eau est fournie par rapport à une référence (le géoïde)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B3CDC1E-BA2A-4024-802B-AC71626CA6B1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668974" y="1628800"/>
            <a:ext cx="682610" cy="78805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806AC6B7-6898-4979-9815-751769F5EFF8}"/>
              </a:ext>
            </a:extLst>
          </p:cNvPr>
          <p:cNvSpPr txBox="1"/>
          <p:nvPr/>
        </p:nvSpPr>
        <p:spPr>
          <a:xfrm>
            <a:off x="454603" y="2416859"/>
            <a:ext cx="2428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 trace satellite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chemeClr val="bg1"/>
                </a:solidFill>
              </a:rPr>
              <a:t>1 hauteur moyennée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à une date/heure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E846F20-1002-452A-8D61-63707EF8BD34}"/>
              </a:ext>
            </a:extLst>
          </p:cNvPr>
          <p:cNvSpPr txBox="1"/>
          <p:nvPr/>
        </p:nvSpPr>
        <p:spPr>
          <a:xfrm>
            <a:off x="3400564" y="2505670"/>
            <a:ext cx="2951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N traces de satellites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chemeClr val="bg1"/>
                </a:solidFill>
              </a:rPr>
              <a:t>N hauteurs moyennées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à N dates/heures (ou / mois)</a:t>
            </a:r>
          </a:p>
        </p:txBody>
      </p:sp>
      <p:sp>
        <p:nvSpPr>
          <p:cNvPr id="21" name="Accolade fermante 20">
            <a:extLst>
              <a:ext uri="{FF2B5EF4-FFF2-40B4-BE49-F238E27FC236}">
                <a16:creationId xmlns:a16="http://schemas.microsoft.com/office/drawing/2014/main" id="{2CA09A6C-C546-456E-8C82-0F5EBCB7B353}"/>
              </a:ext>
            </a:extLst>
          </p:cNvPr>
          <p:cNvSpPr/>
          <p:nvPr/>
        </p:nvSpPr>
        <p:spPr>
          <a:xfrm rot="5400000">
            <a:off x="3104426" y="386948"/>
            <a:ext cx="376843" cy="6261728"/>
          </a:xfrm>
          <a:prstGeom prst="rightBrace">
            <a:avLst>
              <a:gd name="adj1" fmla="val 77834"/>
              <a:gd name="adj2" fmla="val 5162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5623066-92F1-478A-B64D-BD119FCCB05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79" y="3796669"/>
            <a:ext cx="5472608" cy="265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1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rosmorduc\Desktop\images ppts\TourOfEMS_Booklet_Print_P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260648"/>
            <a:ext cx="9144000" cy="591670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079776" y="4509120"/>
            <a:ext cx="432048" cy="16561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7" name="object 16"/>
          <p:cNvSpPr txBox="1"/>
          <p:nvPr/>
        </p:nvSpPr>
        <p:spPr>
          <a:xfrm>
            <a:off x="3647728" y="6135108"/>
            <a:ext cx="2222500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defTabSz="1042782">
              <a:defRPr/>
            </a:pPr>
            <a:r>
              <a:rPr sz="1600" spc="-5" dirty="0">
                <a:solidFill>
                  <a:srgbClr val="C00000"/>
                </a:solidFill>
                <a:latin typeface="Candara" pitchFamily="34" charset="0"/>
                <a:cs typeface="Arial"/>
              </a:rPr>
              <a:t>1</a:t>
            </a:r>
            <a:r>
              <a:rPr sz="1600" dirty="0">
                <a:solidFill>
                  <a:srgbClr val="C00000"/>
                </a:solidFill>
                <a:latin typeface="Candara" pitchFamily="34" charset="0"/>
                <a:cs typeface="Arial"/>
              </a:rPr>
              <a:t>3</a:t>
            </a:r>
            <a:r>
              <a:rPr sz="1600" spc="-5" dirty="0">
                <a:solidFill>
                  <a:srgbClr val="C00000"/>
                </a:solidFill>
                <a:latin typeface="Candara" pitchFamily="34" charset="0"/>
                <a:cs typeface="Arial"/>
              </a:rPr>
              <a:t> </a:t>
            </a:r>
            <a:r>
              <a:rPr sz="1600" dirty="0">
                <a:solidFill>
                  <a:srgbClr val="C00000"/>
                </a:solidFill>
                <a:latin typeface="Candara" pitchFamily="34" charset="0"/>
                <a:cs typeface="Arial"/>
              </a:rPr>
              <a:t>G</a:t>
            </a:r>
            <a:r>
              <a:rPr sz="1600" spc="-5" dirty="0">
                <a:solidFill>
                  <a:srgbClr val="C00000"/>
                </a:solidFill>
                <a:latin typeface="Candara" pitchFamily="34" charset="0"/>
                <a:cs typeface="Arial"/>
              </a:rPr>
              <a:t>H</a:t>
            </a:r>
            <a:r>
              <a:rPr sz="1600" dirty="0">
                <a:solidFill>
                  <a:srgbClr val="C00000"/>
                </a:solidFill>
                <a:latin typeface="Candara" pitchFamily="34" charset="0"/>
                <a:cs typeface="Arial"/>
              </a:rPr>
              <a:t>z </a:t>
            </a:r>
            <a:r>
              <a:rPr lang="fr-FR" sz="1600" dirty="0">
                <a:solidFill>
                  <a:srgbClr val="C00000"/>
                </a:solidFill>
                <a:latin typeface="Candara" pitchFamily="34" charset="0"/>
                <a:cs typeface="Arial"/>
              </a:rPr>
              <a:t>à</a:t>
            </a:r>
            <a:r>
              <a:rPr sz="1600" spc="-15" dirty="0">
                <a:solidFill>
                  <a:srgbClr val="C00000"/>
                </a:solidFill>
                <a:latin typeface="Candara" pitchFamily="34" charset="0"/>
                <a:cs typeface="Arial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Candara" pitchFamily="34" charset="0"/>
                <a:cs typeface="Arial"/>
              </a:rPr>
              <a:t>3</a:t>
            </a:r>
            <a:r>
              <a:rPr sz="1600" dirty="0">
                <a:solidFill>
                  <a:srgbClr val="C00000"/>
                </a:solidFill>
                <a:latin typeface="Candara" pitchFamily="34" charset="0"/>
                <a:cs typeface="Arial"/>
              </a:rPr>
              <a:t>5</a:t>
            </a:r>
            <a:r>
              <a:rPr sz="1600" spc="10" dirty="0">
                <a:solidFill>
                  <a:srgbClr val="C00000"/>
                </a:solidFill>
                <a:latin typeface="Candara" pitchFamily="34" charset="0"/>
                <a:cs typeface="Arial"/>
              </a:rPr>
              <a:t> </a:t>
            </a:r>
            <a:r>
              <a:rPr sz="1600" dirty="0">
                <a:solidFill>
                  <a:srgbClr val="C00000"/>
                </a:solidFill>
                <a:latin typeface="Candara" pitchFamily="34" charset="0"/>
                <a:cs typeface="Arial"/>
              </a:rPr>
              <a:t>G</a:t>
            </a:r>
            <a:r>
              <a:rPr sz="1600" spc="-5" dirty="0">
                <a:solidFill>
                  <a:srgbClr val="C00000"/>
                </a:solidFill>
                <a:latin typeface="Candara" pitchFamily="34" charset="0"/>
                <a:cs typeface="Arial"/>
              </a:rPr>
              <a:t>H</a:t>
            </a:r>
            <a:r>
              <a:rPr sz="1600" dirty="0">
                <a:solidFill>
                  <a:srgbClr val="C00000"/>
                </a:solidFill>
                <a:latin typeface="Candara" pitchFamily="34" charset="0"/>
                <a:cs typeface="Arial"/>
              </a:rPr>
              <a:t>z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993BBA7-A6ED-4B2D-866E-E547FFB3A1F9}"/>
              </a:ext>
            </a:extLst>
          </p:cNvPr>
          <p:cNvSpPr txBox="1"/>
          <p:nvPr/>
        </p:nvSpPr>
        <p:spPr>
          <a:xfrm>
            <a:off x="1487488" y="5929535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© Nasa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Line 4"/>
          <p:cNvSpPr>
            <a:spLocks noChangeShapeType="1"/>
          </p:cNvSpPr>
          <p:nvPr/>
        </p:nvSpPr>
        <p:spPr bwMode="auto">
          <a:xfrm>
            <a:off x="6678478" y="2143982"/>
            <a:ext cx="3602988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fr-FR">
              <a:latin typeface="Candara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B88D96CB-54F1-4B48-B265-88CB45DAAA1E}"/>
              </a:ext>
            </a:extLst>
          </p:cNvPr>
          <p:cNvGrpSpPr/>
          <p:nvPr/>
        </p:nvGrpSpPr>
        <p:grpSpPr>
          <a:xfrm>
            <a:off x="7749787" y="1851031"/>
            <a:ext cx="1802597" cy="509292"/>
            <a:chOff x="7171613" y="1634690"/>
            <a:chExt cx="1802597" cy="509292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5AE37167-4363-4698-AA2B-4C617B06E2BD}"/>
                </a:ext>
              </a:extLst>
            </p:cNvPr>
            <p:cNvSpPr/>
            <p:nvPr/>
          </p:nvSpPr>
          <p:spPr>
            <a:xfrm>
              <a:off x="7819101" y="1634690"/>
              <a:ext cx="509147" cy="5092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D239404-44B4-4540-8137-F24F8D618751}"/>
                </a:ext>
              </a:extLst>
            </p:cNvPr>
            <p:cNvSpPr/>
            <p:nvPr/>
          </p:nvSpPr>
          <p:spPr>
            <a:xfrm>
              <a:off x="8328248" y="1747800"/>
              <a:ext cx="645962" cy="277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5DB510-5FD0-48D3-8F3E-39C91EEAC851}"/>
                </a:ext>
              </a:extLst>
            </p:cNvPr>
            <p:cNvSpPr/>
            <p:nvPr/>
          </p:nvSpPr>
          <p:spPr>
            <a:xfrm>
              <a:off x="7171613" y="1751641"/>
              <a:ext cx="645962" cy="277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Principe (</a:t>
            </a:r>
            <a:r>
              <a:rPr lang="en-GB" dirty="0" err="1"/>
              <a:t>simplifié</a:t>
            </a:r>
            <a:r>
              <a:rPr lang="en-GB" dirty="0"/>
              <a:t>)	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2875" y="860425"/>
            <a:ext cx="5906634" cy="5316538"/>
          </a:xfrm>
        </p:spPr>
        <p:txBody>
          <a:bodyPr/>
          <a:lstStyle/>
          <a:p>
            <a:r>
              <a:rPr lang="fr-FR" dirty="0"/>
              <a:t>le temps aller-retour satellite-surface 2T de l’onde du radar est mesuré</a:t>
            </a:r>
          </a:p>
          <a:p>
            <a:r>
              <a:rPr lang="fr-FR" dirty="0"/>
              <a:t>cette onde va à la vitesse de la lumière c (≈ 3x108 m/s). </a:t>
            </a:r>
          </a:p>
          <a:p>
            <a:r>
              <a:rPr lang="fr-FR" dirty="0"/>
              <a:t>on en déduit le “range” h :</a:t>
            </a:r>
          </a:p>
          <a:p>
            <a:pPr marL="457200" lvl="1" indent="0">
              <a:buNone/>
            </a:pPr>
            <a:r>
              <a:rPr lang="fr-FR" dirty="0"/>
              <a:t>		</a:t>
            </a:r>
            <a:r>
              <a:rPr lang="fr-FR" b="1" dirty="0"/>
              <a:t>h = </a:t>
            </a:r>
            <a:r>
              <a:rPr lang="fr-FR" b="1" dirty="0" err="1"/>
              <a:t>T×c</a:t>
            </a:r>
            <a:r>
              <a:rPr lang="fr-FR" b="1" dirty="0"/>
              <a:t>  </a:t>
            </a:r>
          </a:p>
          <a:p>
            <a:endParaRPr lang="fr-FR" dirty="0"/>
          </a:p>
          <a:p>
            <a:r>
              <a:rPr lang="fr-FR" dirty="0"/>
              <a:t>L’altitude du satellite est aussi mesurée, très précisément. La hauteur de la surface est la différence</a:t>
            </a:r>
          </a:p>
          <a:p>
            <a:r>
              <a:rPr lang="fr-FR" dirty="0"/>
              <a:t>Hauteur de la surface = altitude - range</a:t>
            </a:r>
          </a:p>
        </p:txBody>
      </p:sp>
      <p:sp>
        <p:nvSpPr>
          <p:cNvPr id="2055" name="Freeform 5"/>
          <p:cNvSpPr>
            <a:spLocks/>
          </p:cNvSpPr>
          <p:nvPr/>
        </p:nvSpPr>
        <p:spPr bwMode="auto">
          <a:xfrm>
            <a:off x="6655946" y="5274006"/>
            <a:ext cx="3329112" cy="52574"/>
          </a:xfrm>
          <a:custGeom>
            <a:avLst/>
            <a:gdLst>
              <a:gd name="T0" fmla="*/ 0 w 1729"/>
              <a:gd name="T1" fmla="*/ 2147483647 h 25"/>
              <a:gd name="T2" fmla="*/ 2147483647 w 1729"/>
              <a:gd name="T3" fmla="*/ 2147483647 h 25"/>
              <a:gd name="T4" fmla="*/ 2147483647 w 1729"/>
              <a:gd name="T5" fmla="*/ 2147483647 h 25"/>
              <a:gd name="T6" fmla="*/ 2147483647 w 1729"/>
              <a:gd name="T7" fmla="*/ 2147483647 h 25"/>
              <a:gd name="T8" fmla="*/ 2147483647 w 1729"/>
              <a:gd name="T9" fmla="*/ 2147483647 h 25"/>
              <a:gd name="T10" fmla="*/ 2147483647 w 1729"/>
              <a:gd name="T11" fmla="*/ 2147483647 h 25"/>
              <a:gd name="T12" fmla="*/ 2147483647 w 1729"/>
              <a:gd name="T13" fmla="*/ 2147483647 h 25"/>
              <a:gd name="T14" fmla="*/ 2147483647 w 1729"/>
              <a:gd name="T15" fmla="*/ 2147483647 h 25"/>
              <a:gd name="T16" fmla="*/ 2147483647 w 1729"/>
              <a:gd name="T17" fmla="*/ 2147483647 h 25"/>
              <a:gd name="T18" fmla="*/ 2147483647 w 1729"/>
              <a:gd name="T19" fmla="*/ 2147483647 h 25"/>
              <a:gd name="T20" fmla="*/ 2147483647 w 1729"/>
              <a:gd name="T21" fmla="*/ 2147483647 h 25"/>
              <a:gd name="T22" fmla="*/ 2147483647 w 1729"/>
              <a:gd name="T23" fmla="*/ 2147483647 h 25"/>
              <a:gd name="T24" fmla="*/ 2147483647 w 1729"/>
              <a:gd name="T25" fmla="*/ 2147483647 h 25"/>
              <a:gd name="T26" fmla="*/ 2147483647 w 1729"/>
              <a:gd name="T27" fmla="*/ 2147483647 h 25"/>
              <a:gd name="T28" fmla="*/ 2147483647 w 1729"/>
              <a:gd name="T29" fmla="*/ 2147483647 h 25"/>
              <a:gd name="T30" fmla="*/ 2147483647 w 1729"/>
              <a:gd name="T31" fmla="*/ 2147483647 h 25"/>
              <a:gd name="T32" fmla="*/ 2147483647 w 1729"/>
              <a:gd name="T33" fmla="*/ 2147483647 h 25"/>
              <a:gd name="T34" fmla="*/ 2147483647 w 1729"/>
              <a:gd name="T35" fmla="*/ 2147483647 h 25"/>
              <a:gd name="T36" fmla="*/ 2147483647 w 1729"/>
              <a:gd name="T37" fmla="*/ 2147483647 h 25"/>
              <a:gd name="T38" fmla="*/ 2147483647 w 1729"/>
              <a:gd name="T39" fmla="*/ 2147483647 h 25"/>
              <a:gd name="T40" fmla="*/ 2147483647 w 1729"/>
              <a:gd name="T41" fmla="*/ 2147483647 h 25"/>
              <a:gd name="T42" fmla="*/ 2147483647 w 1729"/>
              <a:gd name="T43" fmla="*/ 2147483647 h 25"/>
              <a:gd name="T44" fmla="*/ 2147483647 w 1729"/>
              <a:gd name="T45" fmla="*/ 2147483647 h 25"/>
              <a:gd name="T46" fmla="*/ 2147483647 w 1729"/>
              <a:gd name="T47" fmla="*/ 2147483647 h 25"/>
              <a:gd name="T48" fmla="*/ 2147483647 w 1729"/>
              <a:gd name="T49" fmla="*/ 2147483647 h 25"/>
              <a:gd name="T50" fmla="*/ 2147483647 w 1729"/>
              <a:gd name="T51" fmla="*/ 2147483647 h 25"/>
              <a:gd name="T52" fmla="*/ 2147483647 w 1729"/>
              <a:gd name="T53" fmla="*/ 2147483647 h 25"/>
              <a:gd name="T54" fmla="*/ 2147483647 w 1729"/>
              <a:gd name="T55" fmla="*/ 2147483647 h 25"/>
              <a:gd name="T56" fmla="*/ 2147483647 w 1729"/>
              <a:gd name="T57" fmla="*/ 2147483647 h 25"/>
              <a:gd name="T58" fmla="*/ 2147483647 w 1729"/>
              <a:gd name="T59" fmla="*/ 2147483647 h 25"/>
              <a:gd name="T60" fmla="*/ 2147483647 w 1729"/>
              <a:gd name="T61" fmla="*/ 2147483647 h 25"/>
              <a:gd name="T62" fmla="*/ 2147483647 w 1729"/>
              <a:gd name="T63" fmla="*/ 2147483647 h 25"/>
              <a:gd name="T64" fmla="*/ 2147483647 w 1729"/>
              <a:gd name="T65" fmla="*/ 0 h 25"/>
              <a:gd name="T66" fmla="*/ 2147483647 w 1729"/>
              <a:gd name="T67" fmla="*/ 0 h 25"/>
              <a:gd name="T68" fmla="*/ 2147483647 w 1729"/>
              <a:gd name="T69" fmla="*/ 0 h 25"/>
              <a:gd name="T70" fmla="*/ 2147483647 w 1729"/>
              <a:gd name="T71" fmla="*/ 0 h 25"/>
              <a:gd name="T72" fmla="*/ 2147483647 w 1729"/>
              <a:gd name="T73" fmla="*/ 0 h 25"/>
              <a:gd name="T74" fmla="*/ 2147483647 w 1729"/>
              <a:gd name="T75" fmla="*/ 0 h 25"/>
              <a:gd name="T76" fmla="*/ 2147483647 w 1729"/>
              <a:gd name="T77" fmla="*/ 0 h 25"/>
              <a:gd name="T78" fmla="*/ 2147483647 w 1729"/>
              <a:gd name="T79" fmla="*/ 0 h 25"/>
              <a:gd name="T80" fmla="*/ 2147483647 w 1729"/>
              <a:gd name="T81" fmla="*/ 0 h 25"/>
              <a:gd name="T82" fmla="*/ 2147483647 w 1729"/>
              <a:gd name="T83" fmla="*/ 0 h 25"/>
              <a:gd name="T84" fmla="*/ 2147483647 w 1729"/>
              <a:gd name="T85" fmla="*/ 0 h 25"/>
              <a:gd name="T86" fmla="*/ 2147483647 w 1729"/>
              <a:gd name="T87" fmla="*/ 0 h 25"/>
              <a:gd name="T88" fmla="*/ 2147483647 w 1729"/>
              <a:gd name="T89" fmla="*/ 0 h 25"/>
              <a:gd name="T90" fmla="*/ 2147483647 w 1729"/>
              <a:gd name="T91" fmla="*/ 0 h 25"/>
              <a:gd name="T92" fmla="*/ 2147483647 w 1729"/>
              <a:gd name="T93" fmla="*/ 0 h 25"/>
              <a:gd name="T94" fmla="*/ 2147483647 w 1729"/>
              <a:gd name="T95" fmla="*/ 0 h 2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29"/>
              <a:gd name="T145" fmla="*/ 0 h 25"/>
              <a:gd name="T146" fmla="*/ 1729 w 1729"/>
              <a:gd name="T147" fmla="*/ 25 h 2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29" h="25">
                <a:moveTo>
                  <a:pt x="0" y="12"/>
                </a:moveTo>
                <a:lnTo>
                  <a:pt x="60" y="12"/>
                </a:lnTo>
                <a:lnTo>
                  <a:pt x="96" y="12"/>
                </a:lnTo>
                <a:lnTo>
                  <a:pt x="132" y="12"/>
                </a:lnTo>
                <a:lnTo>
                  <a:pt x="168" y="12"/>
                </a:lnTo>
                <a:lnTo>
                  <a:pt x="204" y="12"/>
                </a:lnTo>
                <a:lnTo>
                  <a:pt x="240" y="12"/>
                </a:lnTo>
                <a:lnTo>
                  <a:pt x="276" y="12"/>
                </a:lnTo>
                <a:lnTo>
                  <a:pt x="312" y="12"/>
                </a:lnTo>
                <a:lnTo>
                  <a:pt x="348" y="12"/>
                </a:lnTo>
                <a:lnTo>
                  <a:pt x="384" y="12"/>
                </a:lnTo>
                <a:lnTo>
                  <a:pt x="420" y="12"/>
                </a:lnTo>
                <a:lnTo>
                  <a:pt x="456" y="12"/>
                </a:lnTo>
                <a:lnTo>
                  <a:pt x="492" y="24"/>
                </a:lnTo>
                <a:lnTo>
                  <a:pt x="528" y="24"/>
                </a:lnTo>
                <a:lnTo>
                  <a:pt x="576" y="24"/>
                </a:lnTo>
                <a:lnTo>
                  <a:pt x="612" y="24"/>
                </a:lnTo>
                <a:lnTo>
                  <a:pt x="648" y="24"/>
                </a:lnTo>
                <a:lnTo>
                  <a:pt x="684" y="24"/>
                </a:lnTo>
                <a:lnTo>
                  <a:pt x="732" y="24"/>
                </a:lnTo>
                <a:lnTo>
                  <a:pt x="768" y="24"/>
                </a:lnTo>
                <a:lnTo>
                  <a:pt x="804" y="24"/>
                </a:lnTo>
                <a:lnTo>
                  <a:pt x="840" y="24"/>
                </a:lnTo>
                <a:lnTo>
                  <a:pt x="876" y="24"/>
                </a:lnTo>
                <a:lnTo>
                  <a:pt x="912" y="24"/>
                </a:lnTo>
                <a:lnTo>
                  <a:pt x="948" y="24"/>
                </a:lnTo>
                <a:lnTo>
                  <a:pt x="984" y="24"/>
                </a:lnTo>
                <a:lnTo>
                  <a:pt x="1020" y="24"/>
                </a:lnTo>
                <a:lnTo>
                  <a:pt x="1056" y="24"/>
                </a:lnTo>
                <a:lnTo>
                  <a:pt x="1092" y="12"/>
                </a:lnTo>
                <a:lnTo>
                  <a:pt x="1128" y="12"/>
                </a:lnTo>
                <a:lnTo>
                  <a:pt x="1164" y="12"/>
                </a:lnTo>
                <a:lnTo>
                  <a:pt x="1200" y="0"/>
                </a:lnTo>
                <a:lnTo>
                  <a:pt x="1236" y="0"/>
                </a:lnTo>
                <a:lnTo>
                  <a:pt x="1272" y="0"/>
                </a:lnTo>
                <a:lnTo>
                  <a:pt x="1308" y="0"/>
                </a:lnTo>
                <a:lnTo>
                  <a:pt x="1344" y="0"/>
                </a:lnTo>
                <a:lnTo>
                  <a:pt x="1380" y="0"/>
                </a:lnTo>
                <a:lnTo>
                  <a:pt x="1416" y="0"/>
                </a:lnTo>
                <a:lnTo>
                  <a:pt x="1452" y="0"/>
                </a:lnTo>
                <a:lnTo>
                  <a:pt x="1488" y="0"/>
                </a:lnTo>
                <a:lnTo>
                  <a:pt x="1524" y="0"/>
                </a:lnTo>
                <a:lnTo>
                  <a:pt x="1560" y="0"/>
                </a:lnTo>
                <a:lnTo>
                  <a:pt x="1596" y="0"/>
                </a:lnTo>
                <a:lnTo>
                  <a:pt x="1632" y="0"/>
                </a:lnTo>
                <a:lnTo>
                  <a:pt x="1668" y="0"/>
                </a:lnTo>
                <a:lnTo>
                  <a:pt x="1692" y="0"/>
                </a:lnTo>
                <a:lnTo>
                  <a:pt x="1728" y="0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6" name="Line 6"/>
          <p:cNvSpPr>
            <a:spLocks noChangeShapeType="1"/>
          </p:cNvSpPr>
          <p:nvPr/>
        </p:nvSpPr>
        <p:spPr bwMode="auto">
          <a:xfrm>
            <a:off x="8635697" y="2404813"/>
            <a:ext cx="1568" cy="2919889"/>
          </a:xfrm>
          <a:prstGeom prst="line">
            <a:avLst/>
          </a:prstGeom>
          <a:ln>
            <a:prstDash val="dash"/>
            <a:headEnd type="none" w="sm" len="sm"/>
            <a:tailEnd type="stealth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fr-FR">
              <a:latin typeface="Candara" pitchFamily="34" charset="0"/>
            </a:endParaRPr>
          </a:p>
        </p:txBody>
      </p:sp>
      <p:sp>
        <p:nvSpPr>
          <p:cNvPr id="2057" name="Line 7"/>
          <p:cNvSpPr>
            <a:spLocks noChangeShapeType="1"/>
          </p:cNvSpPr>
          <p:nvPr/>
        </p:nvSpPr>
        <p:spPr bwMode="auto">
          <a:xfrm flipH="1" flipV="1">
            <a:off x="8752112" y="2369298"/>
            <a:ext cx="1568" cy="2854011"/>
          </a:xfrm>
          <a:prstGeom prst="line">
            <a:avLst/>
          </a:prstGeom>
          <a:ln>
            <a:prstDash val="dash"/>
            <a:headEnd type="none" w="sm" len="sm"/>
            <a:tailEnd type="stealth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fr-FR">
              <a:latin typeface="Candara" pitchFamily="34" charset="0"/>
            </a:endParaRPr>
          </a:p>
        </p:txBody>
      </p:sp>
      <p:sp>
        <p:nvSpPr>
          <p:cNvPr id="2061" name="Line 18"/>
          <p:cNvSpPr>
            <a:spLocks noChangeShapeType="1"/>
          </p:cNvSpPr>
          <p:nvPr/>
        </p:nvSpPr>
        <p:spPr bwMode="auto">
          <a:xfrm>
            <a:off x="7142263" y="2143982"/>
            <a:ext cx="0" cy="31300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fr-FR">
              <a:latin typeface="Candara" pitchFamily="34" charset="0"/>
            </a:endParaRPr>
          </a:p>
        </p:txBody>
      </p:sp>
      <p:sp>
        <p:nvSpPr>
          <p:cNvPr id="2062" name="Rectangle 19"/>
          <p:cNvSpPr>
            <a:spLocks noChangeArrowheads="1"/>
          </p:cNvSpPr>
          <p:nvPr/>
        </p:nvSpPr>
        <p:spPr bwMode="auto">
          <a:xfrm>
            <a:off x="5879634" y="3148862"/>
            <a:ext cx="1311707" cy="10219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7655" tIns="48828" rIns="97655" bIns="48828">
            <a:spAutoFit/>
          </a:bodyPr>
          <a:lstStyle/>
          <a:p>
            <a:pPr algn="r" defTabSz="727234"/>
            <a:r>
              <a:rPr lang="en-GB" sz="1500" b="1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</a:p>
          <a:p>
            <a:pPr algn="r" defTabSz="727234"/>
            <a:r>
              <a:rPr lang="en-GB" sz="15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1500" b="1" i="1" dirty="0">
                <a:latin typeface="Calibri" panose="020F0502020204030204" pitchFamily="34" charset="0"/>
                <a:cs typeface="Calibri" panose="020F0502020204030204" pitchFamily="34" charset="0"/>
              </a:rPr>
              <a:t>range</a:t>
            </a:r>
            <a:r>
              <a:rPr lang="en-GB" sz="15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GB" sz="15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500" b="1" dirty="0">
                <a:latin typeface="Calibri" panose="020F0502020204030204" pitchFamily="34" charset="0"/>
                <a:cs typeface="Calibri" panose="020F0502020204030204" pitchFamily="34" charset="0"/>
              </a:rPr>
              <a:t>(Distance </a:t>
            </a:r>
            <a:r>
              <a:rPr lang="en-GB" sz="15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altimétrique</a:t>
            </a:r>
            <a:r>
              <a:rPr lang="en-GB" sz="15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063" name="Rectangle 20"/>
          <p:cNvSpPr>
            <a:spLocks noChangeArrowheads="1"/>
          </p:cNvSpPr>
          <p:nvPr/>
        </p:nvSpPr>
        <p:spPr bwMode="auto">
          <a:xfrm>
            <a:off x="9857869" y="2102891"/>
            <a:ext cx="668500" cy="31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655" tIns="48828" rIns="97655" bIns="48828">
            <a:spAutoFit/>
          </a:bodyPr>
          <a:lstStyle/>
          <a:p>
            <a:pPr defTabSz="727234"/>
            <a:r>
              <a:rPr lang="en-GB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orbite</a:t>
            </a:r>
            <a:endParaRPr lang="en-GB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64" name="Rectangle 21"/>
          <p:cNvSpPr>
            <a:spLocks noChangeArrowheads="1"/>
          </p:cNvSpPr>
          <p:nvPr/>
        </p:nvSpPr>
        <p:spPr bwMode="auto">
          <a:xfrm>
            <a:off x="8732793" y="5013176"/>
            <a:ext cx="1401073" cy="31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655" tIns="48828" rIns="97655" bIns="48828">
            <a:spAutoFit/>
          </a:bodyPr>
          <a:lstStyle/>
          <a:p>
            <a:pPr algn="ctr" defTabSz="727234"/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surface de </a:t>
            </a:r>
            <a:r>
              <a:rPr lang="en-GB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l’eau</a:t>
            </a:r>
            <a:endParaRPr lang="en-GB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Connecteur droit avec flèche 28"/>
          <p:cNvCxnSpPr>
            <a:cxnSpLocks/>
          </p:cNvCxnSpPr>
          <p:nvPr/>
        </p:nvCxnSpPr>
        <p:spPr>
          <a:xfrm>
            <a:off x="7531507" y="2132856"/>
            <a:ext cx="0" cy="4536504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7459500" y="5661248"/>
            <a:ext cx="796740" cy="31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655" tIns="48828" rIns="97655" bIns="48828">
            <a:spAutoFit/>
          </a:bodyPr>
          <a:lstStyle/>
          <a:p>
            <a:pPr algn="ctr" defTabSz="727234"/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altitude</a:t>
            </a:r>
          </a:p>
        </p:txBody>
      </p:sp>
      <p:cxnSp>
        <p:nvCxnSpPr>
          <p:cNvPr id="35" name="Connecteur droit avec flèche 34"/>
          <p:cNvCxnSpPr>
            <a:cxnSpLocks/>
          </p:cNvCxnSpPr>
          <p:nvPr/>
        </p:nvCxnSpPr>
        <p:spPr>
          <a:xfrm>
            <a:off x="7140001" y="5301208"/>
            <a:ext cx="0" cy="1368152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21"/>
          <p:cNvSpPr>
            <a:spLocks noChangeArrowheads="1"/>
          </p:cNvSpPr>
          <p:nvPr/>
        </p:nvSpPr>
        <p:spPr bwMode="auto">
          <a:xfrm>
            <a:off x="6323273" y="5445804"/>
            <a:ext cx="862463" cy="74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655" tIns="48828" rIns="97655" bIns="48828">
            <a:spAutoFit/>
          </a:bodyPr>
          <a:lstStyle/>
          <a:p>
            <a:pPr algn="r" defTabSz="727234"/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Hauteur </a:t>
            </a:r>
            <a:b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 la </a:t>
            </a:r>
            <a:b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surface</a:t>
            </a:r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4FAAA3C8-A536-40C9-A1C9-B31937436450}"/>
              </a:ext>
            </a:extLst>
          </p:cNvPr>
          <p:cNvSpPr>
            <a:spLocks/>
          </p:cNvSpPr>
          <p:nvPr/>
        </p:nvSpPr>
        <p:spPr bwMode="auto">
          <a:xfrm flipV="1">
            <a:off x="6678614" y="6165304"/>
            <a:ext cx="3329112" cy="171653"/>
          </a:xfrm>
          <a:custGeom>
            <a:avLst/>
            <a:gdLst>
              <a:gd name="T0" fmla="*/ 0 w 1729"/>
              <a:gd name="T1" fmla="*/ 2147483647 h 25"/>
              <a:gd name="T2" fmla="*/ 2147483647 w 1729"/>
              <a:gd name="T3" fmla="*/ 2147483647 h 25"/>
              <a:gd name="T4" fmla="*/ 2147483647 w 1729"/>
              <a:gd name="T5" fmla="*/ 2147483647 h 25"/>
              <a:gd name="T6" fmla="*/ 2147483647 w 1729"/>
              <a:gd name="T7" fmla="*/ 2147483647 h 25"/>
              <a:gd name="T8" fmla="*/ 2147483647 w 1729"/>
              <a:gd name="T9" fmla="*/ 2147483647 h 25"/>
              <a:gd name="T10" fmla="*/ 2147483647 w 1729"/>
              <a:gd name="T11" fmla="*/ 2147483647 h 25"/>
              <a:gd name="T12" fmla="*/ 2147483647 w 1729"/>
              <a:gd name="T13" fmla="*/ 2147483647 h 25"/>
              <a:gd name="T14" fmla="*/ 2147483647 w 1729"/>
              <a:gd name="T15" fmla="*/ 2147483647 h 25"/>
              <a:gd name="T16" fmla="*/ 2147483647 w 1729"/>
              <a:gd name="T17" fmla="*/ 2147483647 h 25"/>
              <a:gd name="T18" fmla="*/ 2147483647 w 1729"/>
              <a:gd name="T19" fmla="*/ 2147483647 h 25"/>
              <a:gd name="T20" fmla="*/ 2147483647 w 1729"/>
              <a:gd name="T21" fmla="*/ 2147483647 h 25"/>
              <a:gd name="T22" fmla="*/ 2147483647 w 1729"/>
              <a:gd name="T23" fmla="*/ 2147483647 h 25"/>
              <a:gd name="T24" fmla="*/ 2147483647 w 1729"/>
              <a:gd name="T25" fmla="*/ 2147483647 h 25"/>
              <a:gd name="T26" fmla="*/ 2147483647 w 1729"/>
              <a:gd name="T27" fmla="*/ 2147483647 h 25"/>
              <a:gd name="T28" fmla="*/ 2147483647 w 1729"/>
              <a:gd name="T29" fmla="*/ 2147483647 h 25"/>
              <a:gd name="T30" fmla="*/ 2147483647 w 1729"/>
              <a:gd name="T31" fmla="*/ 2147483647 h 25"/>
              <a:gd name="T32" fmla="*/ 2147483647 w 1729"/>
              <a:gd name="T33" fmla="*/ 2147483647 h 25"/>
              <a:gd name="T34" fmla="*/ 2147483647 w 1729"/>
              <a:gd name="T35" fmla="*/ 2147483647 h 25"/>
              <a:gd name="T36" fmla="*/ 2147483647 w 1729"/>
              <a:gd name="T37" fmla="*/ 2147483647 h 25"/>
              <a:gd name="T38" fmla="*/ 2147483647 w 1729"/>
              <a:gd name="T39" fmla="*/ 2147483647 h 25"/>
              <a:gd name="T40" fmla="*/ 2147483647 w 1729"/>
              <a:gd name="T41" fmla="*/ 2147483647 h 25"/>
              <a:gd name="T42" fmla="*/ 2147483647 w 1729"/>
              <a:gd name="T43" fmla="*/ 2147483647 h 25"/>
              <a:gd name="T44" fmla="*/ 2147483647 w 1729"/>
              <a:gd name="T45" fmla="*/ 2147483647 h 25"/>
              <a:gd name="T46" fmla="*/ 2147483647 w 1729"/>
              <a:gd name="T47" fmla="*/ 2147483647 h 25"/>
              <a:gd name="T48" fmla="*/ 2147483647 w 1729"/>
              <a:gd name="T49" fmla="*/ 2147483647 h 25"/>
              <a:gd name="T50" fmla="*/ 2147483647 w 1729"/>
              <a:gd name="T51" fmla="*/ 2147483647 h 25"/>
              <a:gd name="T52" fmla="*/ 2147483647 w 1729"/>
              <a:gd name="T53" fmla="*/ 2147483647 h 25"/>
              <a:gd name="T54" fmla="*/ 2147483647 w 1729"/>
              <a:gd name="T55" fmla="*/ 2147483647 h 25"/>
              <a:gd name="T56" fmla="*/ 2147483647 w 1729"/>
              <a:gd name="T57" fmla="*/ 2147483647 h 25"/>
              <a:gd name="T58" fmla="*/ 2147483647 w 1729"/>
              <a:gd name="T59" fmla="*/ 2147483647 h 25"/>
              <a:gd name="T60" fmla="*/ 2147483647 w 1729"/>
              <a:gd name="T61" fmla="*/ 2147483647 h 25"/>
              <a:gd name="T62" fmla="*/ 2147483647 w 1729"/>
              <a:gd name="T63" fmla="*/ 2147483647 h 25"/>
              <a:gd name="T64" fmla="*/ 2147483647 w 1729"/>
              <a:gd name="T65" fmla="*/ 0 h 25"/>
              <a:gd name="T66" fmla="*/ 2147483647 w 1729"/>
              <a:gd name="T67" fmla="*/ 0 h 25"/>
              <a:gd name="T68" fmla="*/ 2147483647 w 1729"/>
              <a:gd name="T69" fmla="*/ 0 h 25"/>
              <a:gd name="T70" fmla="*/ 2147483647 w 1729"/>
              <a:gd name="T71" fmla="*/ 0 h 25"/>
              <a:gd name="T72" fmla="*/ 2147483647 w 1729"/>
              <a:gd name="T73" fmla="*/ 0 h 25"/>
              <a:gd name="T74" fmla="*/ 2147483647 w 1729"/>
              <a:gd name="T75" fmla="*/ 0 h 25"/>
              <a:gd name="T76" fmla="*/ 2147483647 w 1729"/>
              <a:gd name="T77" fmla="*/ 0 h 25"/>
              <a:gd name="T78" fmla="*/ 2147483647 w 1729"/>
              <a:gd name="T79" fmla="*/ 0 h 25"/>
              <a:gd name="T80" fmla="*/ 2147483647 w 1729"/>
              <a:gd name="T81" fmla="*/ 0 h 25"/>
              <a:gd name="T82" fmla="*/ 2147483647 w 1729"/>
              <a:gd name="T83" fmla="*/ 0 h 25"/>
              <a:gd name="T84" fmla="*/ 2147483647 w 1729"/>
              <a:gd name="T85" fmla="*/ 0 h 25"/>
              <a:gd name="T86" fmla="*/ 2147483647 w 1729"/>
              <a:gd name="T87" fmla="*/ 0 h 25"/>
              <a:gd name="T88" fmla="*/ 2147483647 w 1729"/>
              <a:gd name="T89" fmla="*/ 0 h 25"/>
              <a:gd name="T90" fmla="*/ 2147483647 w 1729"/>
              <a:gd name="T91" fmla="*/ 0 h 25"/>
              <a:gd name="T92" fmla="*/ 2147483647 w 1729"/>
              <a:gd name="T93" fmla="*/ 0 h 25"/>
              <a:gd name="T94" fmla="*/ 2147483647 w 1729"/>
              <a:gd name="T95" fmla="*/ 0 h 2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29"/>
              <a:gd name="T145" fmla="*/ 0 h 25"/>
              <a:gd name="T146" fmla="*/ 1729 w 1729"/>
              <a:gd name="T147" fmla="*/ 25 h 2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29" h="25">
                <a:moveTo>
                  <a:pt x="0" y="12"/>
                </a:moveTo>
                <a:lnTo>
                  <a:pt x="60" y="12"/>
                </a:lnTo>
                <a:lnTo>
                  <a:pt x="96" y="12"/>
                </a:lnTo>
                <a:lnTo>
                  <a:pt x="132" y="12"/>
                </a:lnTo>
                <a:lnTo>
                  <a:pt x="168" y="12"/>
                </a:lnTo>
                <a:lnTo>
                  <a:pt x="204" y="12"/>
                </a:lnTo>
                <a:lnTo>
                  <a:pt x="240" y="12"/>
                </a:lnTo>
                <a:lnTo>
                  <a:pt x="276" y="12"/>
                </a:lnTo>
                <a:lnTo>
                  <a:pt x="312" y="12"/>
                </a:lnTo>
                <a:lnTo>
                  <a:pt x="348" y="12"/>
                </a:lnTo>
                <a:lnTo>
                  <a:pt x="384" y="12"/>
                </a:lnTo>
                <a:lnTo>
                  <a:pt x="420" y="12"/>
                </a:lnTo>
                <a:lnTo>
                  <a:pt x="456" y="12"/>
                </a:lnTo>
                <a:lnTo>
                  <a:pt x="492" y="24"/>
                </a:lnTo>
                <a:lnTo>
                  <a:pt x="528" y="24"/>
                </a:lnTo>
                <a:lnTo>
                  <a:pt x="576" y="24"/>
                </a:lnTo>
                <a:lnTo>
                  <a:pt x="612" y="24"/>
                </a:lnTo>
                <a:lnTo>
                  <a:pt x="648" y="24"/>
                </a:lnTo>
                <a:lnTo>
                  <a:pt x="684" y="24"/>
                </a:lnTo>
                <a:lnTo>
                  <a:pt x="732" y="24"/>
                </a:lnTo>
                <a:lnTo>
                  <a:pt x="768" y="24"/>
                </a:lnTo>
                <a:lnTo>
                  <a:pt x="804" y="24"/>
                </a:lnTo>
                <a:lnTo>
                  <a:pt x="840" y="24"/>
                </a:lnTo>
                <a:lnTo>
                  <a:pt x="876" y="24"/>
                </a:lnTo>
                <a:lnTo>
                  <a:pt x="912" y="24"/>
                </a:lnTo>
                <a:lnTo>
                  <a:pt x="948" y="24"/>
                </a:lnTo>
                <a:lnTo>
                  <a:pt x="984" y="24"/>
                </a:lnTo>
                <a:lnTo>
                  <a:pt x="1020" y="24"/>
                </a:lnTo>
                <a:lnTo>
                  <a:pt x="1056" y="24"/>
                </a:lnTo>
                <a:lnTo>
                  <a:pt x="1092" y="12"/>
                </a:lnTo>
                <a:lnTo>
                  <a:pt x="1128" y="12"/>
                </a:lnTo>
                <a:lnTo>
                  <a:pt x="1164" y="12"/>
                </a:lnTo>
                <a:lnTo>
                  <a:pt x="1200" y="0"/>
                </a:lnTo>
                <a:lnTo>
                  <a:pt x="1236" y="0"/>
                </a:lnTo>
                <a:lnTo>
                  <a:pt x="1272" y="0"/>
                </a:lnTo>
                <a:lnTo>
                  <a:pt x="1308" y="0"/>
                </a:lnTo>
                <a:lnTo>
                  <a:pt x="1344" y="0"/>
                </a:lnTo>
                <a:lnTo>
                  <a:pt x="1380" y="0"/>
                </a:lnTo>
                <a:lnTo>
                  <a:pt x="1416" y="0"/>
                </a:lnTo>
                <a:lnTo>
                  <a:pt x="1452" y="0"/>
                </a:lnTo>
                <a:lnTo>
                  <a:pt x="1488" y="0"/>
                </a:lnTo>
                <a:lnTo>
                  <a:pt x="1524" y="0"/>
                </a:lnTo>
                <a:lnTo>
                  <a:pt x="1560" y="0"/>
                </a:lnTo>
                <a:lnTo>
                  <a:pt x="1596" y="0"/>
                </a:lnTo>
                <a:lnTo>
                  <a:pt x="1632" y="0"/>
                </a:lnTo>
                <a:lnTo>
                  <a:pt x="1668" y="0"/>
                </a:lnTo>
                <a:lnTo>
                  <a:pt x="1692" y="0"/>
                </a:lnTo>
                <a:lnTo>
                  <a:pt x="1728" y="0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fr-F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1B9BFA57-48BE-4556-9277-8958D689E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3381" y="6039400"/>
            <a:ext cx="724606" cy="31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655" tIns="48828" rIns="97655" bIns="48828">
            <a:spAutoFit/>
          </a:bodyPr>
          <a:lstStyle/>
          <a:p>
            <a:pPr algn="ctr" defTabSz="727234"/>
            <a:r>
              <a:rPr lang="en-GB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géoïde</a:t>
            </a:r>
            <a:endParaRPr lang="en-GB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ine 4">
            <a:extLst>
              <a:ext uri="{FF2B5EF4-FFF2-40B4-BE49-F238E27FC236}">
                <a16:creationId xmlns:a16="http://schemas.microsoft.com/office/drawing/2014/main" id="{97417AD5-B266-4F96-A358-E7927B1E16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9131" y="6669360"/>
            <a:ext cx="360298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fr-F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0D4ABE-0047-4ADF-BDCC-133DF1401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1834813" algn="r"/>
              </a:tabLst>
            </a:pPr>
            <a:r>
              <a:rPr lang="fr-FR" dirty="0"/>
              <a:t>Principe (avec corrections)	</a:t>
            </a:r>
          </a:p>
        </p:txBody>
      </p:sp>
      <p:sp>
        <p:nvSpPr>
          <p:cNvPr id="7" name="Espace réservé du contenu 11">
            <a:extLst>
              <a:ext uri="{FF2B5EF4-FFF2-40B4-BE49-F238E27FC236}">
                <a16:creationId xmlns:a16="http://schemas.microsoft.com/office/drawing/2014/main" id="{0A8BC11C-3EC0-4E21-815E-3EB7A7B632B4}"/>
              </a:ext>
            </a:extLst>
          </p:cNvPr>
          <p:cNvSpPr txBox="1">
            <a:spLocks/>
          </p:cNvSpPr>
          <p:nvPr/>
        </p:nvSpPr>
        <p:spPr>
          <a:xfrm>
            <a:off x="7776590" y="2375923"/>
            <a:ext cx="3347864" cy="4159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44500" indent="-2667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>
              <a:buFont typeface="Arial" pitchFamily="34" charset="0"/>
              <a:buNone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Corrections appliquées :</a:t>
            </a:r>
          </a:p>
          <a:p>
            <a:pPr marL="285750" lvl="1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instrumentales</a:t>
            </a:r>
          </a:p>
          <a:p>
            <a:pPr marL="285750" lvl="1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eau dans la troposphère</a:t>
            </a:r>
          </a:p>
          <a:p>
            <a:pPr marL="285750" lvl="1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électrons dans l’ionosphère</a:t>
            </a:r>
          </a:p>
          <a:p>
            <a:pPr marL="285750" lvl="1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atmosphère</a:t>
            </a:r>
          </a:p>
          <a:p>
            <a:pPr marL="285750" lvl="1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pression atmosphérique  (baromètre inverse)</a:t>
            </a:r>
          </a:p>
          <a:p>
            <a:pPr marL="285750" lvl="1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marées (terres solides, polaires)</a:t>
            </a:r>
          </a:p>
          <a:p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EFF11BDB-421D-44F2-AFC6-74FB749F7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285" y="1368513"/>
            <a:ext cx="4242322" cy="677108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66"/>
                </a:solidFill>
              </a:rPr>
              <a:t>Hauteur d’eau = Altitude – Distance altimétrique – </a:t>
            </a:r>
            <a:r>
              <a:rPr lang="fr-FR" sz="2000" dirty="0">
                <a:solidFill>
                  <a:srgbClr val="000066"/>
                </a:solidFill>
              </a:rPr>
              <a:t>S</a:t>
            </a:r>
            <a:r>
              <a:rPr lang="fr-FR" dirty="0">
                <a:solidFill>
                  <a:srgbClr val="000066"/>
                </a:solidFill>
              </a:rPr>
              <a:t> Corr – H géoïde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B0481D5-775E-41B9-B2DE-D003ADD0A120}"/>
              </a:ext>
            </a:extLst>
          </p:cNvPr>
          <p:cNvGrpSpPr/>
          <p:nvPr/>
        </p:nvGrpSpPr>
        <p:grpSpPr>
          <a:xfrm>
            <a:off x="263352" y="764704"/>
            <a:ext cx="6846658" cy="5614259"/>
            <a:chOff x="212377" y="1124744"/>
            <a:chExt cx="6846658" cy="5614259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08A866D2-C911-41A3-B0F5-D221BDFA2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377" y="1124744"/>
              <a:ext cx="6846658" cy="5614259"/>
            </a:xfrm>
            <a:prstGeom prst="rect">
              <a:avLst/>
            </a:prstGeom>
          </p:spPr>
        </p:pic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id="{D496169B-B306-4014-AB3A-9272B195C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4462" y="1191542"/>
              <a:ext cx="2691298" cy="35394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1700" dirty="0">
                  <a:solidFill>
                    <a:srgbClr val="FF3300"/>
                  </a:solidFill>
                  <a:latin typeface="+mj-lt"/>
                </a:rPr>
                <a:t>Corrections Instrumentales</a:t>
              </a:r>
            </a:p>
          </p:txBody>
        </p:sp>
        <p:sp>
          <p:nvSpPr>
            <p:cNvPr id="12" name="Line 5">
              <a:extLst>
                <a:ext uri="{FF2B5EF4-FFF2-40B4-BE49-F238E27FC236}">
                  <a16:creationId xmlns:a16="http://schemas.microsoft.com/office/drawing/2014/main" id="{8D61EDA5-630C-4323-8A7D-68BE6B8274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8834" y="1513931"/>
              <a:ext cx="988884" cy="978965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13" name="Text Box 7">
              <a:extLst>
                <a:ext uri="{FF2B5EF4-FFF2-40B4-BE49-F238E27FC236}">
                  <a16:creationId xmlns:a16="http://schemas.microsoft.com/office/drawing/2014/main" id="{1C76BFFA-E29E-4601-8597-5C8F9D2077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9777" y="2375923"/>
              <a:ext cx="2979258" cy="35394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1700" dirty="0">
                  <a:solidFill>
                    <a:srgbClr val="FF3300"/>
                  </a:solidFill>
                </a:rPr>
                <a:t>Corrections </a:t>
              </a:r>
              <a:r>
                <a:rPr lang="fr-FR" sz="1700" dirty="0">
                  <a:solidFill>
                    <a:srgbClr val="FF3300"/>
                  </a:solidFill>
                  <a:latin typeface="+mj-lt"/>
                </a:rPr>
                <a:t>Environnementales</a:t>
              </a:r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9A7375A1-1513-488D-A51F-7D0B8F0563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31904" y="2729866"/>
              <a:ext cx="864096" cy="92279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15" name="Text Box 20">
              <a:extLst>
                <a:ext uri="{FF2B5EF4-FFF2-40B4-BE49-F238E27FC236}">
                  <a16:creationId xmlns:a16="http://schemas.microsoft.com/office/drawing/2014/main" id="{B3F97069-5AB0-404E-9152-7C1BAD514C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230" y="1192738"/>
              <a:ext cx="748154" cy="35394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700" dirty="0">
                  <a:solidFill>
                    <a:srgbClr val="FF3300"/>
                  </a:solidFill>
                  <a:latin typeface="+mj-lt"/>
                </a:rPr>
                <a:t>Orbite</a:t>
              </a:r>
            </a:p>
          </p:txBody>
        </p:sp>
        <p:sp>
          <p:nvSpPr>
            <p:cNvPr id="16" name="Line 21">
              <a:extLst>
                <a:ext uri="{FF2B5EF4-FFF2-40B4-BE49-F238E27FC236}">
                  <a16:creationId xmlns:a16="http://schemas.microsoft.com/office/drawing/2014/main" id="{687AC332-9DF1-4FA0-AFD5-BEBEB0D955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393" y="1546681"/>
              <a:ext cx="297360" cy="65818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73D9CAAA-EE39-49FF-BE66-C833A0B99C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362" y="4988906"/>
              <a:ext cx="1440160" cy="61555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1700" dirty="0">
                  <a:solidFill>
                    <a:srgbClr val="FF3300"/>
                  </a:solidFill>
                  <a:latin typeface="+mj-lt"/>
                </a:rPr>
                <a:t>Corrections </a:t>
              </a:r>
              <a:br>
                <a:rPr lang="fr-FR" sz="1700" dirty="0">
                  <a:solidFill>
                    <a:srgbClr val="FF3300"/>
                  </a:solidFill>
                  <a:latin typeface="+mj-lt"/>
                </a:rPr>
              </a:br>
              <a:r>
                <a:rPr lang="fr-FR" sz="1700" dirty="0">
                  <a:solidFill>
                    <a:srgbClr val="FF3300"/>
                  </a:solidFill>
                  <a:latin typeface="+mj-lt"/>
                </a:rPr>
                <a:t>géophysiques</a:t>
              </a:r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5B71E43E-9868-4C1B-B0EE-F381772FF5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2732" y="5333830"/>
              <a:ext cx="780860" cy="399425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+mj-lt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2B113785-2179-48F2-B7EF-25E4553C4CA6}"/>
                </a:ext>
              </a:extLst>
            </p:cNvPr>
            <p:cNvSpPr txBox="1"/>
            <p:nvPr/>
          </p:nvSpPr>
          <p:spPr>
            <a:xfrm>
              <a:off x="5067859" y="6431226"/>
              <a:ext cx="197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2">
                      <a:lumMod val="75000"/>
                    </a:schemeClr>
                  </a:solidFill>
                </a:rPr>
                <a:t>© </a:t>
              </a:r>
              <a:r>
                <a:rPr lang="fr-FR" sz="1400" dirty="0" err="1">
                  <a:solidFill>
                    <a:schemeClr val="bg2">
                      <a:lumMod val="75000"/>
                    </a:schemeClr>
                  </a:solidFill>
                </a:rPr>
                <a:t>Cnes</a:t>
              </a:r>
              <a:r>
                <a:rPr lang="fr-FR" sz="1400" dirty="0">
                  <a:solidFill>
                    <a:schemeClr val="bg2">
                      <a:lumMod val="75000"/>
                    </a:schemeClr>
                  </a:solidFill>
                </a:rPr>
                <a:t>/Mira Production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9475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20DB13B-7331-41A6-ADBC-4FB21AEC9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définitions…	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6147021" y="828675"/>
            <a:ext cx="5902103" cy="5410200"/>
          </a:xfrm>
        </p:spPr>
        <p:txBody>
          <a:bodyPr/>
          <a:lstStyle/>
          <a:p>
            <a:pPr lvl="1"/>
            <a:r>
              <a:rPr lang="fr-FR" dirty="0">
                <a:sym typeface="Wingdings" pitchFamily="2" charset="2"/>
              </a:rPr>
              <a:t>Hauteur de la surface :</a:t>
            </a:r>
            <a:br>
              <a:rPr lang="fr-FR" dirty="0">
                <a:sym typeface="Wingdings" pitchFamily="2" charset="2"/>
              </a:rPr>
            </a:br>
            <a:r>
              <a:rPr lang="fr-FR" dirty="0">
                <a:sym typeface="Wingdings" pitchFamily="2" charset="2"/>
              </a:rPr>
              <a:t>en altimétrie, par rapport à l’ellipsoïde de référence.</a:t>
            </a:r>
            <a:br>
              <a:rPr lang="fr-FR" dirty="0">
                <a:sym typeface="Wingdings" pitchFamily="2" charset="2"/>
              </a:rPr>
            </a:br>
            <a:endParaRPr lang="fr-FR" dirty="0">
              <a:sym typeface="Wingdings" pitchFamily="2" charset="2"/>
            </a:endParaRPr>
          </a:p>
          <a:p>
            <a:pPr lvl="1"/>
            <a:r>
              <a:rPr lang="fr-FR" dirty="0">
                <a:sym typeface="Wingdings" pitchFamily="2" charset="2"/>
              </a:rPr>
              <a:t> hauteur d’eau (ou niveau) : </a:t>
            </a:r>
            <a:br>
              <a:rPr lang="fr-FR" dirty="0">
                <a:sym typeface="Wingdings" pitchFamily="2" charset="2"/>
              </a:rPr>
            </a:br>
            <a:r>
              <a:rPr lang="fr-FR" dirty="0">
                <a:sym typeface="Wingdings" pitchFamily="2" charset="2"/>
              </a:rPr>
              <a:t>par rapport au géoïde</a:t>
            </a:r>
          </a:p>
          <a:p>
            <a:pPr lvl="1"/>
            <a:endParaRPr lang="fr-FR" dirty="0">
              <a:sym typeface="Wingdings" pitchFamily="2" charset="2"/>
            </a:endParaRPr>
          </a:p>
          <a:p>
            <a:pPr lvl="1"/>
            <a:r>
              <a:rPr lang="fr-FR" dirty="0">
                <a:sym typeface="Wingdings" pitchFamily="2" charset="2"/>
              </a:rPr>
              <a:t>Géoïde : surface é</a:t>
            </a:r>
            <a:r>
              <a:rPr lang="fr-FR" dirty="0"/>
              <a:t>quipotentielle de la </a:t>
            </a:r>
            <a:br>
              <a:rPr lang="fr-FR" dirty="0"/>
            </a:br>
            <a:r>
              <a:rPr lang="fr-FR" dirty="0"/>
              <a:t>Terre qui coïncide avec le niveau des mers et s’étend virtuellement sous toutes les terres.</a:t>
            </a:r>
            <a:endParaRPr lang="fr-FR" dirty="0">
              <a:sym typeface="Wingdings" pitchFamily="2" charset="2"/>
            </a:endParaRPr>
          </a:p>
          <a:p>
            <a:pPr lvl="1"/>
            <a:r>
              <a:rPr lang="fr-FR" dirty="0">
                <a:sym typeface="Wingdings" pitchFamily="2" charset="2"/>
              </a:rPr>
              <a:t>Ellipsoïde de référence : forme géométrique approchant la surface de la Terre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914AB52-1F0D-4804-BC11-B09830926B38}"/>
              </a:ext>
            </a:extLst>
          </p:cNvPr>
          <p:cNvGrpSpPr/>
          <p:nvPr/>
        </p:nvGrpSpPr>
        <p:grpSpPr>
          <a:xfrm>
            <a:off x="0" y="1185356"/>
            <a:ext cx="5945968" cy="5239412"/>
            <a:chOff x="0" y="1185356"/>
            <a:chExt cx="5945968" cy="5239412"/>
          </a:xfrm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B097E6D-B9A4-4C1E-8811-949F44AB8CB4}"/>
                </a:ext>
              </a:extLst>
            </p:cNvPr>
            <p:cNvSpPr/>
            <p:nvPr/>
          </p:nvSpPr>
          <p:spPr>
            <a:xfrm>
              <a:off x="73152" y="1462712"/>
              <a:ext cx="5718048" cy="329512"/>
            </a:xfrm>
            <a:custGeom>
              <a:avLst/>
              <a:gdLst>
                <a:gd name="connsiteX0" fmla="*/ 0 w 5718048"/>
                <a:gd name="connsiteY0" fmla="*/ 329512 h 329512"/>
                <a:gd name="connsiteX1" fmla="*/ 2950464 w 5718048"/>
                <a:gd name="connsiteY1" fmla="*/ 328 h 329512"/>
                <a:gd name="connsiteX2" fmla="*/ 5718048 w 5718048"/>
                <a:gd name="connsiteY2" fmla="*/ 280744 h 3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8048" h="329512">
                  <a:moveTo>
                    <a:pt x="0" y="329512"/>
                  </a:moveTo>
                  <a:cubicBezTo>
                    <a:pt x="998728" y="168984"/>
                    <a:pt x="1997456" y="8456"/>
                    <a:pt x="2950464" y="328"/>
                  </a:cubicBezTo>
                  <a:cubicBezTo>
                    <a:pt x="3903472" y="-7800"/>
                    <a:pt x="4810760" y="136472"/>
                    <a:pt x="5718048" y="280744"/>
                  </a:cubicBez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Image 2" descr="Une image contenant intérieur, transport&#10;&#10;Description générée automatiquement">
              <a:extLst>
                <a:ext uri="{FF2B5EF4-FFF2-40B4-BE49-F238E27FC236}">
                  <a16:creationId xmlns:a16="http://schemas.microsoft.com/office/drawing/2014/main" id="{34A734D6-A98F-48A8-AF67-0162BABE6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9496" y="1185356"/>
              <a:ext cx="2550170" cy="834104"/>
            </a:xfrm>
            <a:prstGeom prst="rect">
              <a:avLst/>
            </a:prstGeom>
          </p:spPr>
        </p:pic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1FE3FC61-E32F-4235-A044-5FFBC1C099D3}"/>
                </a:ext>
              </a:extLst>
            </p:cNvPr>
            <p:cNvSpPr/>
            <p:nvPr/>
          </p:nvSpPr>
          <p:spPr>
            <a:xfrm>
              <a:off x="191344" y="5900295"/>
              <a:ext cx="5754624" cy="524473"/>
            </a:xfrm>
            <a:custGeom>
              <a:avLst/>
              <a:gdLst>
                <a:gd name="connsiteX0" fmla="*/ 0 w 5754624"/>
                <a:gd name="connsiteY0" fmla="*/ 217 h 524473"/>
                <a:gd name="connsiteX1" fmla="*/ 3316224 w 5754624"/>
                <a:gd name="connsiteY1" fmla="*/ 85561 h 524473"/>
                <a:gd name="connsiteX2" fmla="*/ 5754624 w 5754624"/>
                <a:gd name="connsiteY2" fmla="*/ 524473 h 524473"/>
                <a:gd name="connsiteX3" fmla="*/ 5754624 w 5754624"/>
                <a:gd name="connsiteY3" fmla="*/ 524473 h 52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54624" h="524473">
                  <a:moveTo>
                    <a:pt x="0" y="217"/>
                  </a:moveTo>
                  <a:cubicBezTo>
                    <a:pt x="1178560" y="-799"/>
                    <a:pt x="2357120" y="-1815"/>
                    <a:pt x="3316224" y="85561"/>
                  </a:cubicBezTo>
                  <a:cubicBezTo>
                    <a:pt x="4275328" y="172937"/>
                    <a:pt x="5754624" y="524473"/>
                    <a:pt x="5754624" y="524473"/>
                  </a:cubicBezTo>
                  <a:lnTo>
                    <a:pt x="5754624" y="524473"/>
                  </a:lnTo>
                </a:path>
              </a:pathLst>
            </a:custGeom>
            <a:noFill/>
            <a:ln>
              <a:solidFill>
                <a:srgbClr val="1223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DA0D7D2D-16B9-471F-95C4-F5D05F592FD9}"/>
                </a:ext>
              </a:extLst>
            </p:cNvPr>
            <p:cNvSpPr/>
            <p:nvPr/>
          </p:nvSpPr>
          <p:spPr>
            <a:xfrm>
              <a:off x="221824" y="4013983"/>
              <a:ext cx="5340096" cy="985270"/>
            </a:xfrm>
            <a:custGeom>
              <a:avLst/>
              <a:gdLst>
                <a:gd name="connsiteX0" fmla="*/ 0 w 5340096"/>
                <a:gd name="connsiteY0" fmla="*/ 22102 h 985270"/>
                <a:gd name="connsiteX1" fmla="*/ 743712 w 5340096"/>
                <a:gd name="connsiteY1" fmla="*/ 46486 h 985270"/>
                <a:gd name="connsiteX2" fmla="*/ 3291840 w 5340096"/>
                <a:gd name="connsiteY2" fmla="*/ 436630 h 985270"/>
                <a:gd name="connsiteX3" fmla="*/ 5340096 w 5340096"/>
                <a:gd name="connsiteY3" fmla="*/ 985270 h 98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0096" h="985270">
                  <a:moveTo>
                    <a:pt x="0" y="22102"/>
                  </a:moveTo>
                  <a:cubicBezTo>
                    <a:pt x="97536" y="-250"/>
                    <a:pt x="195072" y="-22602"/>
                    <a:pt x="743712" y="46486"/>
                  </a:cubicBezTo>
                  <a:cubicBezTo>
                    <a:pt x="1292352" y="115574"/>
                    <a:pt x="2525776" y="280166"/>
                    <a:pt x="3291840" y="436630"/>
                  </a:cubicBezTo>
                  <a:cubicBezTo>
                    <a:pt x="4057904" y="593094"/>
                    <a:pt x="4699000" y="789182"/>
                    <a:pt x="5340096" y="985270"/>
                  </a:cubicBezTo>
                </a:path>
              </a:pathLst>
            </a:custGeom>
            <a:noFill/>
            <a:ln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3FF8013-6892-4E70-832C-701E24BC2EDC}"/>
                </a:ext>
              </a:extLst>
            </p:cNvPr>
            <p:cNvSpPr/>
            <p:nvPr/>
          </p:nvSpPr>
          <p:spPr>
            <a:xfrm>
              <a:off x="191344" y="5265118"/>
              <a:ext cx="5718048" cy="897413"/>
            </a:xfrm>
            <a:custGeom>
              <a:avLst/>
              <a:gdLst>
                <a:gd name="connsiteX0" fmla="*/ 0 w 5718048"/>
                <a:gd name="connsiteY0" fmla="*/ 373157 h 897413"/>
                <a:gd name="connsiteX1" fmla="*/ 2072640 w 5718048"/>
                <a:gd name="connsiteY1" fmla="*/ 19589 h 897413"/>
                <a:gd name="connsiteX2" fmla="*/ 5718048 w 5718048"/>
                <a:gd name="connsiteY2" fmla="*/ 897413 h 897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8048" h="897413">
                  <a:moveTo>
                    <a:pt x="0" y="373157"/>
                  </a:moveTo>
                  <a:cubicBezTo>
                    <a:pt x="559816" y="152685"/>
                    <a:pt x="1119632" y="-67787"/>
                    <a:pt x="2072640" y="19589"/>
                  </a:cubicBezTo>
                  <a:cubicBezTo>
                    <a:pt x="3025648" y="106965"/>
                    <a:pt x="4371848" y="502189"/>
                    <a:pt x="5718048" y="897413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11CA86C-606D-4960-9639-3200B38C6CC6}"/>
                </a:ext>
              </a:extLst>
            </p:cNvPr>
            <p:cNvSpPr txBox="1"/>
            <p:nvPr/>
          </p:nvSpPr>
          <p:spPr>
            <a:xfrm>
              <a:off x="73152" y="5146042"/>
              <a:ext cx="857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6">
                      <a:lumMod val="50000"/>
                    </a:schemeClr>
                  </a:solidFill>
                  <a:sym typeface="Wingdings" pitchFamily="2" charset="2"/>
                </a:rPr>
                <a:t>Géoïde</a:t>
              </a:r>
              <a:endParaRPr lang="fr-FR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DDACA23A-5884-48CB-B559-11D7D0531A74}"/>
                </a:ext>
              </a:extLst>
            </p:cNvPr>
            <p:cNvSpPr txBox="1"/>
            <p:nvPr/>
          </p:nvSpPr>
          <p:spPr>
            <a:xfrm>
              <a:off x="157420" y="5852799"/>
              <a:ext cx="2319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ym typeface="Wingdings" pitchFamily="2" charset="2"/>
                </a:rPr>
                <a:t>Ellipsoïde de référence</a:t>
              </a:r>
              <a:endParaRPr lang="fr-FR" dirty="0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BDF96A46-AD1B-41A8-AF27-AA9F36334255}"/>
                </a:ext>
              </a:extLst>
            </p:cNvPr>
            <p:cNvSpPr txBox="1"/>
            <p:nvPr/>
          </p:nvSpPr>
          <p:spPr>
            <a:xfrm>
              <a:off x="0" y="1378943"/>
              <a:ext cx="751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accent6">
                      <a:lumMod val="75000"/>
                    </a:schemeClr>
                  </a:solidFill>
                </a:rPr>
                <a:t>orbite</a:t>
              </a:r>
            </a:p>
          </p:txBody>
        </p: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F03A6026-7497-4AC0-BB8A-9771C5597503}"/>
                </a:ext>
              </a:extLst>
            </p:cNvPr>
            <p:cNvCxnSpPr/>
            <p:nvPr/>
          </p:nvCxnSpPr>
          <p:spPr>
            <a:xfrm>
              <a:off x="3136329" y="1911300"/>
              <a:ext cx="0" cy="242451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3D744C6D-C387-44C1-A89A-2A1CED31D047}"/>
                </a:ext>
              </a:extLst>
            </p:cNvPr>
            <p:cNvSpPr txBox="1"/>
            <p:nvPr/>
          </p:nvSpPr>
          <p:spPr>
            <a:xfrm>
              <a:off x="3156078" y="2923090"/>
              <a:ext cx="72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/>
                <a:t>range</a:t>
              </a:r>
            </a:p>
          </p:txBody>
        </p: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13CEBC5F-F4C2-4358-B4A5-30685E749DAB}"/>
                </a:ext>
              </a:extLst>
            </p:cNvPr>
            <p:cNvCxnSpPr/>
            <p:nvPr/>
          </p:nvCxnSpPr>
          <p:spPr>
            <a:xfrm>
              <a:off x="2932176" y="1891683"/>
              <a:ext cx="0" cy="409000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7760ACB6-9D54-4DCE-85B1-E893A19F1EFB}"/>
                </a:ext>
              </a:extLst>
            </p:cNvPr>
            <p:cNvSpPr txBox="1"/>
            <p:nvPr/>
          </p:nvSpPr>
          <p:spPr>
            <a:xfrm>
              <a:off x="2021243" y="2774930"/>
              <a:ext cx="9140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altitude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55E19480-BCC0-4967-8D09-CA4768B1436E}"/>
                </a:ext>
              </a:extLst>
            </p:cNvPr>
            <p:cNvCxnSpPr/>
            <p:nvPr/>
          </p:nvCxnSpPr>
          <p:spPr>
            <a:xfrm flipV="1">
              <a:off x="815663" y="5395288"/>
              <a:ext cx="0" cy="4751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191BE50D-4378-46CC-8CE1-D888032F0920}"/>
                </a:ext>
              </a:extLst>
            </p:cNvPr>
            <p:cNvCxnSpPr/>
            <p:nvPr/>
          </p:nvCxnSpPr>
          <p:spPr>
            <a:xfrm flipH="1" flipV="1">
              <a:off x="2462577" y="4335819"/>
              <a:ext cx="19838" cy="15644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64" name="ZoneTexte 11263">
              <a:extLst>
                <a:ext uri="{FF2B5EF4-FFF2-40B4-BE49-F238E27FC236}">
                  <a16:creationId xmlns:a16="http://schemas.microsoft.com/office/drawing/2014/main" id="{1599E636-CC71-4B22-A33D-25378FAF85E6}"/>
                </a:ext>
              </a:extLst>
            </p:cNvPr>
            <p:cNvSpPr txBox="1"/>
            <p:nvPr/>
          </p:nvSpPr>
          <p:spPr>
            <a:xfrm>
              <a:off x="1043546" y="4624952"/>
              <a:ext cx="12433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dirty="0">
                  <a:sym typeface="Wingdings" pitchFamily="2" charset="2"/>
                </a:rPr>
                <a:t>Hauteur de</a:t>
              </a:r>
              <a:br>
                <a:rPr lang="fr-FR" dirty="0">
                  <a:sym typeface="Wingdings" pitchFamily="2" charset="2"/>
                </a:rPr>
              </a:br>
              <a:r>
                <a:rPr lang="fr-FR" dirty="0">
                  <a:sym typeface="Wingdings" pitchFamily="2" charset="2"/>
                </a:rPr>
                <a:t>la surface</a:t>
              </a:r>
              <a:endParaRPr lang="fr-FR" dirty="0"/>
            </a:p>
          </p:txBody>
        </p:sp>
        <p:cxnSp>
          <p:nvCxnSpPr>
            <p:cNvPr id="11266" name="Connecteur droit avec flèche 11265">
              <a:extLst>
                <a:ext uri="{FF2B5EF4-FFF2-40B4-BE49-F238E27FC236}">
                  <a16:creationId xmlns:a16="http://schemas.microsoft.com/office/drawing/2014/main" id="{5BF30099-59C2-4586-A3F0-E0E1A8782DBB}"/>
                </a:ext>
              </a:extLst>
            </p:cNvPr>
            <p:cNvCxnSpPr/>
            <p:nvPr/>
          </p:nvCxnSpPr>
          <p:spPr>
            <a:xfrm flipV="1">
              <a:off x="3381938" y="4506618"/>
              <a:ext cx="0" cy="9486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67" name="ZoneTexte 11266">
              <a:extLst>
                <a:ext uri="{FF2B5EF4-FFF2-40B4-BE49-F238E27FC236}">
                  <a16:creationId xmlns:a16="http://schemas.microsoft.com/office/drawing/2014/main" id="{0D566439-B850-40F6-94C1-A5BC85C519ED}"/>
                </a:ext>
              </a:extLst>
            </p:cNvPr>
            <p:cNvSpPr txBox="1"/>
            <p:nvPr/>
          </p:nvSpPr>
          <p:spPr>
            <a:xfrm>
              <a:off x="3354993" y="4796269"/>
              <a:ext cx="1494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ym typeface="Wingdings" pitchFamily="2" charset="2"/>
                </a:rPr>
                <a:t>hauteur d’eau</a:t>
              </a:r>
              <a:endParaRPr lang="fr-FR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1569700" algn="r"/>
              </a:tabLst>
            </a:pPr>
            <a:r>
              <a:rPr lang="fr-FR" dirty="0"/>
              <a:t>Limitations	</a:t>
            </a:r>
          </a:p>
        </p:txBody>
      </p:sp>
      <p:sp>
        <p:nvSpPr>
          <p:cNvPr id="4098" name="Espace réservé du texte 2"/>
          <p:cNvSpPr>
            <a:spLocks noGrp="1"/>
          </p:cNvSpPr>
          <p:nvPr>
            <p:ph sz="half" idx="2"/>
          </p:nvPr>
        </p:nvSpPr>
        <p:spPr>
          <a:xfrm>
            <a:off x="609600" y="908720"/>
            <a:ext cx="5386917" cy="5217443"/>
          </a:xfrm>
        </p:spPr>
        <p:txBody>
          <a:bodyPr>
            <a:noAutofit/>
          </a:bodyPr>
          <a:lstStyle/>
          <a:p>
            <a:r>
              <a:rPr lang="fr-FR" sz="2800" dirty="0"/>
              <a:t>Résolution : Mesures seulement le long des traces</a:t>
            </a:r>
          </a:p>
          <a:p>
            <a:pPr marL="177800" indent="0">
              <a:buNone/>
            </a:pPr>
            <a:endParaRPr lang="fr-FR" sz="2800" dirty="0"/>
          </a:p>
          <a:p>
            <a:r>
              <a:rPr lang="fr-FR" sz="2800" dirty="0"/>
              <a:t>Résolution temporelle : mesures seulement tous les quelques jours</a:t>
            </a:r>
          </a:p>
          <a:p>
            <a:pPr marL="177800" indent="0">
              <a:buNone/>
            </a:pPr>
            <a:endParaRPr lang="fr-FR" sz="2800" dirty="0"/>
          </a:p>
          <a:p>
            <a:r>
              <a:rPr lang="fr-FR" sz="2800" dirty="0"/>
              <a:t>Détecte seulement le signal variable</a:t>
            </a:r>
            <a:endParaRPr lang="en-US" sz="24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2EDCD7-3723-4078-AE67-6A447FFD00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908720"/>
            <a:ext cx="5389033" cy="52174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è"/>
            </a:pPr>
            <a:r>
              <a:rPr lang="fr-FR" sz="2800" dirty="0">
                <a:sym typeface="Wingdings" pitchFamily="2" charset="2"/>
              </a:rPr>
              <a:t>utiliser des données de plusieurs</a:t>
            </a:r>
            <a:r>
              <a:rPr lang="fr-FR" sz="2800" dirty="0"/>
              <a:t> satellites</a:t>
            </a:r>
          </a:p>
          <a:p>
            <a:pPr marL="177800" indent="0">
              <a:buNone/>
            </a:pPr>
            <a:endParaRPr lang="fr-FR" sz="2800" dirty="0"/>
          </a:p>
          <a:p>
            <a:pPr>
              <a:buFont typeface="Wingdings" panose="05000000000000000000" pitchFamily="2" charset="2"/>
              <a:buChar char="è"/>
            </a:pPr>
            <a:r>
              <a:rPr lang="fr-FR" sz="2800" dirty="0">
                <a:sym typeface="Wingdings" pitchFamily="2" charset="2"/>
              </a:rPr>
              <a:t>utiliser des données de plusieurs</a:t>
            </a:r>
            <a:r>
              <a:rPr lang="fr-FR" sz="2800" dirty="0"/>
              <a:t> satellites, de </a:t>
            </a:r>
            <a:r>
              <a:rPr lang="fr-FR" sz="2800" b="1" dirty="0"/>
              <a:t>modèles</a:t>
            </a:r>
            <a:br>
              <a:rPr lang="fr-FR" sz="2800" b="1" dirty="0"/>
            </a:br>
            <a:endParaRPr lang="fr-FR" sz="2800" b="1" dirty="0"/>
          </a:p>
          <a:p>
            <a:pPr marL="177800" indent="0">
              <a:buNone/>
            </a:pPr>
            <a:r>
              <a:rPr lang="en-US" sz="2800" dirty="0">
                <a:sym typeface="Wingdings" pitchFamily="2" charset="2"/>
              </a:rPr>
              <a:t> </a:t>
            </a:r>
            <a:r>
              <a:rPr lang="fr-FR" sz="2800" dirty="0">
                <a:sym typeface="Wingdings" pitchFamily="2" charset="2"/>
              </a:rPr>
              <a:t>Une mesure indépendante du géoïde est nécessaire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082277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1569700" algn="r"/>
              </a:tabLst>
            </a:pPr>
            <a:r>
              <a:rPr lang="fr-FR" dirty="0"/>
              <a:t>Avantages	</a:t>
            </a:r>
          </a:p>
        </p:txBody>
      </p:sp>
      <p:sp>
        <p:nvSpPr>
          <p:cNvPr id="4098" name="Espace réservé du texte 2"/>
          <p:cNvSpPr>
            <a:spLocks noGrp="1"/>
          </p:cNvSpPr>
          <p:nvPr>
            <p:ph idx="1"/>
          </p:nvPr>
        </p:nvSpPr>
        <p:spPr>
          <a:xfrm>
            <a:off x="407368" y="764704"/>
            <a:ext cx="10260632" cy="5616624"/>
          </a:xfrm>
        </p:spPr>
        <p:txBody>
          <a:bodyPr>
            <a:noAutofit/>
          </a:bodyPr>
          <a:lstStyle/>
          <a:p>
            <a:r>
              <a:rPr lang="fr-FR" sz="2800" dirty="0"/>
              <a:t>Mesures par temps couverts comme de nuit</a:t>
            </a:r>
          </a:p>
          <a:p>
            <a:r>
              <a:rPr lang="fr-FR" sz="2800" dirty="0"/>
              <a:t>Mesures partout dans le monde</a:t>
            </a:r>
          </a:p>
          <a:p>
            <a:r>
              <a:rPr lang="fr-FR" sz="2800" dirty="0"/>
              <a:t>Données disponibles en temps quasi-réel</a:t>
            </a:r>
          </a:p>
          <a:p>
            <a:r>
              <a:rPr lang="fr-FR" sz="2800" dirty="0"/>
              <a:t>Haute précision, faisant l’objet d’un travail incessant d’amélioration</a:t>
            </a:r>
          </a:p>
          <a:p>
            <a:r>
              <a:rPr lang="fr-FR" sz="2800" dirty="0"/>
              <a:t>Une série continue </a:t>
            </a:r>
            <a:r>
              <a:rPr lang="fr-FR" sz="2800" b="1" u="sng" dirty="0" err="1"/>
              <a:t>intercalibrée</a:t>
            </a:r>
            <a:r>
              <a:rPr lang="fr-FR" sz="2800" dirty="0"/>
              <a:t> depuis </a:t>
            </a:r>
            <a:r>
              <a:rPr lang="en-US" sz="2800" dirty="0"/>
              <a:t>oct. 1992. </a:t>
            </a:r>
          </a:p>
          <a:p>
            <a:r>
              <a:rPr lang="fr-FR" sz="2800" dirty="0"/>
              <a:t>Presque toujours au moins 2 satellites simultanément depuis 1992</a:t>
            </a:r>
          </a:p>
        </p:txBody>
      </p:sp>
    </p:spTree>
    <p:extLst>
      <p:ext uri="{BB962C8B-B14F-4D97-AF65-F5344CB8AC3E}">
        <p14:creationId xmlns:p14="http://schemas.microsoft.com/office/powerpoint/2010/main" val="1799970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F8558-D200-4F30-964E-0463455F7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Altimétrie SAR  vs conventionnelle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200F27-7BAA-49B7-83AB-7B8E65C04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74" y="860425"/>
            <a:ext cx="12049125" cy="1776487"/>
          </a:xfrm>
        </p:spPr>
        <p:txBody>
          <a:bodyPr/>
          <a:lstStyle/>
          <a:p>
            <a:r>
              <a:rPr lang="fr-FR" dirty="0"/>
              <a:t>Depuis 2009, une nouvelle technique est utilisée, l’altimétrie « SAR » ou « à retard Doppler ». </a:t>
            </a:r>
          </a:p>
          <a:p>
            <a:r>
              <a:rPr lang="fr-FR" dirty="0"/>
              <a:t>À bord de Cryosat-2 et Sentinel-3 (A &amp; B), dans le futur de Sentinel-3 (C &amp; D) et Jason-CS/Sentinel-6.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86DBCF8-FF46-4B87-87BD-2A2215D23F11}"/>
              </a:ext>
            </a:extLst>
          </p:cNvPr>
          <p:cNvSpPr txBox="1">
            <a:spLocks/>
          </p:cNvSpPr>
          <p:nvPr/>
        </p:nvSpPr>
        <p:spPr>
          <a:xfrm>
            <a:off x="102392" y="5589241"/>
            <a:ext cx="5384800" cy="126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44500" indent="-2667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buNone/>
            </a:pPr>
            <a:r>
              <a:rPr lang="fr-FR" sz="1800" i="1" dirty="0">
                <a:latin typeface="Calibri" panose="020F0502020204030204" pitchFamily="34" charset="0"/>
                <a:cs typeface="Calibri" panose="020F0502020204030204" pitchFamily="34" charset="0"/>
              </a:rPr>
              <a:t>L’altimétrie “Conventionnelle” (classique) prend en compte la réflexion du faisceau en totalité – du moins la part de cette réflexion qui retourne à l’antenne.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366FBCCA-B703-4556-BB3A-C1B3B9F423F3}"/>
              </a:ext>
            </a:extLst>
          </p:cNvPr>
          <p:cNvSpPr txBox="1">
            <a:spLocks/>
          </p:cNvSpPr>
          <p:nvPr/>
        </p:nvSpPr>
        <p:spPr>
          <a:xfrm>
            <a:off x="5931460" y="5589240"/>
            <a:ext cx="5384800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44500" indent="-2667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buNone/>
            </a:pPr>
            <a:r>
              <a:rPr lang="fr-FR" sz="1800" i="1" dirty="0">
                <a:latin typeface="Calibri" panose="020F0502020204030204" pitchFamily="34" charset="0"/>
                <a:cs typeface="Calibri" panose="020F0502020204030204" pitchFamily="34" charset="0"/>
              </a:rPr>
              <a:t>L’altimétrie SAR utilise l’effet Doppler pour déterminer où le faisceau s’est réfléchit, depuis l’arrière ou l’avant.  Ceci permet de diviser le faisceau en “tranches” </a:t>
            </a:r>
            <a:r>
              <a:rPr lang="fr-FR" sz="18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meilleure résolution le long de la trace</a:t>
            </a:r>
            <a:endParaRPr lang="fr-FR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0">
              <a:buNone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A56307B-6E76-45B5-8BC4-D5FA0D1D5166}"/>
              </a:ext>
            </a:extLst>
          </p:cNvPr>
          <p:cNvGrpSpPr/>
          <p:nvPr/>
        </p:nvGrpSpPr>
        <p:grpSpPr>
          <a:xfrm>
            <a:off x="68248" y="1988840"/>
            <a:ext cx="5242183" cy="4554360"/>
            <a:chOff x="68248" y="1988840"/>
            <a:chExt cx="5242183" cy="455436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EB44A489-33FF-46AC-885A-97BCFD9CD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48" y="1988840"/>
              <a:ext cx="5242183" cy="4554360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887E436C-692E-4C60-9152-AE70022101B1}"/>
                </a:ext>
              </a:extLst>
            </p:cNvPr>
            <p:cNvSpPr txBox="1"/>
            <p:nvPr/>
          </p:nvSpPr>
          <p:spPr>
            <a:xfrm>
              <a:off x="786241" y="5272128"/>
              <a:ext cx="5325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solidFill>
                    <a:schemeClr val="bg2">
                      <a:lumMod val="75000"/>
                    </a:schemeClr>
                  </a:solidFill>
                </a:rPr>
                <a:t>© CLS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A31A61DC-1997-4BAE-8DE8-0856588D7732}"/>
              </a:ext>
            </a:extLst>
          </p:cNvPr>
          <p:cNvGrpSpPr/>
          <p:nvPr/>
        </p:nvGrpSpPr>
        <p:grpSpPr>
          <a:xfrm>
            <a:off x="5663952" y="1916832"/>
            <a:ext cx="5475548" cy="4554359"/>
            <a:chOff x="5663952" y="1916832"/>
            <a:chExt cx="5475548" cy="4554359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CADD80D7-23F1-49DA-9900-12CFB2027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3952" y="1916832"/>
              <a:ext cx="5475548" cy="4554359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015EF9F-9220-41E4-8248-BE576933742C}"/>
                </a:ext>
              </a:extLst>
            </p:cNvPr>
            <p:cNvSpPr txBox="1"/>
            <p:nvPr/>
          </p:nvSpPr>
          <p:spPr>
            <a:xfrm>
              <a:off x="6493838" y="5272128"/>
              <a:ext cx="5325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solidFill>
                    <a:schemeClr val="bg2">
                      <a:lumMod val="75000"/>
                    </a:schemeClr>
                  </a:solidFill>
                </a:rPr>
                <a:t>© CLS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1826981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7988</TotalTime>
  <Words>3752</Words>
  <Application>Microsoft Office PowerPoint</Application>
  <PresentationFormat>Grand écran</PresentationFormat>
  <Paragraphs>264</Paragraphs>
  <Slides>28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Candara</vt:lpstr>
      <vt:lpstr>Gill Sans</vt:lpstr>
      <vt:lpstr>Wingdings</vt:lpstr>
      <vt:lpstr>1_Thème Office</vt:lpstr>
      <vt:lpstr>Hauteurs d’eau (altimétrie) : principes de fonctionnement</vt:lpstr>
      <vt:lpstr>Principe </vt:lpstr>
      <vt:lpstr>Présentation PowerPoint</vt:lpstr>
      <vt:lpstr>Principe (simplifié) </vt:lpstr>
      <vt:lpstr>Principe (avec corrections) </vt:lpstr>
      <vt:lpstr>Quelques définitions… </vt:lpstr>
      <vt:lpstr>Limitations </vt:lpstr>
      <vt:lpstr>Avantages </vt:lpstr>
      <vt:lpstr>Altimétrie SAR  vs conventionnelle </vt:lpstr>
      <vt:lpstr>Altimétrie conventionnelle (“Low Resolution Mode”, LRM) </vt:lpstr>
      <vt:lpstr>Altimétrie SAR ou à retard Doppler (non focalisée) </vt:lpstr>
      <vt:lpstr>Altimétrie SAR entièrement focalisée (FF-SAR) </vt:lpstr>
      <vt:lpstr>Des traitements conventionnels au FF-SAR  </vt:lpstr>
      <vt:lpstr>Altimétrie SAR entièrement focalisée (FF-SAR) </vt:lpstr>
      <vt:lpstr>Altimétrie SAR entièrement focalisée (FF-SAR) </vt:lpstr>
      <vt:lpstr>Écho radar sur océan / grand lacs (altimétrie classique) </vt:lpstr>
      <vt:lpstr>Écho radar sur océan / grand lacs (altimétrie SAR) </vt:lpstr>
      <vt:lpstr>Écho radar sur cours d’eau / petits plans d’eau </vt:lpstr>
      <vt:lpstr>Sur cours d’eau (alti. classique) (rives non-réfléchissantes) </vt:lpstr>
      <vt:lpstr>Géométrie des traces par rapports aux lits des cours d’eau </vt:lpstr>
      <vt:lpstr>Réflexions sur l’environnement </vt:lpstr>
      <vt:lpstr>Qu’observe-t-on ? </vt:lpstr>
      <vt:lpstr>Échelles spatiales </vt:lpstr>
      <vt:lpstr>Pourquoi? Parce que l’altimétrie classique ne fait pas des images… </vt:lpstr>
      <vt:lpstr>Échelles temporelles </vt:lpstr>
      <vt:lpstr>Données prétraitées </vt:lpstr>
      <vt:lpstr>Cours d’eau : “stations virtuelles” </vt:lpstr>
      <vt:lpstr>Lacs : hauteur d’eau intégrée  </vt:lpstr>
    </vt:vector>
  </TitlesOfParts>
  <Company>CLS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vrosmorduc</dc:creator>
  <cp:lastModifiedBy>Rosmorduc Vinca</cp:lastModifiedBy>
  <cp:revision>339</cp:revision>
  <dcterms:created xsi:type="dcterms:W3CDTF">2015-04-27T09:20:21Z</dcterms:created>
  <dcterms:modified xsi:type="dcterms:W3CDTF">2024-01-26T14:17:52Z</dcterms:modified>
</cp:coreProperties>
</file>