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4"/>
  </p:sldMasterIdLst>
  <p:notesMasterIdLst>
    <p:notesMasterId r:id="rId21"/>
  </p:notesMasterIdLst>
  <p:handoutMasterIdLst>
    <p:handoutMasterId r:id="rId22"/>
  </p:handoutMasterIdLst>
  <p:sldIdLst>
    <p:sldId id="343" r:id="rId5"/>
    <p:sldId id="354" r:id="rId6"/>
    <p:sldId id="349" r:id="rId7"/>
    <p:sldId id="352" r:id="rId8"/>
    <p:sldId id="307" r:id="rId9"/>
    <p:sldId id="308" r:id="rId10"/>
    <p:sldId id="310" r:id="rId11"/>
    <p:sldId id="312" r:id="rId12"/>
    <p:sldId id="318" r:id="rId13"/>
    <p:sldId id="324" r:id="rId14"/>
    <p:sldId id="328" r:id="rId15"/>
    <p:sldId id="330" r:id="rId16"/>
    <p:sldId id="329" r:id="rId17"/>
    <p:sldId id="334" r:id="rId18"/>
    <p:sldId id="332" r:id="rId19"/>
    <p:sldId id="351" r:id="rId2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FFCC99"/>
    <a:srgbClr val="C5EDFD"/>
    <a:srgbClr val="CCFFFF"/>
    <a:srgbClr val="000066"/>
    <a:srgbClr val="DCD3F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 autoAdjust="0"/>
    <p:restoredTop sz="90613" autoAdjust="0"/>
  </p:normalViewPr>
  <p:slideViewPr>
    <p:cSldViewPr showGuides="1">
      <p:cViewPr varScale="1">
        <p:scale>
          <a:sx n="96" d="100"/>
          <a:sy n="96" d="100"/>
        </p:scale>
        <p:origin x="11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2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EEC42FAC-EC59-4457-AB41-2912DD05A1C0}"/>
    <pc:docChg chg="delSld">
      <pc:chgData name="Rosmorduc Vinca" userId="ad80fc01-cf55-4376-a825-a887c8046f05" providerId="ADAL" clId="{EEC42FAC-EC59-4457-AB41-2912DD05A1C0}" dt="2020-11-16T12:28:22.147" v="0" actId="47"/>
      <pc:docMkLst>
        <pc:docMk/>
      </pc:docMkLst>
      <pc:sldChg chg="del">
        <pc:chgData name="Rosmorduc Vinca" userId="ad80fc01-cf55-4376-a825-a887c8046f05" providerId="ADAL" clId="{EEC42FAC-EC59-4457-AB41-2912DD05A1C0}" dt="2020-11-16T12:28:22.147" v="0" actId="47"/>
        <pc:sldMkLst>
          <pc:docMk/>
          <pc:sldMk cId="3776507324" sldId="350"/>
        </pc:sldMkLst>
      </pc:sldChg>
    </pc:docChg>
  </pc:docChgLst>
  <pc:docChgLst>
    <pc:chgData name="Rosmorduc Vinca" userId="ad80fc01-cf55-4376-a825-a887c8046f05" providerId="ADAL" clId="{8A7B6BEF-B828-4283-9296-D755F11A09A3}"/>
    <pc:docChg chg="undo custSel addSld modSld">
      <pc:chgData name="Rosmorduc Vinca" userId="ad80fc01-cf55-4376-a825-a887c8046f05" providerId="ADAL" clId="{8A7B6BEF-B828-4283-9296-D755F11A09A3}" dt="2020-06-05T07:32:08.013" v="48" actId="20577"/>
      <pc:docMkLst>
        <pc:docMk/>
      </pc:docMkLst>
      <pc:sldChg chg="modSp new mod">
        <pc:chgData name="Rosmorduc Vinca" userId="ad80fc01-cf55-4376-a825-a887c8046f05" providerId="ADAL" clId="{8A7B6BEF-B828-4283-9296-D755F11A09A3}" dt="2020-06-05T07:32:08.013" v="48" actId="20577"/>
        <pc:sldMkLst>
          <pc:docMk/>
          <pc:sldMk cId="3608353604" sldId="351"/>
        </pc:sldMkLst>
        <pc:spChg chg="mod">
          <ac:chgData name="Rosmorduc Vinca" userId="ad80fc01-cf55-4376-a825-a887c8046f05" providerId="ADAL" clId="{8A7B6BEF-B828-4283-9296-D755F11A09A3}" dt="2020-06-05T07:28:43.633" v="25" actId="179"/>
          <ac:spMkLst>
            <pc:docMk/>
            <pc:sldMk cId="3608353604" sldId="351"/>
            <ac:spMk id="2" creationId="{EC86C91D-DAF3-4DE1-BFB6-DB811E0DD1F0}"/>
          </ac:spMkLst>
        </pc:spChg>
        <pc:spChg chg="mod">
          <ac:chgData name="Rosmorduc Vinca" userId="ad80fc01-cf55-4376-a825-a887c8046f05" providerId="ADAL" clId="{8A7B6BEF-B828-4283-9296-D755F11A09A3}" dt="2020-06-05T07:32:08.013" v="48" actId="20577"/>
          <ac:spMkLst>
            <pc:docMk/>
            <pc:sldMk cId="3608353604" sldId="351"/>
            <ac:spMk id="3" creationId="{173256FF-A0F5-4576-B013-A6C6EB40B357}"/>
          </ac:spMkLst>
        </pc:spChg>
      </pc:sldChg>
    </pc:docChg>
  </pc:docChgLst>
  <pc:docChgLst>
    <pc:chgData name="Rosmorduc Vinca" userId="ad80fc01-cf55-4376-a825-a887c8046f05" providerId="ADAL" clId="{5A4664F2-59A1-45FB-A4EC-DEB3995EFC04}"/>
    <pc:docChg chg="undo custSel delSld modSld">
      <pc:chgData name="Rosmorduc Vinca" userId="ad80fc01-cf55-4376-a825-a887c8046f05" providerId="ADAL" clId="{5A4664F2-59A1-45FB-A4EC-DEB3995EFC04}" dt="2020-11-26T12:10:00.197" v="7" actId="47"/>
      <pc:docMkLst>
        <pc:docMk/>
      </pc:docMkLst>
      <pc:sldChg chg="modSp">
        <pc:chgData name="Rosmorduc Vinca" userId="ad80fc01-cf55-4376-a825-a887c8046f05" providerId="ADAL" clId="{5A4664F2-59A1-45FB-A4EC-DEB3995EFC04}" dt="2020-11-26T11:28:14.322" v="0" actId="14826"/>
        <pc:sldMkLst>
          <pc:docMk/>
          <pc:sldMk cId="0" sldId="329"/>
        </pc:sldMkLst>
        <pc:grpChg chg="mod">
          <ac:chgData name="Rosmorduc Vinca" userId="ad80fc01-cf55-4376-a825-a887c8046f05" providerId="ADAL" clId="{5A4664F2-59A1-45FB-A4EC-DEB3995EFC04}" dt="2020-11-26T11:28:14.322" v="0" actId="14826"/>
          <ac:grpSpMkLst>
            <pc:docMk/>
            <pc:sldMk cId="0" sldId="329"/>
            <ac:grpSpMk id="8" creationId="{99E8F369-8641-49EC-87C4-E7A75C94A9FD}"/>
          </ac:grpSpMkLst>
        </pc:grpChg>
        <pc:picChg chg="mod">
          <ac:chgData name="Rosmorduc Vinca" userId="ad80fc01-cf55-4376-a825-a887c8046f05" providerId="ADAL" clId="{5A4664F2-59A1-45FB-A4EC-DEB3995EFC04}" dt="2020-11-26T11:28:14.322" v="0" actId="14826"/>
          <ac:picMkLst>
            <pc:docMk/>
            <pc:sldMk cId="0" sldId="329"/>
            <ac:picMk id="3" creationId="{74F5E0D9-DE36-41A5-8634-64501329831D}"/>
          </ac:picMkLst>
        </pc:picChg>
      </pc:sldChg>
      <pc:sldChg chg="addSp delSp modSp mod">
        <pc:chgData name="Rosmorduc Vinca" userId="ad80fc01-cf55-4376-a825-a887c8046f05" providerId="ADAL" clId="{5A4664F2-59A1-45FB-A4EC-DEB3995EFC04}" dt="2020-11-26T12:09:56.416" v="6" actId="478"/>
        <pc:sldMkLst>
          <pc:docMk/>
          <pc:sldMk cId="0" sldId="343"/>
        </pc:sldMkLst>
        <pc:spChg chg="mod">
          <ac:chgData name="Rosmorduc Vinca" userId="ad80fc01-cf55-4376-a825-a887c8046f05" providerId="ADAL" clId="{5A4664F2-59A1-45FB-A4EC-DEB3995EFC04}" dt="2020-11-26T12:09:50.478" v="3" actId="6549"/>
          <ac:spMkLst>
            <pc:docMk/>
            <pc:sldMk cId="0" sldId="343"/>
            <ac:spMk id="9" creationId="{F10CD77F-397F-4CD6-A103-DA7B39C55E27}"/>
          </ac:spMkLst>
        </pc:spChg>
        <pc:spChg chg="mod">
          <ac:chgData name="Rosmorduc Vinca" userId="ad80fc01-cf55-4376-a825-a887c8046f05" providerId="ADAL" clId="{5A4664F2-59A1-45FB-A4EC-DEB3995EFC04}" dt="2020-11-26T12:09:53.881" v="5" actId="207"/>
          <ac:spMkLst>
            <pc:docMk/>
            <pc:sldMk cId="0" sldId="343"/>
            <ac:spMk id="6146" creationId="{00000000-0000-0000-0000-000000000000}"/>
          </ac:spMkLst>
        </pc:spChg>
        <pc:grpChg chg="del">
          <ac:chgData name="Rosmorduc Vinca" userId="ad80fc01-cf55-4376-a825-a887c8046f05" providerId="ADAL" clId="{5A4664F2-59A1-45FB-A4EC-DEB3995EFC04}" dt="2020-11-26T12:09:56.416" v="6" actId="478"/>
          <ac:grpSpMkLst>
            <pc:docMk/>
            <pc:sldMk cId="0" sldId="343"/>
            <ac:grpSpMk id="2" creationId="{5CCCB66C-6549-4E50-A400-957500E38EDE}"/>
          </ac:grpSpMkLst>
        </pc:grpChg>
        <pc:grpChg chg="add del">
          <ac:chgData name="Rosmorduc Vinca" userId="ad80fc01-cf55-4376-a825-a887c8046f05" providerId="ADAL" clId="{5A4664F2-59A1-45FB-A4EC-DEB3995EFC04}" dt="2020-11-26T12:09:50.845" v="4" actId="478"/>
          <ac:grpSpMkLst>
            <pc:docMk/>
            <pc:sldMk cId="0" sldId="343"/>
            <ac:grpSpMk id="4" creationId="{78388FE1-F2A4-4122-A3FB-87392E50D610}"/>
          </ac:grpSpMkLst>
        </pc:grpChg>
        <pc:grpChg chg="mod">
          <ac:chgData name="Rosmorduc Vinca" userId="ad80fc01-cf55-4376-a825-a887c8046f05" providerId="ADAL" clId="{5A4664F2-59A1-45FB-A4EC-DEB3995EFC04}" dt="2020-11-26T12:09:50.845" v="4" actId="478"/>
          <ac:grpSpMkLst>
            <pc:docMk/>
            <pc:sldMk cId="0" sldId="343"/>
            <ac:grpSpMk id="7" creationId="{FAEEA2B6-1A6D-48FD-84B0-E52B57E11519}"/>
          </ac:grpSpMkLst>
        </pc:grpChg>
        <pc:picChg chg="add del mod">
          <ac:chgData name="Rosmorduc Vinca" userId="ad80fc01-cf55-4376-a825-a887c8046f05" providerId="ADAL" clId="{5A4664F2-59A1-45FB-A4EC-DEB3995EFC04}" dt="2020-11-26T12:09:50.845" v="4" actId="478"/>
          <ac:picMkLst>
            <pc:docMk/>
            <pc:sldMk cId="0" sldId="343"/>
            <ac:picMk id="3" creationId="{152F8825-7A48-401C-896E-D58467C0CEFC}"/>
          </ac:picMkLst>
        </pc:picChg>
      </pc:sldChg>
      <pc:sldChg chg="del">
        <pc:chgData name="Rosmorduc Vinca" userId="ad80fc01-cf55-4376-a825-a887c8046f05" providerId="ADAL" clId="{5A4664F2-59A1-45FB-A4EC-DEB3995EFC04}" dt="2020-11-26T12:10:00.197" v="7" actId="47"/>
        <pc:sldMkLst>
          <pc:docMk/>
          <pc:sldMk cId="2987269871" sldId="353"/>
        </pc:sldMkLst>
      </pc:sldChg>
    </pc:docChg>
  </pc:docChgLst>
  <pc:docChgLst>
    <pc:chgData name="Rosmorduc Vinca" userId="ad80fc01-cf55-4376-a825-a887c8046f05" providerId="ADAL" clId="{2282FA83-2517-45F8-B98D-9C05EE7D97D2}"/>
    <pc:docChg chg="custSel modSld">
      <pc:chgData name="Rosmorduc Vinca" userId="ad80fc01-cf55-4376-a825-a887c8046f05" providerId="ADAL" clId="{2282FA83-2517-45F8-B98D-9C05EE7D97D2}" dt="2022-11-23T10:11:25.863" v="1293"/>
      <pc:docMkLst>
        <pc:docMk/>
      </pc:docMkLst>
      <pc:sldChg chg="modSp mod replTag delTag">
        <pc:chgData name="Rosmorduc Vinca" userId="ad80fc01-cf55-4376-a825-a887c8046f05" providerId="ADAL" clId="{2282FA83-2517-45F8-B98D-9C05EE7D97D2}" dt="2022-11-23T10:11:25.863" v="1293"/>
        <pc:sldMkLst>
          <pc:docMk/>
          <pc:sldMk cId="246926335" sldId="349"/>
        </pc:sldMkLst>
        <pc:spChg chg="replST delST">
          <ac:chgData name="Rosmorduc Vinca" userId="ad80fc01-cf55-4376-a825-a887c8046f05" providerId="ADAL" clId="{2282FA83-2517-45F8-B98D-9C05EE7D97D2}" dt="2022-11-23T10:11:25.664" v="820"/>
          <ac:spMkLst>
            <pc:docMk/>
            <pc:sldMk cId="246926335" sldId="349"/>
            <ac:spMk id="538" creationId="{80942E57-E05D-4DC0-A0CB-2EE5B047B863}"/>
          </ac:spMkLst>
        </pc:spChg>
        <pc:spChg chg="replST delST">
          <ac:chgData name="Rosmorduc Vinca" userId="ad80fc01-cf55-4376-a825-a887c8046f05" providerId="ADAL" clId="{2282FA83-2517-45F8-B98D-9C05EE7D97D2}" dt="2022-11-23T10:11:25.664" v="822"/>
          <ac:spMkLst>
            <pc:docMk/>
            <pc:sldMk cId="246926335" sldId="349"/>
            <ac:spMk id="539" creationId="{666B5E10-BEF9-4A92-8A7F-C881CD2C6D2A}"/>
          </ac:spMkLst>
        </pc:spChg>
        <pc:spChg chg="replST delST">
          <ac:chgData name="Rosmorduc Vinca" userId="ad80fc01-cf55-4376-a825-a887c8046f05" providerId="ADAL" clId="{2282FA83-2517-45F8-B98D-9C05EE7D97D2}" dt="2022-11-23T10:11:25.664" v="824"/>
          <ac:spMkLst>
            <pc:docMk/>
            <pc:sldMk cId="246926335" sldId="349"/>
            <ac:spMk id="540" creationId="{000E2FA6-FB46-4B64-AA7E-F27C459E2318}"/>
          </ac:spMkLst>
        </pc:spChg>
        <pc:spChg chg="replST delST">
          <ac:chgData name="Rosmorduc Vinca" userId="ad80fc01-cf55-4376-a825-a887c8046f05" providerId="ADAL" clId="{2282FA83-2517-45F8-B98D-9C05EE7D97D2}" dt="2022-11-23T10:11:25.672" v="855"/>
          <ac:spMkLst>
            <pc:docMk/>
            <pc:sldMk cId="246926335" sldId="349"/>
            <ac:spMk id="998" creationId="{AA3F7551-688E-4159-AC17-A7D42FCB03A8}"/>
          </ac:spMkLst>
        </pc:spChg>
        <pc:spChg chg="replST delST">
          <ac:chgData name="Rosmorduc Vinca" userId="ad80fc01-cf55-4376-a825-a887c8046f05" providerId="ADAL" clId="{2282FA83-2517-45F8-B98D-9C05EE7D97D2}" dt="2022-11-23T10:11:25.680" v="886"/>
          <ac:spMkLst>
            <pc:docMk/>
            <pc:sldMk cId="246926335" sldId="349"/>
            <ac:spMk id="1006" creationId="{69E90866-0A41-4B7B-AF0B-9B301AC15E8A}"/>
          </ac:spMkLst>
        </pc:spChg>
        <pc:spChg chg="replST delST">
          <ac:chgData name="Rosmorduc Vinca" userId="ad80fc01-cf55-4376-a825-a887c8046f05" providerId="ADAL" clId="{2282FA83-2517-45F8-B98D-9C05EE7D97D2}" dt="2022-11-23T10:11:25.688" v="917"/>
          <ac:spMkLst>
            <pc:docMk/>
            <pc:sldMk cId="246926335" sldId="349"/>
            <ac:spMk id="1014" creationId="{55B83EB2-E7BA-49B6-89F8-C5A2F368DB95}"/>
          </ac:spMkLst>
        </pc:spChg>
        <pc:spChg chg="replST delST">
          <ac:chgData name="Rosmorduc Vinca" userId="ad80fc01-cf55-4376-a825-a887c8046f05" providerId="ADAL" clId="{2282FA83-2517-45F8-B98D-9C05EE7D97D2}" dt="2022-11-23T10:11:25.696" v="948"/>
          <ac:spMkLst>
            <pc:docMk/>
            <pc:sldMk cId="246926335" sldId="349"/>
            <ac:spMk id="1022" creationId="{EAEC662F-8EDA-4A46-9884-DAEC9CBAF278}"/>
          </ac:spMkLst>
        </pc:spChg>
        <pc:spChg chg="replST delST">
          <ac:chgData name="Rosmorduc Vinca" userId="ad80fc01-cf55-4376-a825-a887c8046f05" providerId="ADAL" clId="{2282FA83-2517-45F8-B98D-9C05EE7D97D2}" dt="2022-11-23T10:11:25.704" v="979"/>
          <ac:spMkLst>
            <pc:docMk/>
            <pc:sldMk cId="246926335" sldId="349"/>
            <ac:spMk id="1030" creationId="{9A69854A-3E53-431C-9F57-1E1A66E46D66}"/>
          </ac:spMkLst>
        </pc:spChg>
        <pc:spChg chg="replST delST">
          <ac:chgData name="Rosmorduc Vinca" userId="ad80fc01-cf55-4376-a825-a887c8046f05" providerId="ADAL" clId="{2282FA83-2517-45F8-B98D-9C05EE7D97D2}" dt="2022-11-23T10:11:25.712" v="1010"/>
          <ac:spMkLst>
            <pc:docMk/>
            <pc:sldMk cId="246926335" sldId="349"/>
            <ac:spMk id="1038" creationId="{9D7830FA-3C4A-47B2-8663-83C873465E56}"/>
          </ac:spMkLst>
        </pc:spChg>
        <pc:spChg chg="replST delST">
          <ac:chgData name="Rosmorduc Vinca" userId="ad80fc01-cf55-4376-a825-a887c8046f05" providerId="ADAL" clId="{2282FA83-2517-45F8-B98D-9C05EE7D97D2}" dt="2022-11-23T10:11:25.720" v="1041"/>
          <ac:spMkLst>
            <pc:docMk/>
            <pc:sldMk cId="246926335" sldId="349"/>
            <ac:spMk id="1046" creationId="{31DF4637-D048-437E-8873-60CC8C0B45D5}"/>
          </ac:spMkLst>
        </pc:spChg>
        <pc:spChg chg="replST delST">
          <ac:chgData name="Rosmorduc Vinca" userId="ad80fc01-cf55-4376-a825-a887c8046f05" providerId="ADAL" clId="{2282FA83-2517-45F8-B98D-9C05EE7D97D2}" dt="2022-11-23T10:11:25.729" v="1072"/>
          <ac:spMkLst>
            <pc:docMk/>
            <pc:sldMk cId="246926335" sldId="349"/>
            <ac:spMk id="1054" creationId="{FFB21605-69F5-4B25-8856-A8586C65122E}"/>
          </ac:spMkLst>
        </pc:spChg>
        <pc:spChg chg="replST delST">
          <ac:chgData name="Rosmorduc Vinca" userId="ad80fc01-cf55-4376-a825-a887c8046f05" providerId="ADAL" clId="{2282FA83-2517-45F8-B98D-9C05EE7D97D2}" dt="2022-11-23T10:11:25.737" v="1103"/>
          <ac:spMkLst>
            <pc:docMk/>
            <pc:sldMk cId="246926335" sldId="349"/>
            <ac:spMk id="1062" creationId="{E48F631C-7E02-4CBD-9640-0384C17669C4}"/>
          </ac:spMkLst>
        </pc:spChg>
        <pc:spChg chg="replST delST">
          <ac:chgData name="Rosmorduc Vinca" userId="ad80fc01-cf55-4376-a825-a887c8046f05" providerId="ADAL" clId="{2282FA83-2517-45F8-B98D-9C05EE7D97D2}" dt="2022-11-23T10:11:25.746" v="1134"/>
          <ac:spMkLst>
            <pc:docMk/>
            <pc:sldMk cId="246926335" sldId="349"/>
            <ac:spMk id="1070" creationId="{D6A6F727-6F54-4603-AF7E-B18BA354BDCC}"/>
          </ac:spMkLst>
        </pc:spChg>
        <pc:spChg chg="replST delST">
          <ac:chgData name="Rosmorduc Vinca" userId="ad80fc01-cf55-4376-a825-a887c8046f05" providerId="ADAL" clId="{2282FA83-2517-45F8-B98D-9C05EE7D97D2}" dt="2022-11-23T10:11:25.753" v="1165"/>
          <ac:spMkLst>
            <pc:docMk/>
            <pc:sldMk cId="246926335" sldId="349"/>
            <ac:spMk id="1078" creationId="{EECA2EF8-A4E5-4FCB-A0AF-98DF50945C2C}"/>
          </ac:spMkLst>
        </pc:spChg>
        <pc:spChg chg="replST delST">
          <ac:chgData name="Rosmorduc Vinca" userId="ad80fc01-cf55-4376-a825-a887c8046f05" providerId="ADAL" clId="{2282FA83-2517-45F8-B98D-9C05EE7D97D2}" dt="2022-11-23T10:11:25.760" v="1196"/>
          <ac:spMkLst>
            <pc:docMk/>
            <pc:sldMk cId="246926335" sldId="349"/>
            <ac:spMk id="1086" creationId="{F90D7ACE-DE0A-45E5-B2D0-30395D10A5DA}"/>
          </ac:spMkLst>
        </pc:spChg>
        <pc:spChg chg="replST delST">
          <ac:chgData name="Rosmorduc Vinca" userId="ad80fc01-cf55-4376-a825-a887c8046f05" providerId="ADAL" clId="{2282FA83-2517-45F8-B98D-9C05EE7D97D2}" dt="2022-11-23T10:11:25.767" v="1227"/>
          <ac:spMkLst>
            <pc:docMk/>
            <pc:sldMk cId="246926335" sldId="349"/>
            <ac:spMk id="1094" creationId="{76CAA860-AF78-49FA-84F9-3E669BF03CA4}"/>
          </ac:spMkLst>
        </pc:spChg>
        <pc:spChg chg="replST delST">
          <ac:chgData name="Rosmorduc Vinca" userId="ad80fc01-cf55-4376-a825-a887c8046f05" providerId="ADAL" clId="{2282FA83-2517-45F8-B98D-9C05EE7D97D2}" dt="2022-11-23T10:11:25.775" v="1258"/>
          <ac:spMkLst>
            <pc:docMk/>
            <pc:sldMk cId="246926335" sldId="349"/>
            <ac:spMk id="1102" creationId="{C4FC18FE-D410-4A12-AC87-9BA60AA79A9A}"/>
          </ac:spMkLst>
        </pc:spChg>
        <pc:spChg chg="replST delST">
          <ac:chgData name="Rosmorduc Vinca" userId="ad80fc01-cf55-4376-a825-a887c8046f05" providerId="ADAL" clId="{2282FA83-2517-45F8-B98D-9C05EE7D97D2}" dt="2022-11-23T10:11:25.782" v="1289"/>
          <ac:spMkLst>
            <pc:docMk/>
            <pc:sldMk cId="246926335" sldId="349"/>
            <ac:spMk id="1110" creationId="{B41F8A26-14EF-4E26-B6DA-6EFBF919A01E}"/>
          </ac:spMkLst>
        </pc:spChg>
      </pc:sldChg>
    </pc:docChg>
  </pc:docChgLst>
  <pc:docChgLst>
    <pc:chgData name="Rosmorduc Vinca" userId="ad80fc01-cf55-4376-a825-a887c8046f05" providerId="ADAL" clId="{CA65DA51-7C3E-44D5-8677-11660A546EB7}"/>
    <pc:docChg chg="custSel addSld delSld modSld">
      <pc:chgData name="Rosmorduc Vinca" userId="ad80fc01-cf55-4376-a825-a887c8046f05" providerId="ADAL" clId="{CA65DA51-7C3E-44D5-8677-11660A546EB7}" dt="2020-10-06T13:26:14.264" v="194" actId="20577"/>
      <pc:docMkLst>
        <pc:docMk/>
      </pc:docMkLst>
      <pc:sldChg chg="addSp delSp modSp del mod">
        <pc:chgData name="Rosmorduc Vinca" userId="ad80fc01-cf55-4376-a825-a887c8046f05" providerId="ADAL" clId="{CA65DA51-7C3E-44D5-8677-11660A546EB7}" dt="2020-10-06T13:22:00.123" v="186" actId="47"/>
        <pc:sldMkLst>
          <pc:docMk/>
          <pc:sldMk cId="0" sldId="346"/>
        </pc:sldMkLst>
        <pc:spChg chg="mod">
          <ac:chgData name="Rosmorduc Vinca" userId="ad80fc01-cf55-4376-a825-a887c8046f05" providerId="ADAL" clId="{CA65DA51-7C3E-44D5-8677-11660A546EB7}" dt="2020-10-06T12:44:25.402" v="24" actId="20577"/>
          <ac:spMkLst>
            <pc:docMk/>
            <pc:sldMk cId="0" sldId="346"/>
            <ac:spMk id="198" creationId="{00000000-0000-0000-0000-000000000000}"/>
          </ac:spMkLst>
        </pc:spChg>
        <pc:spChg chg="mod">
          <ac:chgData name="Rosmorduc Vinca" userId="ad80fc01-cf55-4376-a825-a887c8046f05" providerId="ADAL" clId="{CA65DA51-7C3E-44D5-8677-11660A546EB7}" dt="2020-10-06T12:48:14.586" v="108" actId="1410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CA65DA51-7C3E-44D5-8677-11660A546EB7}" dt="2020-10-06T12:48:09.439" v="107" actId="1038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CA65DA51-7C3E-44D5-8677-11660A546EB7}" dt="2020-10-06T12:48:09.439" v="107" actId="1038"/>
          <ac:spMkLst>
            <pc:docMk/>
            <pc:sldMk cId="0" sldId="346"/>
            <ac:spMk id="797" creationId="{E0A95897-4684-4571-8940-2422783C31C2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10" creationId="{464189B8-45F2-4AE0-9809-746621CE4E3C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16" creationId="{FBE93D81-0798-4ECB-9EFF-D1DF60FD2A1F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17" creationId="{BD797BC6-A4E9-4BC3-B113-5F22A79CBE88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18" creationId="{D5297544-A3A0-4EE9-AFF4-63A5EA0D75B1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24" creationId="{3C643A39-24C0-450A-A755-7F5A3FB1C578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25" creationId="{9155DC77-5991-4896-91D8-3D76A02C8A28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26" creationId="{1357D87B-8B99-447B-9016-850682F3100F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32" creationId="{69B26F55-5E2F-479D-A0E9-45FA98DC3545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33" creationId="{6CE271D8-7258-4EE6-A5F7-16E18DA1E764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34" creationId="{5AE50153-5BBA-4B01-A87B-8BA87024CFB8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40" creationId="{EFD2ADEE-A311-42AA-B39E-5C2B2D2940F3}"/>
          </ac:spMkLst>
        </pc:spChg>
        <pc:spChg chg="del">
          <ac:chgData name="Rosmorduc Vinca" userId="ad80fc01-cf55-4376-a825-a887c8046f05" providerId="ADAL" clId="{CA65DA51-7C3E-44D5-8677-11660A546EB7}" dt="2020-10-06T12:44:07.834" v="0" actId="478"/>
          <ac:spMkLst>
            <pc:docMk/>
            <pc:sldMk cId="0" sldId="346"/>
            <ac:spMk id="841" creationId="{8A16BDFA-1889-426A-8D7E-2BF2F64A53BE}"/>
          </ac:spMkLst>
        </pc:spChg>
        <pc:spChg chg="mod">
          <ac:chgData name="Rosmorduc Vinca" userId="ad80fc01-cf55-4376-a825-a887c8046f05" providerId="ADAL" clId="{CA65DA51-7C3E-44D5-8677-11660A546EB7}" dt="2020-10-06T12:44:51.312" v="29" actId="1037"/>
          <ac:spMkLst>
            <pc:docMk/>
            <pc:sldMk cId="0" sldId="346"/>
            <ac:spMk id="962" creationId="{1E9324C3-C75E-474B-8EB2-2F976675C17C}"/>
          </ac:spMkLst>
        </pc:spChg>
        <pc:spChg chg="mod">
          <ac:chgData name="Rosmorduc Vinca" userId="ad80fc01-cf55-4376-a825-a887c8046f05" providerId="ADAL" clId="{CA65DA51-7C3E-44D5-8677-11660A546EB7}" dt="2020-10-06T12:44:51.312" v="29" actId="1037"/>
          <ac:spMkLst>
            <pc:docMk/>
            <pc:sldMk cId="0" sldId="346"/>
            <ac:spMk id="968" creationId="{F6429070-7437-47C9-AB1B-22B09690D466}"/>
          </ac:spMkLst>
        </pc:spChg>
        <pc:spChg chg="mod">
          <ac:chgData name="Rosmorduc Vinca" userId="ad80fc01-cf55-4376-a825-a887c8046f05" providerId="ADAL" clId="{CA65DA51-7C3E-44D5-8677-11660A546EB7}" dt="2020-10-06T12:44:51.312" v="29" actId="1037"/>
          <ac:spMkLst>
            <pc:docMk/>
            <pc:sldMk cId="0" sldId="346"/>
            <ac:spMk id="969" creationId="{35A5FDFC-E782-452A-82FC-1AF4C8DAA1EE}"/>
          </ac:spMkLst>
        </pc:spChg>
        <pc:spChg chg="mod">
          <ac:chgData name="Rosmorduc Vinca" userId="ad80fc01-cf55-4376-a825-a887c8046f05" providerId="ADAL" clId="{CA65DA51-7C3E-44D5-8677-11660A546EB7}" dt="2020-10-06T12:47:37.978" v="96" actId="1076"/>
          <ac:spMkLst>
            <pc:docMk/>
            <pc:sldMk cId="0" sldId="346"/>
            <ac:spMk id="970" creationId="{E04607CA-3A62-41BE-8795-8467C580868B}"/>
          </ac:spMkLst>
        </pc:spChg>
        <pc:spChg chg="mod">
          <ac:chgData name="Rosmorduc Vinca" userId="ad80fc01-cf55-4376-a825-a887c8046f05" providerId="ADAL" clId="{CA65DA51-7C3E-44D5-8677-11660A546EB7}" dt="2020-10-06T12:47:37.978" v="96" actId="1076"/>
          <ac:spMkLst>
            <pc:docMk/>
            <pc:sldMk cId="0" sldId="346"/>
            <ac:spMk id="976" creationId="{77C44CD8-847C-4E81-BBE3-B9F72C507BA8}"/>
          </ac:spMkLst>
        </pc:spChg>
        <pc:spChg chg="mod">
          <ac:chgData name="Rosmorduc Vinca" userId="ad80fc01-cf55-4376-a825-a887c8046f05" providerId="ADAL" clId="{CA65DA51-7C3E-44D5-8677-11660A546EB7}" dt="2020-10-06T12:47:37.978" v="96" actId="1076"/>
          <ac:spMkLst>
            <pc:docMk/>
            <pc:sldMk cId="0" sldId="346"/>
            <ac:spMk id="977" creationId="{690A1840-BB05-408E-834A-D276249CA537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978" creationId="{C6F557CF-0A2D-4B59-94BB-29B70F30AA30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984" creationId="{A4F56C64-6B44-4F0D-B982-3454E55CFE94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985" creationId="{2FEE306A-B0CB-4327-BAC9-EB99BCADA9D2}"/>
          </ac:spMkLst>
        </pc:spChg>
        <pc:spChg chg="mod">
          <ac:chgData name="Rosmorduc Vinca" userId="ad80fc01-cf55-4376-a825-a887c8046f05" providerId="ADAL" clId="{CA65DA51-7C3E-44D5-8677-11660A546EB7}" dt="2020-10-06T12:47:41.771" v="98" actId="1076"/>
          <ac:spMkLst>
            <pc:docMk/>
            <pc:sldMk cId="0" sldId="346"/>
            <ac:spMk id="986" creationId="{1D7F8D1E-028D-48BB-A191-152B41CB0F07}"/>
          </ac:spMkLst>
        </pc:spChg>
        <pc:spChg chg="mod">
          <ac:chgData name="Rosmorduc Vinca" userId="ad80fc01-cf55-4376-a825-a887c8046f05" providerId="ADAL" clId="{CA65DA51-7C3E-44D5-8677-11660A546EB7}" dt="2020-10-06T12:45:57.835" v="70" actId="164"/>
          <ac:spMkLst>
            <pc:docMk/>
            <pc:sldMk cId="0" sldId="346"/>
            <ac:spMk id="992" creationId="{C65E4942-51D8-4247-9CC0-769193A9DAA5}"/>
          </ac:spMkLst>
        </pc:spChg>
        <pc:spChg chg="mod">
          <ac:chgData name="Rosmorduc Vinca" userId="ad80fc01-cf55-4376-a825-a887c8046f05" providerId="ADAL" clId="{CA65DA51-7C3E-44D5-8677-11660A546EB7}" dt="2020-10-06T12:45:57.835" v="70" actId="164"/>
          <ac:spMkLst>
            <pc:docMk/>
            <pc:sldMk cId="0" sldId="346"/>
            <ac:spMk id="993" creationId="{492BB931-9DD3-4FF3-B120-D0C4AA1AEF30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994" creationId="{CBAED3F2-4ADA-4504-86B2-3E2F5593712B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00" creationId="{B10D56F7-3FC1-4B5C-8ECC-7450BA80D6F8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01" creationId="{9B1FD855-5361-4075-85BF-64147392C85A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02" creationId="{2FA5BE9F-BDC4-44F8-9746-12D825ABBB51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08" creationId="{C4063129-DFB8-4600-9DC9-58C2B6EB03F6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09" creationId="{C6FE1193-B671-488A-9EF8-62E7E8BAAFF9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10" creationId="{46DC6B75-B224-4CD1-8108-6B88047F53D6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16" creationId="{F0B882CB-85E0-47CF-9FCB-ED0329083C35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17" creationId="{B32CFBDC-59B8-4202-8C20-884AC0121BBD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18" creationId="{15F6562D-8687-4F74-BF03-7A361A8BC0F7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24" creationId="{BCE77360-7D6F-4880-BAAD-2BAE30377677}"/>
          </ac:spMkLst>
        </pc:spChg>
        <pc:spChg chg="mod">
          <ac:chgData name="Rosmorduc Vinca" userId="ad80fc01-cf55-4376-a825-a887c8046f05" providerId="ADAL" clId="{CA65DA51-7C3E-44D5-8677-11660A546EB7}" dt="2020-10-06T12:47:30.050" v="94" actId="1076"/>
          <ac:spMkLst>
            <pc:docMk/>
            <pc:sldMk cId="0" sldId="346"/>
            <ac:spMk id="1025" creationId="{6F8EF3ED-3E33-4608-BC3E-2C817442F130}"/>
          </ac:spMkLst>
        </pc:spChg>
        <pc:grpChg chg="add mod">
          <ac:chgData name="Rosmorduc Vinca" userId="ad80fc01-cf55-4376-a825-a887c8046f05" providerId="ADAL" clId="{CA65DA51-7C3E-44D5-8677-11660A546EB7}" dt="2020-10-06T12:47:55.369" v="106" actId="1076"/>
          <ac:grpSpMkLst>
            <pc:docMk/>
            <pc:sldMk cId="0" sldId="346"/>
            <ac:grpSpMk id="2" creationId="{0276633F-5EB6-4D03-A021-49C80B1E9F2B}"/>
          </ac:grpSpMkLst>
        </pc:grpChg>
      </pc:sldChg>
      <pc:sldChg chg="addSp add">
        <pc:chgData name="Rosmorduc Vinca" userId="ad80fc01-cf55-4376-a825-a887c8046f05" providerId="ADAL" clId="{CA65DA51-7C3E-44D5-8677-11660A546EB7}" dt="2020-10-06T13:21:03.074" v="185"/>
        <pc:sldMkLst>
          <pc:docMk/>
          <pc:sldMk cId="246926335" sldId="349"/>
        </pc:sldMkLst>
        <pc:spChg chg="add">
          <ac:chgData name="Rosmorduc Vinca" userId="ad80fc01-cf55-4376-a825-a887c8046f05" providerId="ADAL" clId="{CA65DA51-7C3E-44D5-8677-11660A546EB7}" dt="2020-10-06T13:21:03.074" v="185"/>
          <ac:spMkLst>
            <pc:docMk/>
            <pc:sldMk cId="246926335" sldId="349"/>
            <ac:spMk id="156" creationId="{14C1F3CB-CA04-4327-AE7B-7665E850D35A}"/>
          </ac:spMkLst>
        </pc:spChg>
      </pc:sldChg>
      <pc:sldChg chg="modSp mod">
        <pc:chgData name="Rosmorduc Vinca" userId="ad80fc01-cf55-4376-a825-a887c8046f05" providerId="ADAL" clId="{CA65DA51-7C3E-44D5-8677-11660A546EB7}" dt="2020-10-06T12:49:54.568" v="183" actId="20577"/>
        <pc:sldMkLst>
          <pc:docMk/>
          <pc:sldMk cId="3776507324" sldId="350"/>
        </pc:sldMkLst>
        <pc:spChg chg="mod">
          <ac:chgData name="Rosmorduc Vinca" userId="ad80fc01-cf55-4376-a825-a887c8046f05" providerId="ADAL" clId="{CA65DA51-7C3E-44D5-8677-11660A546EB7}" dt="2020-10-06T12:49:54.568" v="183" actId="20577"/>
          <ac:spMkLst>
            <pc:docMk/>
            <pc:sldMk cId="3776507324" sldId="350"/>
            <ac:spMk id="2" creationId="{26B94267-A045-4544-96DD-CE15453B9525}"/>
          </ac:spMkLst>
        </pc:spChg>
      </pc:sldChg>
      <pc:sldChg chg="delSp modSp mod">
        <pc:chgData name="Rosmorduc Vinca" userId="ad80fc01-cf55-4376-a825-a887c8046f05" providerId="ADAL" clId="{CA65DA51-7C3E-44D5-8677-11660A546EB7}" dt="2020-10-06T13:26:14.264" v="194" actId="20577"/>
        <pc:sldMkLst>
          <pc:docMk/>
          <pc:sldMk cId="3608353604" sldId="351"/>
        </pc:sldMkLst>
        <pc:spChg chg="mod">
          <ac:chgData name="Rosmorduc Vinca" userId="ad80fc01-cf55-4376-a825-a887c8046f05" providerId="ADAL" clId="{CA65DA51-7C3E-44D5-8677-11660A546EB7}" dt="2020-10-06T13:26:14.264" v="194" actId="20577"/>
          <ac:spMkLst>
            <pc:docMk/>
            <pc:sldMk cId="3608353604" sldId="351"/>
            <ac:spMk id="3" creationId="{173256FF-A0F5-4576-B013-A6C6EB40B357}"/>
          </ac:spMkLst>
        </pc:spChg>
        <pc:spChg chg="del">
          <ac:chgData name="Rosmorduc Vinca" userId="ad80fc01-cf55-4376-a825-a887c8046f05" providerId="ADAL" clId="{CA65DA51-7C3E-44D5-8677-11660A546EB7}" dt="2020-10-06T12:49:32.324" v="125" actId="478"/>
          <ac:spMkLst>
            <pc:docMk/>
            <pc:sldMk cId="3608353604" sldId="351"/>
            <ac:spMk id="4" creationId="{1367879B-A98A-4575-87E6-81BB4B630162}"/>
          </ac:spMkLst>
        </pc:spChg>
        <pc:spChg chg="del">
          <ac:chgData name="Rosmorduc Vinca" userId="ad80fc01-cf55-4376-a825-a887c8046f05" providerId="ADAL" clId="{CA65DA51-7C3E-44D5-8677-11660A546EB7}" dt="2020-10-06T12:49:48.470" v="182" actId="478"/>
          <ac:spMkLst>
            <pc:docMk/>
            <pc:sldMk cId="3608353604" sldId="351"/>
            <ac:spMk id="5" creationId="{1C88C30F-EFE1-48FA-AA18-7D6E4794C06C}"/>
          </ac:spMkLst>
        </pc:spChg>
      </pc:sldChg>
      <pc:sldChg chg="modSp mod">
        <pc:chgData name="Rosmorduc Vinca" userId="ad80fc01-cf55-4376-a825-a887c8046f05" providerId="ADAL" clId="{CA65DA51-7C3E-44D5-8677-11660A546EB7}" dt="2020-10-06T12:48:47.602" v="110" actId="20577"/>
        <pc:sldMkLst>
          <pc:docMk/>
          <pc:sldMk cId="4185536091" sldId="352"/>
        </pc:sldMkLst>
        <pc:spChg chg="mod">
          <ac:chgData name="Rosmorduc Vinca" userId="ad80fc01-cf55-4376-a825-a887c8046f05" providerId="ADAL" clId="{CA65DA51-7C3E-44D5-8677-11660A546EB7}" dt="2020-10-06T12:48:47.602" v="110" actId="20577"/>
          <ac:spMkLst>
            <pc:docMk/>
            <pc:sldMk cId="4185536091" sldId="352"/>
            <ac:spMk id="6" creationId="{F88AF7F8-D351-4341-946E-8311F721F57F}"/>
          </ac:spMkLst>
        </pc:spChg>
      </pc:sldChg>
    </pc:docChg>
  </pc:docChgLst>
  <pc:docChgLst>
    <pc:chgData name="Rosmorduc Vinca" userId="ad80fc01-cf55-4376-a825-a887c8046f05" providerId="ADAL" clId="{90B3F5A7-B8AB-468F-B6BD-B2BF2F0635ED}"/>
    <pc:docChg chg="custSel modSld">
      <pc:chgData name="Rosmorduc Vinca" userId="ad80fc01-cf55-4376-a825-a887c8046f05" providerId="ADAL" clId="{90B3F5A7-B8AB-468F-B6BD-B2BF2F0635ED}" dt="2020-11-17T13:33:43.300" v="4" actId="164"/>
      <pc:docMkLst>
        <pc:docMk/>
      </pc:docMkLst>
      <pc:sldChg chg="addSp delSp modSp mod">
        <pc:chgData name="Rosmorduc Vinca" userId="ad80fc01-cf55-4376-a825-a887c8046f05" providerId="ADAL" clId="{90B3F5A7-B8AB-468F-B6BD-B2BF2F0635ED}" dt="2020-11-17T13:33:43.300" v="4" actId="164"/>
        <pc:sldMkLst>
          <pc:docMk/>
          <pc:sldMk cId="0" sldId="343"/>
        </pc:sldMkLst>
        <pc:spChg chg="del">
          <ac:chgData name="Rosmorduc Vinca" userId="ad80fc01-cf55-4376-a825-a887c8046f05" providerId="ADAL" clId="{90B3F5A7-B8AB-468F-B6BD-B2BF2F0635ED}" dt="2020-11-17T13:33:37.990" v="2" actId="478"/>
          <ac:spMkLst>
            <pc:docMk/>
            <pc:sldMk cId="0" sldId="343"/>
            <ac:spMk id="6" creationId="{375B3DE7-EEBB-4251-BE91-EBE08950343E}"/>
          </ac:spMkLst>
        </pc:spChg>
        <pc:spChg chg="add del">
          <ac:chgData name="Rosmorduc Vinca" userId="ad80fc01-cf55-4376-a825-a887c8046f05" providerId="ADAL" clId="{90B3F5A7-B8AB-468F-B6BD-B2BF2F0635ED}" dt="2020-11-17T13:33:34.287" v="1"/>
          <ac:spMkLst>
            <pc:docMk/>
            <pc:sldMk cId="0" sldId="343"/>
            <ac:spMk id="10" creationId="{FD2B7674-4240-4CF6-AA72-0F0B566D94E4}"/>
          </ac:spMkLst>
        </pc:spChg>
        <pc:spChg chg="add mod">
          <ac:chgData name="Rosmorduc Vinca" userId="ad80fc01-cf55-4376-a825-a887c8046f05" providerId="ADAL" clId="{90B3F5A7-B8AB-468F-B6BD-B2BF2F0635ED}" dt="2020-11-17T13:33:43.300" v="4" actId="164"/>
          <ac:spMkLst>
            <pc:docMk/>
            <pc:sldMk cId="0" sldId="343"/>
            <ac:spMk id="11" creationId="{0AB05ADE-EE60-4BEC-805B-0347AA8585A9}"/>
          </ac:spMkLst>
        </pc:spChg>
        <pc:grpChg chg="add mod">
          <ac:chgData name="Rosmorduc Vinca" userId="ad80fc01-cf55-4376-a825-a887c8046f05" providerId="ADAL" clId="{90B3F5A7-B8AB-468F-B6BD-B2BF2F0635ED}" dt="2020-11-17T13:33:43.300" v="4" actId="164"/>
          <ac:grpSpMkLst>
            <pc:docMk/>
            <pc:sldMk cId="0" sldId="343"/>
            <ac:grpSpMk id="2" creationId="{5CCCB66C-6549-4E50-A400-957500E38EDE}"/>
          </ac:grpSpMkLst>
        </pc:grpChg>
        <pc:grpChg chg="mod">
          <ac:chgData name="Rosmorduc Vinca" userId="ad80fc01-cf55-4376-a825-a887c8046f05" providerId="ADAL" clId="{90B3F5A7-B8AB-468F-B6BD-B2BF2F0635ED}" dt="2020-11-17T13:33:43.300" v="4" actId="164"/>
          <ac:grpSpMkLst>
            <pc:docMk/>
            <pc:sldMk cId="0" sldId="343"/>
            <ac:grpSpMk id="4" creationId="{78388FE1-F2A4-4122-A3FB-87392E50D610}"/>
          </ac:grpSpMkLst>
        </pc:grpChg>
      </pc:sldChg>
    </pc:docChg>
  </pc:docChgLst>
  <pc:docChgLst>
    <pc:chgData name="Rosmorduc Vinca" userId="ad80fc01-cf55-4376-a825-a887c8046f05" providerId="ADAL" clId="{5F7BE021-1F12-4A2C-8BAE-51B85FD21847}"/>
    <pc:docChg chg="delSld">
      <pc:chgData name="Rosmorduc Vinca" userId="ad80fc01-cf55-4376-a825-a887c8046f05" providerId="ADAL" clId="{5F7BE021-1F12-4A2C-8BAE-51B85FD21847}" dt="2020-04-21T12:26:05.536" v="4" actId="47"/>
      <pc:docMkLst>
        <pc:docMk/>
      </pc:docMkLst>
      <pc:sldChg chg="del">
        <pc:chgData name="Rosmorduc Vinca" userId="ad80fc01-cf55-4376-a825-a887c8046f05" providerId="ADAL" clId="{5F7BE021-1F12-4A2C-8BAE-51B85FD21847}" dt="2020-04-21T12:25:51.102" v="1" actId="47"/>
        <pc:sldMkLst>
          <pc:docMk/>
          <pc:sldMk cId="0" sldId="285"/>
        </pc:sldMkLst>
      </pc:sldChg>
      <pc:sldChg chg="del">
        <pc:chgData name="Rosmorduc Vinca" userId="ad80fc01-cf55-4376-a825-a887c8046f05" providerId="ADAL" clId="{5F7BE021-1F12-4A2C-8BAE-51B85FD21847}" dt="2020-04-21T12:25:50.131" v="0" actId="47"/>
        <pc:sldMkLst>
          <pc:docMk/>
          <pc:sldMk cId="0" sldId="306"/>
        </pc:sldMkLst>
      </pc:sldChg>
      <pc:sldChg chg="del">
        <pc:chgData name="Rosmorduc Vinca" userId="ad80fc01-cf55-4376-a825-a887c8046f05" providerId="ADAL" clId="{5F7BE021-1F12-4A2C-8BAE-51B85FD21847}" dt="2020-04-21T12:25:54.061" v="2" actId="47"/>
        <pc:sldMkLst>
          <pc:docMk/>
          <pc:sldMk cId="0" sldId="309"/>
        </pc:sldMkLst>
      </pc:sldChg>
      <pc:sldChg chg="del">
        <pc:chgData name="Rosmorduc Vinca" userId="ad80fc01-cf55-4376-a825-a887c8046f05" providerId="ADAL" clId="{5F7BE021-1F12-4A2C-8BAE-51B85FD21847}" dt="2020-04-21T12:25:59.687" v="3" actId="47"/>
        <pc:sldMkLst>
          <pc:docMk/>
          <pc:sldMk cId="0" sldId="327"/>
        </pc:sldMkLst>
      </pc:sldChg>
      <pc:sldChg chg="del">
        <pc:chgData name="Rosmorduc Vinca" userId="ad80fc01-cf55-4376-a825-a887c8046f05" providerId="ADAL" clId="{5F7BE021-1F12-4A2C-8BAE-51B85FD21847}" dt="2020-04-21T12:26:05.536" v="4" actId="47"/>
        <pc:sldMkLst>
          <pc:docMk/>
          <pc:sldMk cId="0" sldId="331"/>
        </pc:sldMkLst>
      </pc:sldChg>
    </pc:docChg>
  </pc:docChgLst>
  <pc:docChgLst>
    <pc:chgData name="Rosmorduc Vinca" userId="ad80fc01-cf55-4376-a825-a887c8046f05" providerId="ADAL" clId="{A74FD233-2F83-493A-90A7-F88D168842CD}"/>
    <pc:docChg chg="custSel addSld delSld modSld modMainMaster">
      <pc:chgData name="Rosmorduc Vinca" userId="ad80fc01-cf55-4376-a825-a887c8046f05" providerId="ADAL" clId="{A74FD233-2F83-493A-90A7-F88D168842CD}" dt="2019-07-29T13:27:46.525" v="154" actId="20577"/>
      <pc:docMkLst>
        <pc:docMk/>
      </pc:docMkLst>
      <pc:sldChg chg="modSp">
        <pc:chgData name="Rosmorduc Vinca" userId="ad80fc01-cf55-4376-a825-a887c8046f05" providerId="ADAL" clId="{A74FD233-2F83-493A-90A7-F88D168842CD}" dt="2019-07-29T13:23:11.652" v="53" actId="6549"/>
        <pc:sldMkLst>
          <pc:docMk/>
          <pc:sldMk cId="0" sldId="285"/>
        </pc:sldMkLst>
        <pc:spChg chg="mod">
          <ac:chgData name="Rosmorduc Vinca" userId="ad80fc01-cf55-4376-a825-a887c8046f05" providerId="ADAL" clId="{A74FD233-2F83-493A-90A7-F88D168842CD}" dt="2019-07-29T13:22:06.541" v="10" actId="179"/>
          <ac:spMkLst>
            <pc:docMk/>
            <pc:sldMk cId="0" sldId="285"/>
            <ac:spMk id="1229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3:11.652" v="53" actId="6549"/>
          <ac:spMkLst>
            <pc:docMk/>
            <pc:sldMk cId="0" sldId="285"/>
            <ac:spMk id="12291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285"/>
            <ac:picMk id="12292" creationId="{00000000-0000-0000-0000-000000000000}"/>
          </ac:picMkLst>
        </pc:picChg>
      </pc:sldChg>
      <pc:sldChg chg="addSp modSp">
        <pc:chgData name="Rosmorduc Vinca" userId="ad80fc01-cf55-4376-a825-a887c8046f05" providerId="ADAL" clId="{A74FD233-2F83-493A-90A7-F88D168842CD}" dt="2019-07-29T13:23:25.293" v="58" actId="20577"/>
        <pc:sldMkLst>
          <pc:docMk/>
          <pc:sldMk cId="0" sldId="306"/>
        </pc:sldMkLst>
        <pc:spChg chg="add mod">
          <ac:chgData name="Rosmorduc Vinca" userId="ad80fc01-cf55-4376-a825-a887c8046f05" providerId="ADAL" clId="{A74FD233-2F83-493A-90A7-F88D168842CD}" dt="2019-07-29T13:23:25.293" v="58" actId="20577"/>
          <ac:spMkLst>
            <pc:docMk/>
            <pc:sldMk cId="0" sldId="306"/>
            <ac:spMk id="2" creationId="{4BFA7ACC-D4CB-4DD4-8FE0-374732EB83B7}"/>
          </ac:spMkLst>
        </pc:spChg>
        <pc:spChg chg="mod">
          <ac:chgData name="Rosmorduc Vinca" userId="ad80fc01-cf55-4376-a825-a887c8046f05" providerId="ADAL" clId="{A74FD233-2F83-493A-90A7-F88D168842CD}" dt="2019-07-29T13:21:58.870" v="9" actId="179"/>
          <ac:spMkLst>
            <pc:docMk/>
            <pc:sldMk cId="0" sldId="306"/>
            <ac:spMk id="1126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6"/>
            <ac:spMk id="1126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6"/>
            <ac:picMk id="1126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1:50.963" v="8" actId="179"/>
        <pc:sldMkLst>
          <pc:docMk/>
          <pc:sldMk cId="0" sldId="307"/>
        </pc:sldMkLst>
        <pc:spChg chg="mod">
          <ac:chgData name="Rosmorduc Vinca" userId="ad80fc01-cf55-4376-a825-a887c8046f05" providerId="ADAL" clId="{A74FD233-2F83-493A-90A7-F88D168842CD}" dt="2019-07-29T13:21:50.963" v="8" actId="179"/>
          <ac:spMkLst>
            <pc:docMk/>
            <pc:sldMk cId="0" sldId="307"/>
            <ac:spMk id="1331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7"/>
            <ac:spMk id="1331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7"/>
            <ac:picMk id="13316" creationId="{00000000-0000-0000-0000-000000000000}"/>
          </ac:picMkLst>
        </pc:pic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7"/>
            <ac:picMk id="13317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01.340" v="52" actId="179"/>
        <pc:sldMkLst>
          <pc:docMk/>
          <pc:sldMk cId="0" sldId="308"/>
        </pc:sldMkLst>
        <pc:spChg chg="mod">
          <ac:chgData name="Rosmorduc Vinca" userId="ad80fc01-cf55-4376-a825-a887c8046f05" providerId="ADAL" clId="{A74FD233-2F83-493A-90A7-F88D168842CD}" dt="2019-07-29T13:23:01.340" v="52" actId="179"/>
          <ac:spMkLst>
            <pc:docMk/>
            <pc:sldMk cId="0" sldId="308"/>
            <ac:spMk id="1433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8"/>
            <ac:spMk id="14339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8"/>
            <ac:picMk id="1434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41.512" v="64" actId="20577"/>
        <pc:sldMkLst>
          <pc:docMk/>
          <pc:sldMk cId="0" sldId="309"/>
        </pc:sldMkLst>
        <pc:spChg chg="mod">
          <ac:chgData name="Rosmorduc Vinca" userId="ad80fc01-cf55-4376-a825-a887c8046f05" providerId="ADAL" clId="{A74FD233-2F83-493A-90A7-F88D168842CD}" dt="2019-07-29T13:23:36.277" v="59" actId="179"/>
          <ac:spMkLst>
            <pc:docMk/>
            <pc:sldMk cId="0" sldId="309"/>
            <ac:spMk id="15362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3:41.512" v="64" actId="20577"/>
          <ac:spMkLst>
            <pc:docMk/>
            <pc:sldMk cId="0" sldId="309"/>
            <ac:spMk id="15363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9"/>
            <ac:picMk id="15364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51.231" v="65" actId="179"/>
        <pc:sldMkLst>
          <pc:docMk/>
          <pc:sldMk cId="0" sldId="310"/>
        </pc:sldMkLst>
        <pc:spChg chg="mod">
          <ac:chgData name="Rosmorduc Vinca" userId="ad80fc01-cf55-4376-a825-a887c8046f05" providerId="ADAL" clId="{A74FD233-2F83-493A-90A7-F88D168842CD}" dt="2019-07-29T13:23:51.231" v="65" actId="179"/>
          <ac:spMkLst>
            <pc:docMk/>
            <pc:sldMk cId="0" sldId="310"/>
            <ac:spMk id="1638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0"/>
            <ac:spMk id="1638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0"/>
            <ac:picMk id="1638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59.481" v="66" actId="179"/>
        <pc:sldMkLst>
          <pc:docMk/>
          <pc:sldMk cId="0" sldId="312"/>
        </pc:sldMkLst>
        <pc:spChg chg="mod">
          <ac:chgData name="Rosmorduc Vinca" userId="ad80fc01-cf55-4376-a825-a887c8046f05" providerId="ADAL" clId="{A74FD233-2F83-493A-90A7-F88D168842CD}" dt="2019-07-29T13:23:59.481" v="66" actId="179"/>
          <ac:spMkLst>
            <pc:docMk/>
            <pc:sldMk cId="0" sldId="312"/>
            <ac:spMk id="17411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2"/>
            <ac:spMk id="17412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2"/>
            <ac:picMk id="1741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09.090" v="68" actId="179"/>
        <pc:sldMkLst>
          <pc:docMk/>
          <pc:sldMk cId="0" sldId="318"/>
        </pc:sldMkLst>
        <pc:spChg chg="mod">
          <ac:chgData name="Rosmorduc Vinca" userId="ad80fc01-cf55-4376-a825-a887c8046f05" providerId="ADAL" clId="{A74FD233-2F83-493A-90A7-F88D168842CD}" dt="2019-07-29T13:24:09.090" v="68" actId="179"/>
          <ac:spMkLst>
            <pc:docMk/>
            <pc:sldMk cId="0" sldId="318"/>
            <ac:spMk id="1843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8"/>
            <ac:spMk id="1843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8"/>
            <ac:picMk id="18436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14.887" v="79" actId="20577"/>
        <pc:sldMkLst>
          <pc:docMk/>
          <pc:sldMk cId="0" sldId="324"/>
        </pc:sldMkLst>
        <pc:spChg chg="mod">
          <ac:chgData name="Rosmorduc Vinca" userId="ad80fc01-cf55-4376-a825-a887c8046f05" providerId="ADAL" clId="{A74FD233-2F83-493A-90A7-F88D168842CD}" dt="2019-07-29T13:24:16.731" v="69" actId="179"/>
          <ac:spMkLst>
            <pc:docMk/>
            <pc:sldMk cId="0" sldId="324"/>
            <ac:spMk id="1945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5:14.887" v="79" actId="20577"/>
          <ac:spMkLst>
            <pc:docMk/>
            <pc:sldMk cId="0" sldId="324"/>
            <ac:spMk id="19459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4"/>
            <ac:picMk id="1946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30.731" v="72" actId="179"/>
        <pc:sldMkLst>
          <pc:docMk/>
          <pc:sldMk cId="0" sldId="327"/>
        </pc:sldMkLst>
        <pc:spChg chg="mod">
          <ac:chgData name="Rosmorduc Vinca" userId="ad80fc01-cf55-4376-a825-a887c8046f05" providerId="ADAL" clId="{A74FD233-2F83-493A-90A7-F88D168842CD}" dt="2019-07-29T13:24:30.731" v="72" actId="179"/>
          <ac:spMkLst>
            <pc:docMk/>
            <pc:sldMk cId="0" sldId="327"/>
            <ac:spMk id="20482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27"/>
            <ac:spMk id="20483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7"/>
            <ac:picMk id="20484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41.418" v="73" actId="179"/>
        <pc:sldMkLst>
          <pc:docMk/>
          <pc:sldMk cId="0" sldId="328"/>
        </pc:sldMkLst>
        <pc:spChg chg="mod">
          <ac:chgData name="Rosmorduc Vinca" userId="ad80fc01-cf55-4376-a825-a887c8046f05" providerId="ADAL" clId="{A74FD233-2F83-493A-90A7-F88D168842CD}" dt="2019-07-29T13:24:41.418" v="73" actId="179"/>
          <ac:spMkLst>
            <pc:docMk/>
            <pc:sldMk cId="0" sldId="328"/>
            <ac:spMk id="2150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28"/>
            <ac:spMk id="2150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8"/>
            <ac:picMk id="2150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39.983" v="104" actId="14100"/>
        <pc:sldMkLst>
          <pc:docMk/>
          <pc:sldMk cId="0" sldId="329"/>
        </pc:sldMkLst>
        <pc:spChg chg="mod">
          <ac:chgData name="Rosmorduc Vinca" userId="ad80fc01-cf55-4376-a825-a887c8046f05" providerId="ADAL" clId="{A74FD233-2F83-493A-90A7-F88D168842CD}" dt="2019-07-29T13:24:48.824" v="74" actId="179"/>
          <ac:spMkLst>
            <pc:docMk/>
            <pc:sldMk cId="0" sldId="329"/>
            <ac:spMk id="2253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5:35.436" v="102" actId="20577"/>
          <ac:spMkLst>
            <pc:docMk/>
            <pc:sldMk cId="0" sldId="329"/>
            <ac:spMk id="22531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25:39.983" v="104" actId="14100"/>
          <ac:picMkLst>
            <pc:docMk/>
            <pc:sldMk cId="0" sldId="329"/>
            <ac:picMk id="22532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52.980" v="105" actId="179"/>
        <pc:sldMkLst>
          <pc:docMk/>
          <pc:sldMk cId="0" sldId="330"/>
        </pc:sldMkLst>
        <pc:spChg chg="mod">
          <ac:chgData name="Rosmorduc Vinca" userId="ad80fc01-cf55-4376-a825-a887c8046f05" providerId="ADAL" clId="{A74FD233-2F83-493A-90A7-F88D168842CD}" dt="2019-07-29T13:25:52.980" v="105" actId="179"/>
          <ac:spMkLst>
            <pc:docMk/>
            <pc:sldMk cId="0" sldId="330"/>
            <ac:spMk id="2355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0"/>
            <ac:spMk id="2355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30"/>
            <ac:picMk id="23556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6:04.370" v="107" actId="1076"/>
        <pc:sldMkLst>
          <pc:docMk/>
          <pc:sldMk cId="0" sldId="331"/>
        </pc:sldMkLst>
        <pc:spChg chg="mod">
          <ac:chgData name="Rosmorduc Vinca" userId="ad80fc01-cf55-4376-a825-a887c8046f05" providerId="ADAL" clId="{A74FD233-2F83-493A-90A7-F88D168842CD}" dt="2019-07-29T13:26:00.745" v="106" actId="179"/>
          <ac:spMkLst>
            <pc:docMk/>
            <pc:sldMk cId="0" sldId="331"/>
            <ac:spMk id="2457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1"/>
            <ac:spMk id="24579" creationId="{00000000-0000-0000-0000-000000000000}"/>
          </ac:spMkLst>
        </pc:spChg>
        <pc:grpChg chg="mod">
          <ac:chgData name="Rosmorduc Vinca" userId="ad80fc01-cf55-4376-a825-a887c8046f05" providerId="ADAL" clId="{A74FD233-2F83-493A-90A7-F88D168842CD}" dt="2019-07-29T13:26:04.370" v="107" actId="1076"/>
          <ac:grpSpMkLst>
            <pc:docMk/>
            <pc:sldMk cId="0" sldId="331"/>
            <ac:grpSpMk id="24580" creationId="{00000000-0000-0000-0000-000000000000}"/>
          </ac:grpSpMkLst>
        </pc:grpChg>
      </pc:sldChg>
      <pc:sldChg chg="modSp">
        <pc:chgData name="Rosmorduc Vinca" userId="ad80fc01-cf55-4376-a825-a887c8046f05" providerId="ADAL" clId="{A74FD233-2F83-493A-90A7-F88D168842CD}" dt="2019-07-29T13:26:35.963" v="114" actId="179"/>
        <pc:sldMkLst>
          <pc:docMk/>
          <pc:sldMk cId="0" sldId="332"/>
        </pc:sldMkLst>
        <pc:spChg chg="mod">
          <ac:chgData name="Rosmorduc Vinca" userId="ad80fc01-cf55-4376-a825-a887c8046f05" providerId="ADAL" clId="{A74FD233-2F83-493A-90A7-F88D168842CD}" dt="2019-07-29T13:26:35.963" v="114" actId="179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2"/>
            <ac:spMk id="2662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32"/>
            <ac:picMk id="2662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6:29.479" v="113" actId="1076"/>
        <pc:sldMkLst>
          <pc:docMk/>
          <pc:sldMk cId="0" sldId="334"/>
        </pc:sldMkLst>
        <pc:spChg chg="mod">
          <ac:chgData name="Rosmorduc Vinca" userId="ad80fc01-cf55-4376-a825-a887c8046f05" providerId="ADAL" clId="{A74FD233-2F83-493A-90A7-F88D168842CD}" dt="2019-07-29T13:26:17.573" v="108" actId="179"/>
          <ac:spMkLst>
            <pc:docMk/>
            <pc:sldMk cId="0" sldId="334"/>
            <ac:spMk id="25603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6:22.479" v="111" actId="20577"/>
          <ac:spMkLst>
            <pc:docMk/>
            <pc:sldMk cId="0" sldId="334"/>
            <ac:spMk id="25604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26:29.479" v="113" actId="1076"/>
          <ac:picMkLst>
            <pc:docMk/>
            <pc:sldMk cId="0" sldId="334"/>
            <ac:picMk id="25602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1:21.073" v="7" actId="20577"/>
        <pc:sldMkLst>
          <pc:docMk/>
          <pc:sldMk cId="0" sldId="346"/>
        </pc:sldMkLst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9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2" creationId="{537F88A2-C5F0-44B2-80C2-A1C6A690BC7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3" creationId="{6E94ED62-38EA-48A4-A0C1-04D288F4B2B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4" creationId="{5072D86C-5888-40B9-8102-AF722683E74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7" creationId="{E0A95897-4684-4571-8940-2422783C31C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8" creationId="{F873A9ED-15CE-4937-A0C5-280A38FA9BB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9" creationId="{5833705A-AEC5-4771-9B29-E9E9BE0BCD3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0" creationId="{97E890CD-C642-41E6-A8A0-46901704852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1" creationId="{BAED271A-0DF9-44AD-B72C-215AE9F0EE8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2" creationId="{9CA54663-B166-4C66-8969-75CEDCA371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3" creationId="{481ADF84-91EA-4827-9ECE-62DA1CBC41A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4" creationId="{6CD0BF78-436C-4900-A2FD-DE6C06CBE8E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5" creationId="{247BA738-720B-4B1A-AE01-C981D5AA39C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6" creationId="{2F8E137A-450B-4655-A166-95EDA158F5B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7" creationId="{F4A178EE-B00B-48E8-A3DB-B1A84706663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8" creationId="{7313BA7A-424D-43B3-871A-2163E65ED00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9" creationId="{87C24CB7-2315-4AEB-BC46-2A268998FB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0" creationId="{464189B8-45F2-4AE0-9809-746621CE4E3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1" creationId="{E10CBC71-E2D1-47BA-885E-0ED237AC013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2" creationId="{C417F183-07C4-4896-B2C0-E8A04C63190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3" creationId="{3FAC4151-E797-4802-AE97-07476BBBFC1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4" creationId="{19CD20E4-82D6-49D6-8B35-1742D620955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5" creationId="{BBA7B08C-8419-4C99-80A3-A568C1FCCAA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6" creationId="{FBE93D81-0798-4ECB-9EFF-D1DF60FD2A1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7" creationId="{BD797BC6-A4E9-4BC3-B113-5F22A79CBE8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8" creationId="{D5297544-A3A0-4EE9-AFF4-63A5EA0D75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9" creationId="{FF83FD49-23E1-4E5B-9B4E-5114D452BE1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0" creationId="{DE02D548-2D73-47F8-992C-E01B6953E5E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1" creationId="{6405A149-3FCA-416D-AF11-6FFEF083E6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2" creationId="{742758DE-D030-4EA8-AF01-0BBDF3C4D98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3" creationId="{2AD9EE1F-E26D-405F-AA46-4496B746DDE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4" creationId="{3C643A39-24C0-450A-A755-7F5A3FB1C57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5" creationId="{9155DC77-5991-4896-91D8-3D76A02C8A2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6" creationId="{1357D87B-8B99-447B-9016-850682F3100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7" creationId="{732E3463-94F3-4DC9-9AF7-A94A03460C2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8" creationId="{169368BC-E0E5-4273-B366-7F4B2DD2CAD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9" creationId="{C4D2D8AB-6339-4F98-804D-06F46816A7A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0" creationId="{C5C0AF95-27E4-4514-9785-1FE2052A6F0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1" creationId="{9A39D28C-A27A-43BC-9B6B-C795F106A6C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2" creationId="{69B26F55-5E2F-479D-A0E9-45FA98DC354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3" creationId="{6CE271D8-7258-4EE6-A5F7-16E18DA1E7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4" creationId="{5AE50153-5BBA-4B01-A87B-8BA87024CFB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5" creationId="{73229B25-063E-4452-93B0-E0E36AF9BD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6" creationId="{EECB4ADA-040B-494F-91D8-15F3D99365D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7" creationId="{CFF9D504-7359-4EAA-BC2E-CD6D18DF1F8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8" creationId="{4454C709-6C02-4731-9BAF-9C4A14490AA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9" creationId="{CDB02E71-8A19-4F32-A637-BA38415EB6A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0" creationId="{EFD2ADEE-A311-42AA-B39E-5C2B2D2940F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1" creationId="{8A16BDFA-1889-426A-8D7E-2BF2F64A53B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2" creationId="{65E10A5A-67CE-4DCB-AF8C-66E9D65C5F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3" creationId="{3AC53AD8-9474-4CD1-81BB-6A4E97FE68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4" creationId="{69D56D9C-4803-4F8A-9644-0747057C566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5" creationId="{555030AF-A006-4384-80D6-29DB79D359E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6" creationId="{A18A8D0B-43BE-4DBF-A17B-80619EA6C83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7" creationId="{4605D0D3-FC8D-4DC0-AFF4-F3A5102DF23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8" creationId="{668E6569-DAEE-421F-99AA-472B7596949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9" creationId="{9BB12070-36C0-4D00-805B-9ECC00519B9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0" creationId="{07AFD4BF-F2F6-4C1B-8F5F-EE66E36E040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1" creationId="{C735AAE7-A1F6-4515-94B1-E73E6C1EE9D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2" creationId="{FBADAC42-10C5-43D1-A414-B38A749416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3" creationId="{EC428775-D40B-4B09-8F80-F2F6A871EA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4" creationId="{AD7DDFC0-AC16-4D19-94BD-69FBB01613A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5" creationId="{29ACE33F-8EF0-4356-BAF9-57869F8F17D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6" creationId="{21FA0A2E-F04A-4688-ADCC-34902E4D66A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7" creationId="{8B2DCBF1-A1DF-4709-8FC3-B4C4EB431D1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8" creationId="{06B16161-CD86-4848-BAB1-46BE7E9161F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9" creationId="{16C1DEA0-E8EE-42E3-8951-8993F2B116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0" creationId="{F97EC494-A0E7-43BA-96C5-98516E4DF2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1" creationId="{E18F422B-BCFC-4177-9599-FF7F71C908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2" creationId="{E1141CCA-8B77-4F9F-A41E-2F47F87363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3" creationId="{5CAC8294-DC27-4D51-9C72-FD814AB293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4" creationId="{8D2D04C1-02C9-4C8C-A4F6-30F7FECEFF3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5" creationId="{67E6B0C4-6479-4B1E-B1E2-37CC6042C70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6" creationId="{C5ACD5C7-C660-418D-A4B6-ACCB3754906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7" creationId="{8EBCFD06-4AD2-428D-BAB7-25075DED921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8" creationId="{6EE169AD-CF40-4A68-AA77-75D80DABEB8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9" creationId="{C3735F52-76A9-4BC8-BAD0-66F03D96F69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0" creationId="{2EFFC1BE-9C7D-47E5-AAB0-6C0BD6E56EF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1" creationId="{35925166-F6C0-4ED1-B55D-FE5F295C19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2" creationId="{3691D4D5-4318-47B5-AB13-80EEA0AC6C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3" creationId="{C7C8F5E2-2711-48E3-AFCF-CA4E678D288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4" creationId="{8AD5F993-98F6-4D04-8F31-FE8D1AD2CFC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5" creationId="{7A4D6516-28F2-4257-B5DD-59D8B781AC5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6" creationId="{EB227BDF-4513-4A0F-AD5C-0E94DC9AE7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7" creationId="{0120C860-49D7-45C6-A010-036BF7AFDA2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8" creationId="{F6AFC5F7-0566-4D0F-B73F-3E73827680A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9" creationId="{661CBA9C-50B1-4B4C-92D7-6635F32B564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0" creationId="{89543A0B-87CC-43A0-9800-886F2270E4B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1" creationId="{8E0E829C-01D0-4D77-8B37-A6831534862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2" creationId="{ED73D4F4-C4B3-40F3-9A58-A2BDE26C29F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3" creationId="{8EFD5AA3-0703-4E77-8CA6-68FABF632F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4" creationId="{FC5137F5-1560-4ED0-AB6E-21813F922A6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5" creationId="{E5B71370-56BC-4E7C-90D1-126CE34C71D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6" creationId="{9CF63794-6B85-45C7-8DE6-7B2F316D4A3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7" creationId="{CAD9CEDA-BC39-43A1-8F71-15B42ABAB01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8" creationId="{149B4B28-7720-49D5-9D62-AA6687E6EB8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9" creationId="{691A1EFA-3852-4B4F-A23A-0CB3D26FE64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0" creationId="{A99987C9-EC14-400F-ADEF-68E76F34C21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1" creationId="{2076CF12-2220-41D6-B2CE-AAABB82969A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2" creationId="{DECF2B18-3481-400F-97B0-EB1C966106D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3" creationId="{27331694-E432-4C9D-B2F5-78C8B27EA96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4" creationId="{71D7B030-479D-48E8-B516-5C230D5AAC6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5" creationId="{6DFED7E8-F85F-4995-905D-57E5D64FBA4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6" creationId="{3454ACF3-EC43-43D3-B067-98E1282C2F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7" creationId="{5BB55C74-9760-43AF-ABA2-C38B08A79D9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8" creationId="{2987210E-42D3-4461-B3D8-6F288448BB9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9" creationId="{0D80A916-64E7-462D-8D64-E477D7BCE98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0" creationId="{D1D9F5DF-A3CA-49CA-9AA7-B0A942F8873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1" creationId="{93E71A61-5060-4FEB-BA2C-1C6B82ACF08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2" creationId="{74336BA3-4AE4-4EC1-9511-4FE3FE8DE0C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3" creationId="{C0665DA2-EDB7-40BA-B5BE-9EC120E2B7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4" creationId="{C125E807-2878-43BB-8667-0D79C64F79A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5" creationId="{D4190E1F-8080-47C0-ABF3-1C7A8898B4E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6" creationId="{22FF1755-5351-4B09-8C32-D4DB3D4E4B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7" creationId="{ABB7C21D-74A3-4DC8-A26C-1086587705F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8" creationId="{0ACEE983-BC6B-4CBD-9A29-33C8DDD6BF9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9" creationId="{8D444C6D-5FF3-4922-A4A6-E582BBCBBF3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0" creationId="{34FE8748-CA1A-4A5C-9A5B-2D0B4440441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1" creationId="{70B35AE7-4138-4C68-85CB-CBA62EC5BE5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2" creationId="{3559CD44-78FD-43A6-871F-89677A6F588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3" creationId="{7F57C5C3-D08B-4A71-A5D8-7F5D4847AEE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4" creationId="{08AA87E6-7924-4230-9E34-4D38BF3E424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5" creationId="{A22FCA08-9FA5-4A26-880A-0E54ECB543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6" creationId="{6D966B7B-16BA-4A20-961B-8A3A9753366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7" creationId="{D9A1F3D5-9981-4193-8871-4CB9E46EA7B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8" creationId="{CF85BDDB-DD7C-44E9-AD21-6D12E39D46D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9" creationId="{9887E5E9-FA34-4964-AA56-7244D6E1005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0" creationId="{C80F288A-8990-4455-A372-3578BA4081B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1" creationId="{21C7CB0C-CBEA-43E0-914D-7C0A70AC60D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2" creationId="{6FDCBD18-E7CA-4587-A7E0-79DC5C6AA0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3" creationId="{53C6A2B4-FC4D-4746-AE9B-6E4649033CF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4" creationId="{1C012D0E-3D40-4D33-9F4F-8146FC4BAE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5" creationId="{26E8AA09-EF43-4408-938D-39C0DD769BC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6" creationId="{DE7636F8-9B1C-4AA4-BFBC-3ABC46AE7D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7" creationId="{12697257-6F52-438C-A772-F1C721B7EB4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8" creationId="{4ECE695B-2237-4BAA-97A2-17E43ED3537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9" creationId="{6CCEF5BC-F52D-4D58-9FA9-B91CDFFD629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0" creationId="{0D13F594-2E34-4793-BE91-0934DB1EE73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1" creationId="{EF1F3AD0-D2A3-403C-B9EA-67BF3FB10AC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2" creationId="{F15C755D-8CDC-48D8-A574-ABA3FA35B22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3" creationId="{55014510-340E-410B-8D78-115DACED2A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4" creationId="{A67F6EAD-4597-459B-87D0-0D811CF5859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5" creationId="{283BC30A-C875-4BAB-A948-E66FD22924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6" creationId="{DD9E595B-214E-406E-86ED-B3AC133BFBE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7" creationId="{4CB92D31-5039-4DBD-87A1-F6CB5F3EB9D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8" creationId="{C71B37FB-6F73-4247-8A54-82B1B27E8E3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9" creationId="{90F0B3EE-498D-49E2-9207-1318F4A778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0" creationId="{6AE7560F-C587-4C8C-AF5B-1B86A2CD3B8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1" creationId="{A750CE2A-CFF9-414C-A081-117B9CDFE31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2" creationId="{122741F9-2E29-4E98-95FC-E8D5AB58D9B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3" creationId="{BD376B8F-A448-4011-8E00-69475928036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4" creationId="{D1EDC7AB-7FE9-4B1E-A390-575F92A49F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5" creationId="{626247F0-982F-48BD-8ED2-DCDC3DDB14B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6" creationId="{D22A839E-A93D-42E8-ADF4-1A92D7DBCEA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7" creationId="{3E9E26D7-9230-48FA-9EAC-EE7A998BFA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8" creationId="{9D46D14A-A049-4E9B-860D-7C9992DA141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9" creationId="{A0250933-D229-4772-A586-09D27A2BF64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0" creationId="{5BF893EC-2B9E-4623-8AFE-8AF5288AAB5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1" creationId="{A785046D-2534-4970-B9D8-7BF97DE9142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2" creationId="{E66F4267-58E9-469A-9F61-FCBD96F3696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3" creationId="{A71CFBE6-B9AD-4B1F-8F1A-BB5B2C45C00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4" creationId="{379FA8EC-2A00-47DA-A9E8-AE5E9B58E92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5" creationId="{1016560D-157F-42A9-9609-4D023C510C4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6" creationId="{7ACBF40F-738B-4C5D-9E30-79277D3D1AE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7" creationId="{DDD0AF3B-C481-45C5-AE12-5BD7AD497BB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8" creationId="{2B1F0382-70A4-47CF-A923-656BE8FC826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9" creationId="{9578897B-557D-44AC-AD9C-74D879E83F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0" creationId="{52DB17B0-D616-4AF3-8F2C-34C69CAC2F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1" creationId="{42D7B734-1505-418F-A494-BC0027DDC75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2" creationId="{1E9324C3-C75E-474B-8EB2-2F976675C17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3" creationId="{1742E218-71CE-4E74-9769-E89CE13F9D7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4" creationId="{1D997164-B413-48EE-9302-45E0FB421B6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5" creationId="{24E428BE-913D-4AED-B735-81DD71BEF90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6" creationId="{D5902908-C59F-4EE1-B8EA-4DEEEF9E790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7" creationId="{C14A1061-AD6C-403F-B1CE-1A8AD159BFC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8" creationId="{F6429070-7437-47C9-AB1B-22B09690D46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9" creationId="{35A5FDFC-E782-452A-82FC-1AF4C8DAA1E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0" creationId="{E04607CA-3A62-41BE-8795-8467C580868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1" creationId="{F73472FA-42E1-4BE9-B0FA-39ECA8C9785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2" creationId="{9244727D-B01A-420C-8CBB-91335FB7913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3" creationId="{33A9141D-C0FB-4F29-B7D8-49F725353C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4" creationId="{792BF63E-58B4-4D0C-9F95-BDADF3501DF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5" creationId="{63B07E7C-2999-4CB3-BE92-139E1FFC867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6" creationId="{77C44CD8-847C-4E81-BBE3-B9F72C507BA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7" creationId="{690A1840-BB05-408E-834A-D276249CA5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8" creationId="{C6F557CF-0A2D-4B59-94BB-29B70F30AA3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9" creationId="{58A4E153-E145-42C9-A0A3-AB4F9FDF4EA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0" creationId="{D4D21A0C-9399-4439-9580-4502FC9CA90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1" creationId="{C7775DBC-86F2-4656-BB41-219906B81B6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2" creationId="{795CFCEF-240E-439E-8CDF-AFB0E75560A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3" creationId="{FD25B762-B9E3-49ED-916E-6971BA075C4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4" creationId="{A4F56C64-6B44-4F0D-B982-3454E55CFE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5" creationId="{2FEE306A-B0CB-4327-BAC9-EB99BCADA9D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6" creationId="{1D7F8D1E-028D-48BB-A191-152B41CB0F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7" creationId="{2EEA9B5D-2335-472B-A99B-E7CF5FD5011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8" creationId="{DC016D78-B198-4B66-A1E9-95B753E56E2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9" creationId="{F50E9483-992D-449E-975F-45E991A7FC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0" creationId="{F2FAB22B-802B-4A56-A192-F7B90027F9E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1" creationId="{EA8EC111-13EC-469C-BA4F-AD956D61799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2" creationId="{C65E4942-51D8-4247-9CC0-769193A9DAA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3" creationId="{492BB931-9DD3-4FF3-B120-D0C4AA1AEF3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4" creationId="{CBAED3F2-4ADA-4504-86B2-3E2F5593712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5" creationId="{3A5830EB-1CC6-4444-850E-1BA952E954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6" creationId="{C7CF4587-D050-4B6C-82CC-7075723B360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7" creationId="{33EA8FF1-D00D-485F-8B32-E35D4562706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8" creationId="{7FE848CD-BCAB-4E2D-AE7B-963AE85CEC4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9" creationId="{F20A96CC-007A-4CCD-B85E-17F5978026B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0" creationId="{B10D56F7-3FC1-4B5C-8ECC-7450BA80D6F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1" creationId="{9B1FD855-5361-4075-85BF-64147392C85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2" creationId="{2FA5BE9F-BDC4-44F8-9746-12D825ABBB5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3" creationId="{89BB0D96-1DAE-42D4-BB90-CEEC83D7758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4" creationId="{D2EDA7F7-328F-4CD5-AA53-0E5F8CB509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5" creationId="{4F0524F2-A1C2-4908-997C-085EEE6A2B8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6" creationId="{0B4DD60B-5923-47DE-9F16-8755FCAA3E4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7" creationId="{FD94B25E-4BF0-49A5-BCF4-60428868632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8" creationId="{C4063129-DFB8-4600-9DC9-58C2B6EB03F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9" creationId="{C6FE1193-B671-488A-9EF8-62E7E8BAAFF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0" creationId="{46DC6B75-B224-4CD1-8108-6B88047F53D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1" creationId="{BAC44927-BE69-427F-901F-5F750149F61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2" creationId="{E7B31606-7727-488E-9CDE-AA9A1809A7B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3" creationId="{D1AF81AC-DB2E-418F-92DA-C056471936B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4" creationId="{8A1262C2-A699-4301-9641-F7D0C8F5906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5" creationId="{A495F35D-343D-4186-B467-718E59ECEADA}"/>
          </ac:spMkLst>
        </pc:spChg>
        <pc:spChg chg="mod">
          <ac:chgData name="Rosmorduc Vinca" userId="ad80fc01-cf55-4376-a825-a887c8046f05" providerId="ADAL" clId="{A74FD233-2F83-493A-90A7-F88D168842CD}" dt="2019-07-29T13:21:21.073" v="7" actId="20577"/>
          <ac:spMkLst>
            <pc:docMk/>
            <pc:sldMk cId="0" sldId="346"/>
            <ac:spMk id="1016" creationId="{F0B882CB-85E0-47CF-9FCB-ED0329083C3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7" creationId="{B32CFBDC-59B8-4202-8C20-884AC0121BB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8" creationId="{15F6562D-8687-4F74-BF03-7A361A8BC0F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9" creationId="{A16AFCDF-FD7B-43EE-9609-F1DBCC5709E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0" creationId="{8FFA2BCD-7C7B-4D8D-A0B0-58DB4D83775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1" creationId="{C6E2EA5D-84B3-49F5-847E-E090A0BEC66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2" creationId="{9FCBED88-B513-4A5C-8F39-63A40F2CD4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3" creationId="{5E8A031B-118F-40E2-B51B-E99EC12F935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4" creationId="{BCE77360-7D6F-4880-BAAD-2BAE303776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5" creationId="{6F8EF3ED-3E33-4608-BC3E-2C817442F130}"/>
          </ac:spMkLst>
        </pc:spChg>
      </pc:sldChg>
      <pc:sldChg chg="modSp add">
        <pc:chgData name="Rosmorduc Vinca" userId="ad80fc01-cf55-4376-a825-a887c8046f05" providerId="ADAL" clId="{A74FD233-2F83-493A-90A7-F88D168842CD}" dt="2019-07-29T13:27:46.525" v="154" actId="20577"/>
        <pc:sldMkLst>
          <pc:docMk/>
          <pc:sldMk cId="3776507324" sldId="350"/>
        </pc:sldMkLst>
        <pc:spChg chg="mod">
          <ac:chgData name="Rosmorduc Vinca" userId="ad80fc01-cf55-4376-a825-a887c8046f05" providerId="ADAL" clId="{A74FD233-2F83-493A-90A7-F88D168842CD}" dt="2019-07-29T13:27:46.525" v="154" actId="20577"/>
          <ac:spMkLst>
            <pc:docMk/>
            <pc:sldMk cId="3776507324" sldId="350"/>
            <ac:spMk id="2" creationId="{26B94267-A045-4544-96DD-CE15453B9525}"/>
          </ac:spMkLst>
        </pc:spChg>
      </pc:sldChg>
      <pc:sldMasterChg chg="delSp modSp modSldLayout">
        <pc:chgData name="Rosmorduc Vinca" userId="ad80fc01-cf55-4376-a825-a887c8046f05" providerId="ADAL" clId="{A74FD233-2F83-493A-90A7-F88D168842CD}" dt="2019-07-29T13:19:51.427" v="5" actId="478"/>
        <pc:sldMasterMkLst>
          <pc:docMk/>
          <pc:sldMasterMk cId="0" sldId="2147483670"/>
        </pc:sldMasterMkLst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7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2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27" creationId="{00000000-0000-0000-0000-000000000000}"/>
          </ac:spMkLst>
        </pc:spChg>
        <pc:picChg chg="del mod">
          <ac:chgData name="Rosmorduc Vinca" userId="ad80fc01-cf55-4376-a825-a887c8046f05" providerId="ADAL" clId="{A74FD233-2F83-493A-90A7-F88D168842CD}" dt="2019-07-29T13:19:46.365" v="2" actId="478"/>
          <ac:picMkLst>
            <pc:docMk/>
            <pc:sldMasterMk cId="0" sldId="2147483670"/>
            <ac:picMk id="1028" creationId="{00000000-0000-0000-0000-000000000000}"/>
          </ac:picMkLst>
        </pc:pic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3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4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5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50.177" v="4" actId="478"/>
          <ac:cxnSpMkLst>
            <pc:docMk/>
            <pc:sldMasterMk cId="0" sldId="2147483670"/>
            <ac:cxnSpMk id="16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9.084" v="3" actId="478"/>
          <ac:cxnSpMkLst>
            <pc:docMk/>
            <pc:sldMasterMk cId="0" sldId="2147483670"/>
            <ac:cxnSpMk id="17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51.427" v="5" actId="478"/>
          <ac:cxnSpMkLst>
            <pc:docMk/>
            <pc:sldMasterMk cId="0" sldId="2147483670"/>
            <ac:cxnSpMk id="18" creationId="{00000000-0000-0000-0000-000000000000}"/>
          </ac:cxnSpMkLst>
        </pc:cxn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7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7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7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8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8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8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9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4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5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6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1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1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3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5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5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5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6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7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7"/>
              <ac:spMk id="5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8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4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6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9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4" creationId="{00000000-0000-0000-0000-000000000000}"/>
            </ac:spMkLst>
          </pc:spChg>
        </pc:sldLayoutChg>
      </pc:sldMasterChg>
    </pc:docChg>
  </pc:docChgLst>
  <pc:docChgLst>
    <pc:chgData name="Rosmorduc Vinca" userId="ad80fc01-cf55-4376-a825-a887c8046f05" providerId="ADAL" clId="{B976E623-350D-45E3-85A0-C4C99C19FFE8}"/>
    <pc:docChg chg="modSld">
      <pc:chgData name="Rosmorduc Vinca" userId="ad80fc01-cf55-4376-a825-a887c8046f05" providerId="ADAL" clId="{B976E623-350D-45E3-85A0-C4C99C19FFE8}" dt="2024-01-26T14:15:05.384" v="34" actId="20577"/>
      <pc:docMkLst>
        <pc:docMk/>
      </pc:docMkLst>
      <pc:sldChg chg="modSp mod">
        <pc:chgData name="Rosmorduc Vinca" userId="ad80fc01-cf55-4376-a825-a887c8046f05" providerId="ADAL" clId="{B976E623-350D-45E3-85A0-C4C99C19FFE8}" dt="2024-01-26T14:15:05.384" v="34" actId="20577"/>
        <pc:sldMkLst>
          <pc:docMk/>
          <pc:sldMk cId="0" sldId="332"/>
        </pc:sldMkLst>
        <pc:spChg chg="mod">
          <ac:chgData name="Rosmorduc Vinca" userId="ad80fc01-cf55-4376-a825-a887c8046f05" providerId="ADAL" clId="{B976E623-350D-45E3-85A0-C4C99C19FFE8}" dt="2024-01-26T14:15:05.384" v="34" actId="20577"/>
          <ac:spMkLst>
            <pc:docMk/>
            <pc:sldMk cId="0" sldId="332"/>
            <ac:spMk id="26627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31B8F73C-C25D-4C24-BE28-8CFDC8CFE5F2}"/>
    <pc:docChg chg="custSel modSld">
      <pc:chgData name="Rosmorduc Vinca" userId="ad80fc01-cf55-4376-a825-a887c8046f05" providerId="ADAL" clId="{31B8F73C-C25D-4C24-BE28-8CFDC8CFE5F2}" dt="2019-10-04T07:58:04.580" v="1383" actId="20577"/>
      <pc:docMkLst>
        <pc:docMk/>
      </pc:docMkLst>
      <pc:sldChg chg="modSp">
        <pc:chgData name="Rosmorduc Vinca" userId="ad80fc01-cf55-4376-a825-a887c8046f05" providerId="ADAL" clId="{31B8F73C-C25D-4C24-BE28-8CFDC8CFE5F2}" dt="2019-10-04T07:38:07.007" v="324"/>
        <pc:sldMkLst>
          <pc:docMk/>
          <pc:sldMk cId="0" sldId="285"/>
        </pc:sldMkLst>
        <pc:spChg chg="mod">
          <ac:chgData name="Rosmorduc Vinca" userId="ad80fc01-cf55-4376-a825-a887c8046f05" providerId="ADAL" clId="{31B8F73C-C25D-4C24-BE28-8CFDC8CFE5F2}" dt="2019-10-04T07:38:07.007" v="324"/>
          <ac:spMkLst>
            <pc:docMk/>
            <pc:sldMk cId="0" sldId="285"/>
            <ac:spMk id="12291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32:24.562" v="189" actId="20577"/>
        <pc:sldMkLst>
          <pc:docMk/>
          <pc:sldMk cId="0" sldId="306"/>
        </pc:sldMkLst>
        <pc:spChg chg="mod">
          <ac:chgData name="Rosmorduc Vinca" userId="ad80fc01-cf55-4376-a825-a887c8046f05" providerId="ADAL" clId="{31B8F73C-C25D-4C24-BE28-8CFDC8CFE5F2}" dt="2019-10-04T07:32:24.562" v="189" actId="20577"/>
          <ac:spMkLst>
            <pc:docMk/>
            <pc:sldMk cId="0" sldId="306"/>
            <ac:spMk id="2" creationId="{4BFA7ACC-D4CB-4DD4-8FE0-374732EB83B7}"/>
          </ac:spMkLst>
        </pc:spChg>
        <pc:spChg chg="mod">
          <ac:chgData name="Rosmorduc Vinca" userId="ad80fc01-cf55-4376-a825-a887c8046f05" providerId="ADAL" clId="{31B8F73C-C25D-4C24-BE28-8CFDC8CFE5F2}" dt="2019-10-04T07:31:06.097" v="85" actId="6549"/>
          <ac:spMkLst>
            <pc:docMk/>
            <pc:sldMk cId="0" sldId="306"/>
            <ac:spMk id="11266" creationId="{00000000-0000-0000-0000-000000000000}"/>
          </ac:spMkLst>
        </pc:spChg>
        <pc:spChg chg="mod">
          <ac:chgData name="Rosmorduc Vinca" userId="ad80fc01-cf55-4376-a825-a887c8046f05" providerId="ADAL" clId="{31B8F73C-C25D-4C24-BE28-8CFDC8CFE5F2}" dt="2019-10-04T07:31:55.141" v="124" actId="20577"/>
          <ac:spMkLst>
            <pc:docMk/>
            <pc:sldMk cId="0" sldId="306"/>
            <ac:spMk id="11267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47:18.868" v="656"/>
        <pc:sldMkLst>
          <pc:docMk/>
          <pc:sldMk cId="0" sldId="307"/>
        </pc:sldMkLst>
        <pc:spChg chg="mod">
          <ac:chgData name="Rosmorduc Vinca" userId="ad80fc01-cf55-4376-a825-a887c8046f05" providerId="ADAL" clId="{31B8F73C-C25D-4C24-BE28-8CFDC8CFE5F2}" dt="2019-10-04T07:47:18.868" v="656"/>
          <ac:spMkLst>
            <pc:docMk/>
            <pc:sldMk cId="0" sldId="307"/>
            <ac:spMk id="13315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42:50.774" v="471"/>
        <pc:sldMkLst>
          <pc:docMk/>
          <pc:sldMk cId="0" sldId="308"/>
        </pc:sldMkLst>
        <pc:spChg chg="mod">
          <ac:chgData name="Rosmorduc Vinca" userId="ad80fc01-cf55-4376-a825-a887c8046f05" providerId="ADAL" clId="{31B8F73C-C25D-4C24-BE28-8CFDC8CFE5F2}" dt="2019-10-04T07:42:50.774" v="471"/>
          <ac:spMkLst>
            <pc:docMk/>
            <pc:sldMk cId="0" sldId="308"/>
            <ac:spMk id="14339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44:21.315" v="479"/>
        <pc:sldMkLst>
          <pc:docMk/>
          <pc:sldMk cId="0" sldId="309"/>
        </pc:sldMkLst>
        <pc:spChg chg="mod">
          <ac:chgData name="Rosmorduc Vinca" userId="ad80fc01-cf55-4376-a825-a887c8046f05" providerId="ADAL" clId="{31B8F73C-C25D-4C24-BE28-8CFDC8CFE5F2}" dt="2019-10-04T07:44:21.315" v="479"/>
          <ac:spMkLst>
            <pc:docMk/>
            <pc:sldMk cId="0" sldId="309"/>
            <ac:spMk id="15363" creationId="{00000000-0000-0000-0000-000000000000}"/>
          </ac:spMkLst>
        </pc:spChg>
        <pc:picChg chg="mod">
          <ac:chgData name="Rosmorduc Vinca" userId="ad80fc01-cf55-4376-a825-a887c8046f05" providerId="ADAL" clId="{31B8F73C-C25D-4C24-BE28-8CFDC8CFE5F2}" dt="2019-10-04T07:43:03.867" v="474" actId="1076"/>
          <ac:picMkLst>
            <pc:docMk/>
            <pc:sldMk cId="0" sldId="309"/>
            <ac:picMk id="15364" creationId="{00000000-0000-0000-0000-000000000000}"/>
          </ac:picMkLst>
        </pc:picChg>
      </pc:sldChg>
      <pc:sldChg chg="modSp">
        <pc:chgData name="Rosmorduc Vinca" userId="ad80fc01-cf55-4376-a825-a887c8046f05" providerId="ADAL" clId="{31B8F73C-C25D-4C24-BE28-8CFDC8CFE5F2}" dt="2019-10-04T07:54:17.653" v="1056" actId="20577"/>
        <pc:sldMkLst>
          <pc:docMk/>
          <pc:sldMk cId="0" sldId="310"/>
        </pc:sldMkLst>
        <pc:spChg chg="mod">
          <ac:chgData name="Rosmorduc Vinca" userId="ad80fc01-cf55-4376-a825-a887c8046f05" providerId="ADAL" clId="{31B8F73C-C25D-4C24-BE28-8CFDC8CFE5F2}" dt="2019-10-04T07:45:38.311" v="612" actId="1076"/>
          <ac:spMkLst>
            <pc:docMk/>
            <pc:sldMk cId="0" sldId="310"/>
            <ac:spMk id="2" creationId="{A00630CC-338C-4758-A6C6-2147C7B3CB89}"/>
          </ac:spMkLst>
        </pc:spChg>
        <pc:spChg chg="mod">
          <ac:chgData name="Rosmorduc Vinca" userId="ad80fc01-cf55-4376-a825-a887c8046f05" providerId="ADAL" clId="{31B8F73C-C25D-4C24-BE28-8CFDC8CFE5F2}" dt="2019-10-04T07:54:17.653" v="1056" actId="20577"/>
          <ac:spMkLst>
            <pc:docMk/>
            <pc:sldMk cId="0" sldId="310"/>
            <ac:spMk id="16387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46:31.402" v="634" actId="20577"/>
        <pc:sldMkLst>
          <pc:docMk/>
          <pc:sldMk cId="0" sldId="312"/>
        </pc:sldMkLst>
        <pc:spChg chg="mod">
          <ac:chgData name="Rosmorduc Vinca" userId="ad80fc01-cf55-4376-a825-a887c8046f05" providerId="ADAL" clId="{31B8F73C-C25D-4C24-BE28-8CFDC8CFE5F2}" dt="2019-10-04T07:46:31.402" v="634" actId="20577"/>
          <ac:spMkLst>
            <pc:docMk/>
            <pc:sldMk cId="0" sldId="312"/>
            <ac:spMk id="17412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4:12.012" v="1054" actId="20577"/>
        <pc:sldMkLst>
          <pc:docMk/>
          <pc:sldMk cId="0" sldId="318"/>
        </pc:sldMkLst>
        <pc:spChg chg="mod">
          <ac:chgData name="Rosmorduc Vinca" userId="ad80fc01-cf55-4376-a825-a887c8046f05" providerId="ADAL" clId="{31B8F73C-C25D-4C24-BE28-8CFDC8CFE5F2}" dt="2019-10-04T07:54:12.012" v="1054" actId="20577"/>
          <ac:spMkLst>
            <pc:docMk/>
            <pc:sldMk cId="0" sldId="318"/>
            <ac:spMk id="18435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48:23.270" v="718" actId="20577"/>
        <pc:sldMkLst>
          <pc:docMk/>
          <pc:sldMk cId="0" sldId="324"/>
        </pc:sldMkLst>
        <pc:spChg chg="mod">
          <ac:chgData name="Rosmorduc Vinca" userId="ad80fc01-cf55-4376-a825-a887c8046f05" providerId="ADAL" clId="{31B8F73C-C25D-4C24-BE28-8CFDC8CFE5F2}" dt="2019-10-04T07:48:23.270" v="718" actId="20577"/>
          <ac:spMkLst>
            <pc:docMk/>
            <pc:sldMk cId="0" sldId="324"/>
            <ac:spMk id="19459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0:27.641" v="795" actId="20577"/>
        <pc:sldMkLst>
          <pc:docMk/>
          <pc:sldMk cId="0" sldId="327"/>
        </pc:sldMkLst>
        <pc:spChg chg="mod">
          <ac:chgData name="Rosmorduc Vinca" userId="ad80fc01-cf55-4376-a825-a887c8046f05" providerId="ADAL" clId="{31B8F73C-C25D-4C24-BE28-8CFDC8CFE5F2}" dt="2019-10-04T07:50:27.641" v="795" actId="20577"/>
          <ac:spMkLst>
            <pc:docMk/>
            <pc:sldMk cId="0" sldId="327"/>
            <ac:spMk id="2" creationId="{4AFFE773-5E3C-4D59-9F24-D71030E91D1A}"/>
          </ac:spMkLst>
        </pc:spChg>
        <pc:spChg chg="mod">
          <ac:chgData name="Rosmorduc Vinca" userId="ad80fc01-cf55-4376-a825-a887c8046f05" providerId="ADAL" clId="{31B8F73C-C25D-4C24-BE28-8CFDC8CFE5F2}" dt="2019-10-04T07:50:16.220" v="775" actId="20577"/>
          <ac:spMkLst>
            <pc:docMk/>
            <pc:sldMk cId="0" sldId="327"/>
            <ac:spMk id="20483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1:44.781" v="828"/>
        <pc:sldMkLst>
          <pc:docMk/>
          <pc:sldMk cId="0" sldId="328"/>
        </pc:sldMkLst>
        <pc:spChg chg="mod">
          <ac:chgData name="Rosmorduc Vinca" userId="ad80fc01-cf55-4376-a825-a887c8046f05" providerId="ADAL" clId="{31B8F73C-C25D-4C24-BE28-8CFDC8CFE5F2}" dt="2019-10-04T07:51:44.781" v="828"/>
          <ac:spMkLst>
            <pc:docMk/>
            <pc:sldMk cId="0" sldId="328"/>
            <ac:spMk id="21507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4:01.075" v="1052" actId="20577"/>
        <pc:sldMkLst>
          <pc:docMk/>
          <pc:sldMk cId="0" sldId="329"/>
        </pc:sldMkLst>
        <pc:spChg chg="mod">
          <ac:chgData name="Rosmorduc Vinca" userId="ad80fc01-cf55-4376-a825-a887c8046f05" providerId="ADAL" clId="{31B8F73C-C25D-4C24-BE28-8CFDC8CFE5F2}" dt="2019-10-04T07:54:01.075" v="1052" actId="20577"/>
          <ac:spMkLst>
            <pc:docMk/>
            <pc:sldMk cId="0" sldId="329"/>
            <ac:spMk id="22531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5:04.432" v="1060" actId="20577"/>
        <pc:sldMkLst>
          <pc:docMk/>
          <pc:sldMk cId="0" sldId="330"/>
        </pc:sldMkLst>
        <pc:spChg chg="mod">
          <ac:chgData name="Rosmorduc Vinca" userId="ad80fc01-cf55-4376-a825-a887c8046f05" providerId="ADAL" clId="{31B8F73C-C25D-4C24-BE28-8CFDC8CFE5F2}" dt="2019-10-04T07:55:04.432" v="1060" actId="20577"/>
          <ac:spMkLst>
            <pc:docMk/>
            <pc:sldMk cId="0" sldId="330"/>
            <ac:spMk id="23555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5:38.774" v="1140" actId="20577"/>
        <pc:sldMkLst>
          <pc:docMk/>
          <pc:sldMk cId="0" sldId="331"/>
        </pc:sldMkLst>
        <pc:spChg chg="mod">
          <ac:chgData name="Rosmorduc Vinca" userId="ad80fc01-cf55-4376-a825-a887c8046f05" providerId="ADAL" clId="{31B8F73C-C25D-4C24-BE28-8CFDC8CFE5F2}" dt="2019-10-04T07:55:38.774" v="1140" actId="20577"/>
          <ac:spMkLst>
            <pc:docMk/>
            <pc:sldMk cId="0" sldId="331"/>
            <ac:spMk id="24579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57:47.580" v="1363" actId="20577"/>
        <pc:sldMkLst>
          <pc:docMk/>
          <pc:sldMk cId="0" sldId="332"/>
        </pc:sldMkLst>
        <pc:spChg chg="mod">
          <ac:chgData name="Rosmorduc Vinca" userId="ad80fc01-cf55-4376-a825-a887c8046f05" providerId="ADAL" clId="{31B8F73C-C25D-4C24-BE28-8CFDC8CFE5F2}" dt="2019-10-04T07:57:47.580" v="1363" actId="20577"/>
          <ac:spMkLst>
            <pc:docMk/>
            <pc:sldMk cId="0" sldId="332"/>
            <ac:spMk id="26627" creationId="{00000000-0000-0000-0000-000000000000}"/>
          </ac:spMkLst>
        </pc:spChg>
        <pc:picChg chg="mod">
          <ac:chgData name="Rosmorduc Vinca" userId="ad80fc01-cf55-4376-a825-a887c8046f05" providerId="ADAL" clId="{31B8F73C-C25D-4C24-BE28-8CFDC8CFE5F2}" dt="2019-10-04T07:57:11.441" v="1310" actId="1076"/>
          <ac:picMkLst>
            <pc:docMk/>
            <pc:sldMk cId="0" sldId="332"/>
            <ac:picMk id="26628" creationId="{00000000-0000-0000-0000-000000000000}"/>
          </ac:picMkLst>
        </pc:picChg>
      </pc:sldChg>
      <pc:sldChg chg="modSp">
        <pc:chgData name="Rosmorduc Vinca" userId="ad80fc01-cf55-4376-a825-a887c8046f05" providerId="ADAL" clId="{31B8F73C-C25D-4C24-BE28-8CFDC8CFE5F2}" dt="2019-10-04T07:56:27.803" v="1211" actId="20577"/>
        <pc:sldMkLst>
          <pc:docMk/>
          <pc:sldMk cId="0" sldId="334"/>
        </pc:sldMkLst>
        <pc:spChg chg="mod">
          <ac:chgData name="Rosmorduc Vinca" userId="ad80fc01-cf55-4376-a825-a887c8046f05" providerId="ADAL" clId="{31B8F73C-C25D-4C24-BE28-8CFDC8CFE5F2}" dt="2019-10-04T07:56:27.803" v="1211" actId="20577"/>
          <ac:spMkLst>
            <pc:docMk/>
            <pc:sldMk cId="0" sldId="334"/>
            <ac:spMk id="25604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30:17.241" v="25" actId="20577"/>
        <pc:sldMkLst>
          <pc:docMk/>
          <pc:sldMk cId="0" sldId="343"/>
        </pc:sldMkLst>
        <pc:spChg chg="mod">
          <ac:chgData name="Rosmorduc Vinca" userId="ad80fc01-cf55-4376-a825-a887c8046f05" providerId="ADAL" clId="{31B8F73C-C25D-4C24-BE28-8CFDC8CFE5F2}" dt="2019-10-04T07:30:17.241" v="25" actId="20577"/>
          <ac:spMkLst>
            <pc:docMk/>
            <pc:sldMk cId="0" sldId="343"/>
            <ac:spMk id="6146" creationId="{00000000-0000-0000-0000-000000000000}"/>
          </ac:spMkLst>
        </pc:spChg>
      </pc:sldChg>
      <pc:sldChg chg="modSp">
        <pc:chgData name="Rosmorduc Vinca" userId="ad80fc01-cf55-4376-a825-a887c8046f05" providerId="ADAL" clId="{31B8F73C-C25D-4C24-BE28-8CFDC8CFE5F2}" dt="2019-10-04T07:30:54.879" v="71" actId="20577"/>
        <pc:sldMkLst>
          <pc:docMk/>
          <pc:sldMk cId="0" sldId="346"/>
        </pc:sldMkLst>
        <pc:spChg chg="mod">
          <ac:chgData name="Rosmorduc Vinca" userId="ad80fc01-cf55-4376-a825-a887c8046f05" providerId="ADAL" clId="{31B8F73C-C25D-4C24-BE28-8CFDC8CFE5F2}" dt="2019-10-04T07:30:38.068" v="56" actId="1076"/>
          <ac:spMkLst>
            <pc:docMk/>
            <pc:sldMk cId="0" sldId="346"/>
            <ac:spMk id="198" creationId="{00000000-0000-0000-0000-000000000000}"/>
          </ac:spMkLst>
        </pc:spChg>
        <pc:spChg chg="mod">
          <ac:chgData name="Rosmorduc Vinca" userId="ad80fc01-cf55-4376-a825-a887c8046f05" providerId="ADAL" clId="{31B8F73C-C25D-4C24-BE28-8CFDC8CFE5F2}" dt="2019-10-04T07:30:54.879" v="71" actId="20577"/>
          <ac:spMkLst>
            <pc:docMk/>
            <pc:sldMk cId="0" sldId="346"/>
            <ac:spMk id="797" creationId="{E0A95897-4684-4571-8940-2422783C31C2}"/>
          </ac:spMkLst>
        </pc:spChg>
      </pc:sldChg>
      <pc:sldChg chg="modSp">
        <pc:chgData name="Rosmorduc Vinca" userId="ad80fc01-cf55-4376-a825-a887c8046f05" providerId="ADAL" clId="{31B8F73C-C25D-4C24-BE28-8CFDC8CFE5F2}" dt="2019-10-04T07:58:04.580" v="1383" actId="20577"/>
        <pc:sldMkLst>
          <pc:docMk/>
          <pc:sldMk cId="3776507324" sldId="350"/>
        </pc:sldMkLst>
        <pc:spChg chg="mod">
          <ac:chgData name="Rosmorduc Vinca" userId="ad80fc01-cf55-4376-a825-a887c8046f05" providerId="ADAL" clId="{31B8F73C-C25D-4C24-BE28-8CFDC8CFE5F2}" dt="2019-10-04T07:58:04.580" v="1383" actId="20577"/>
          <ac:spMkLst>
            <pc:docMk/>
            <pc:sldMk cId="3776507324" sldId="350"/>
            <ac:spMk id="2" creationId="{26B94267-A045-4544-96DD-CE15453B9525}"/>
          </ac:spMkLst>
        </pc:spChg>
      </pc:sldChg>
    </pc:docChg>
  </pc:docChgLst>
  <pc:docChgLst>
    <pc:chgData name="Rosmorduc Vinca" userId="ad80fc01-cf55-4376-a825-a887c8046f05" providerId="ADAL" clId="{A6BF66F7-B707-4A56-BCDE-FE20D24DE2AD}"/>
    <pc:docChg chg="custSel delSld modSld">
      <pc:chgData name="Rosmorduc Vinca" userId="ad80fc01-cf55-4376-a825-a887c8046f05" providerId="ADAL" clId="{A6BF66F7-B707-4A56-BCDE-FE20D24DE2AD}" dt="2019-08-20T13:59:45.934" v="388" actId="20577"/>
      <pc:docMkLst>
        <pc:docMk/>
      </pc:docMkLst>
      <pc:sldChg chg="modSp">
        <pc:chgData name="Rosmorduc Vinca" userId="ad80fc01-cf55-4376-a825-a887c8046f05" providerId="ADAL" clId="{A6BF66F7-B707-4A56-BCDE-FE20D24DE2AD}" dt="2019-08-20T13:57:25.500" v="343" actId="20577"/>
        <pc:sldMkLst>
          <pc:docMk/>
          <pc:sldMk cId="0" sldId="285"/>
        </pc:sldMkLst>
        <pc:spChg chg="mod">
          <ac:chgData name="Rosmorduc Vinca" userId="ad80fc01-cf55-4376-a825-a887c8046f05" providerId="ADAL" clId="{A6BF66F7-B707-4A56-BCDE-FE20D24DE2AD}" dt="2019-08-20T13:57:25.500" v="343" actId="20577"/>
          <ac:spMkLst>
            <pc:docMk/>
            <pc:sldMk cId="0" sldId="285"/>
            <ac:spMk id="12291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7:36.604" v="347" actId="6549"/>
        <pc:sldMkLst>
          <pc:docMk/>
          <pc:sldMk cId="0" sldId="306"/>
        </pc:sldMkLst>
        <pc:spChg chg="mod">
          <ac:chgData name="Rosmorduc Vinca" userId="ad80fc01-cf55-4376-a825-a887c8046f05" providerId="ADAL" clId="{A6BF66F7-B707-4A56-BCDE-FE20D24DE2AD}" dt="2019-08-20T13:57:36.604" v="347" actId="6549"/>
          <ac:spMkLst>
            <pc:docMk/>
            <pc:sldMk cId="0" sldId="306"/>
            <ac:spMk id="2" creationId="{4BFA7ACC-D4CB-4DD4-8FE0-374732EB83B7}"/>
          </ac:spMkLst>
        </pc:spChg>
      </pc:sldChg>
      <pc:sldChg chg="modSp">
        <pc:chgData name="Rosmorduc Vinca" userId="ad80fc01-cf55-4376-a825-a887c8046f05" providerId="ADAL" clId="{A6BF66F7-B707-4A56-BCDE-FE20D24DE2AD}" dt="2019-08-06T13:48:31.606" v="251" actId="20577"/>
        <pc:sldMkLst>
          <pc:docMk/>
          <pc:sldMk cId="0" sldId="307"/>
        </pc:sldMkLst>
        <pc:spChg chg="mod">
          <ac:chgData name="Rosmorduc Vinca" userId="ad80fc01-cf55-4376-a825-a887c8046f05" providerId="ADAL" clId="{A6BF66F7-B707-4A56-BCDE-FE20D24DE2AD}" dt="2019-08-06T13:48:31.606" v="251" actId="20577"/>
          <ac:spMkLst>
            <pc:docMk/>
            <pc:sldMk cId="0" sldId="307"/>
            <ac:spMk id="13315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8:25.419" v="243" actId="6549"/>
        <pc:sldMkLst>
          <pc:docMk/>
          <pc:sldMk cId="0" sldId="308"/>
        </pc:sldMkLst>
        <pc:spChg chg="mod">
          <ac:chgData name="Rosmorduc Vinca" userId="ad80fc01-cf55-4376-a825-a887c8046f05" providerId="ADAL" clId="{A6BF66F7-B707-4A56-BCDE-FE20D24DE2AD}" dt="2019-08-06T13:48:25.419" v="243" actId="6549"/>
          <ac:spMkLst>
            <pc:docMk/>
            <pc:sldMk cId="0" sldId="308"/>
            <ac:spMk id="14339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7:48.523" v="348"/>
        <pc:sldMkLst>
          <pc:docMk/>
          <pc:sldMk cId="0" sldId="309"/>
        </pc:sldMkLst>
        <pc:spChg chg="mod">
          <ac:chgData name="Rosmorduc Vinca" userId="ad80fc01-cf55-4376-a825-a887c8046f05" providerId="ADAL" clId="{A6BF66F7-B707-4A56-BCDE-FE20D24DE2AD}" dt="2019-08-20T13:57:48.523" v="348"/>
          <ac:spMkLst>
            <pc:docMk/>
            <pc:sldMk cId="0" sldId="309"/>
            <ac:spMk id="15363" creationId="{00000000-0000-0000-0000-000000000000}"/>
          </ac:spMkLst>
        </pc:spChg>
      </pc:sldChg>
      <pc:sldChg chg="addSp modSp">
        <pc:chgData name="Rosmorduc Vinca" userId="ad80fc01-cf55-4376-a825-a887c8046f05" providerId="ADAL" clId="{A6BF66F7-B707-4A56-BCDE-FE20D24DE2AD}" dt="2019-08-06T13:48:08.607" v="221" actId="6549"/>
        <pc:sldMkLst>
          <pc:docMk/>
          <pc:sldMk cId="0" sldId="310"/>
        </pc:sldMkLst>
        <pc:spChg chg="add mod">
          <ac:chgData name="Rosmorduc Vinca" userId="ad80fc01-cf55-4376-a825-a887c8046f05" providerId="ADAL" clId="{A6BF66F7-B707-4A56-BCDE-FE20D24DE2AD}" dt="2019-08-06T13:46:04.295" v="124" actId="113"/>
          <ac:spMkLst>
            <pc:docMk/>
            <pc:sldMk cId="0" sldId="310"/>
            <ac:spMk id="2" creationId="{A00630CC-338C-4758-A6C6-2147C7B3CB89}"/>
          </ac:spMkLst>
        </pc:spChg>
        <pc:spChg chg="mod">
          <ac:chgData name="Rosmorduc Vinca" userId="ad80fc01-cf55-4376-a825-a887c8046f05" providerId="ADAL" clId="{A6BF66F7-B707-4A56-BCDE-FE20D24DE2AD}" dt="2019-08-06T13:48:08.607" v="221" actId="6549"/>
          <ac:spMkLst>
            <pc:docMk/>
            <pc:sldMk cId="0" sldId="310"/>
            <ac:spMk id="16387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8:00.420" v="209" actId="20577"/>
        <pc:sldMkLst>
          <pc:docMk/>
          <pc:sldMk cId="0" sldId="312"/>
        </pc:sldMkLst>
        <pc:spChg chg="mod">
          <ac:chgData name="Rosmorduc Vinca" userId="ad80fc01-cf55-4376-a825-a887c8046f05" providerId="ADAL" clId="{A6BF66F7-B707-4A56-BCDE-FE20D24DE2AD}" dt="2019-08-06T13:48:00.420" v="209" actId="20577"/>
          <ac:spMkLst>
            <pc:docMk/>
            <pc:sldMk cId="0" sldId="312"/>
            <ac:spMk id="17412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7:55.295" v="206"/>
        <pc:sldMkLst>
          <pc:docMk/>
          <pc:sldMk cId="0" sldId="318"/>
        </pc:sldMkLst>
        <pc:spChg chg="mod">
          <ac:chgData name="Rosmorduc Vinca" userId="ad80fc01-cf55-4376-a825-a887c8046f05" providerId="ADAL" clId="{A6BF66F7-B707-4A56-BCDE-FE20D24DE2AD}" dt="2019-08-06T13:47:55.295" v="206"/>
          <ac:spMkLst>
            <pc:docMk/>
            <pc:sldMk cId="0" sldId="318"/>
            <ac:spMk id="18435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7:23.282" v="178" actId="6549"/>
        <pc:sldMkLst>
          <pc:docMk/>
          <pc:sldMk cId="0" sldId="324"/>
        </pc:sldMkLst>
        <pc:spChg chg="mod">
          <ac:chgData name="Rosmorduc Vinca" userId="ad80fc01-cf55-4376-a825-a887c8046f05" providerId="ADAL" clId="{A6BF66F7-B707-4A56-BCDE-FE20D24DE2AD}" dt="2019-08-06T13:47:23.282" v="178" actId="6549"/>
          <ac:spMkLst>
            <pc:docMk/>
            <pc:sldMk cId="0" sldId="324"/>
            <ac:spMk id="19459" creationId="{00000000-0000-0000-0000-000000000000}"/>
          </ac:spMkLst>
        </pc:spChg>
      </pc:sldChg>
      <pc:sldChg chg="addSp modSp">
        <pc:chgData name="Rosmorduc Vinca" userId="ad80fc01-cf55-4376-a825-a887c8046f05" providerId="ADAL" clId="{A6BF66F7-B707-4A56-BCDE-FE20D24DE2AD}" dt="2019-08-06T13:46:34.513" v="148" actId="1076"/>
        <pc:sldMkLst>
          <pc:docMk/>
          <pc:sldMk cId="0" sldId="327"/>
        </pc:sldMkLst>
        <pc:spChg chg="add mod">
          <ac:chgData name="Rosmorduc Vinca" userId="ad80fc01-cf55-4376-a825-a887c8046f05" providerId="ADAL" clId="{A6BF66F7-B707-4A56-BCDE-FE20D24DE2AD}" dt="2019-08-06T13:46:34.513" v="148" actId="1076"/>
          <ac:spMkLst>
            <pc:docMk/>
            <pc:sldMk cId="0" sldId="327"/>
            <ac:spMk id="2" creationId="{4AFFE773-5E3C-4D59-9F24-D71030E91D1A}"/>
          </ac:spMkLst>
        </pc:spChg>
      </pc:sldChg>
      <pc:sldChg chg="modSp">
        <pc:chgData name="Rosmorduc Vinca" userId="ad80fc01-cf55-4376-a825-a887c8046f05" providerId="ADAL" clId="{A6BF66F7-B707-4A56-BCDE-FE20D24DE2AD}" dt="2019-08-20T13:58:29.547" v="351" actId="1076"/>
        <pc:sldMkLst>
          <pc:docMk/>
          <pc:sldMk cId="0" sldId="328"/>
        </pc:sldMkLst>
        <pc:spChg chg="mod">
          <ac:chgData name="Rosmorduc Vinca" userId="ad80fc01-cf55-4376-a825-a887c8046f05" providerId="ADAL" clId="{A6BF66F7-B707-4A56-BCDE-FE20D24DE2AD}" dt="2019-08-20T13:58:29.547" v="351" actId="1076"/>
          <ac:spMkLst>
            <pc:docMk/>
            <pc:sldMk cId="0" sldId="328"/>
            <ac:spMk id="21507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8:26.315" v="350" actId="14100"/>
          <ac:picMkLst>
            <pc:docMk/>
            <pc:sldMk cId="0" sldId="328"/>
            <ac:picMk id="21508" creationId="{00000000-0000-0000-0000-000000000000}"/>
          </ac:picMkLst>
        </pc:picChg>
      </pc:sldChg>
      <pc:sldChg chg="modSp">
        <pc:chgData name="Rosmorduc Vinca" userId="ad80fc01-cf55-4376-a825-a887c8046f05" providerId="ADAL" clId="{A6BF66F7-B707-4A56-BCDE-FE20D24DE2AD}" dt="2019-08-20T13:58:38.403" v="352" actId="14100"/>
        <pc:sldMkLst>
          <pc:docMk/>
          <pc:sldMk cId="0" sldId="329"/>
        </pc:sldMkLst>
        <pc:spChg chg="mod">
          <ac:chgData name="Rosmorduc Vinca" userId="ad80fc01-cf55-4376-a825-a887c8046f05" providerId="ADAL" clId="{A6BF66F7-B707-4A56-BCDE-FE20D24DE2AD}" dt="2019-08-20T13:58:38.403" v="352" actId="14100"/>
          <ac:spMkLst>
            <pc:docMk/>
            <pc:sldMk cId="0" sldId="329"/>
            <ac:spMk id="22531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8:52.780" v="354" actId="1076"/>
        <pc:sldMkLst>
          <pc:docMk/>
          <pc:sldMk cId="0" sldId="330"/>
        </pc:sldMkLst>
        <pc:spChg chg="mod">
          <ac:chgData name="Rosmorduc Vinca" userId="ad80fc01-cf55-4376-a825-a887c8046f05" providerId="ADAL" clId="{A6BF66F7-B707-4A56-BCDE-FE20D24DE2AD}" dt="2019-08-20T13:58:49.836" v="353" actId="1076"/>
          <ac:spMkLst>
            <pc:docMk/>
            <pc:sldMk cId="0" sldId="330"/>
            <ac:spMk id="23555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8:52.780" v="354" actId="1076"/>
          <ac:picMkLst>
            <pc:docMk/>
            <pc:sldMk cId="0" sldId="330"/>
            <ac:picMk id="23556" creationId="{00000000-0000-0000-0000-000000000000}"/>
          </ac:picMkLst>
        </pc:picChg>
      </pc:sldChg>
      <pc:sldChg chg="addSp modSp modTransition">
        <pc:chgData name="Rosmorduc Vinca" userId="ad80fc01-cf55-4376-a825-a887c8046f05" providerId="ADAL" clId="{A6BF66F7-B707-4A56-BCDE-FE20D24DE2AD}" dt="2019-08-20T13:59:11.423" v="365" actId="6549"/>
        <pc:sldMkLst>
          <pc:docMk/>
          <pc:sldMk cId="0" sldId="331"/>
        </pc:sldMkLst>
        <pc:spChg chg="add mod">
          <ac:chgData name="Rosmorduc Vinca" userId="ad80fc01-cf55-4376-a825-a887c8046f05" providerId="ADAL" clId="{A6BF66F7-B707-4A56-BCDE-FE20D24DE2AD}" dt="2019-08-20T13:59:11.423" v="365" actId="6549"/>
          <ac:spMkLst>
            <pc:docMk/>
            <pc:sldMk cId="0" sldId="331"/>
            <ac:spMk id="2" creationId="{35EDD01F-1030-4927-91FD-5849C43EACFC}"/>
          </ac:spMkLst>
        </pc:spChg>
        <pc:spChg chg="mod">
          <ac:chgData name="Rosmorduc Vinca" userId="ad80fc01-cf55-4376-a825-a887c8046f05" providerId="ADAL" clId="{A6BF66F7-B707-4A56-BCDE-FE20D24DE2AD}" dt="2019-08-20T13:58:58.516" v="355" actId="1076"/>
          <ac:spMkLst>
            <pc:docMk/>
            <pc:sldMk cId="0" sldId="331"/>
            <ac:spMk id="24579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9:45.934" v="388" actId="20577"/>
        <pc:sldMkLst>
          <pc:docMk/>
          <pc:sldMk cId="0" sldId="332"/>
        </pc:sldMkLst>
        <pc:spChg chg="mod">
          <ac:chgData name="Rosmorduc Vinca" userId="ad80fc01-cf55-4376-a825-a887c8046f05" providerId="ADAL" clId="{A6BF66F7-B707-4A56-BCDE-FE20D24DE2AD}" dt="2019-08-20T13:59:45.934" v="388" actId="20577"/>
          <ac:spMkLst>
            <pc:docMk/>
            <pc:sldMk cId="0" sldId="332"/>
            <ac:spMk id="26627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3:14.941" v="300" actId="1076"/>
          <ac:picMkLst>
            <pc:docMk/>
            <pc:sldMk cId="0" sldId="332"/>
            <ac:picMk id="26628" creationId="{00000000-0000-0000-0000-000000000000}"/>
          </ac:picMkLst>
        </pc:picChg>
      </pc:sldChg>
      <pc:sldChg chg="modSp">
        <pc:chgData name="Rosmorduc Vinca" userId="ad80fc01-cf55-4376-a825-a887c8046f05" providerId="ADAL" clId="{A6BF66F7-B707-4A56-BCDE-FE20D24DE2AD}" dt="2019-08-20T13:59:22.716" v="366" actId="14100"/>
        <pc:sldMkLst>
          <pc:docMk/>
          <pc:sldMk cId="0" sldId="334"/>
        </pc:sldMkLst>
        <pc:spChg chg="mod">
          <ac:chgData name="Rosmorduc Vinca" userId="ad80fc01-cf55-4376-a825-a887c8046f05" providerId="ADAL" clId="{A6BF66F7-B707-4A56-BCDE-FE20D24DE2AD}" dt="2019-08-20T13:59:22.716" v="366" actId="14100"/>
          <ac:spMkLst>
            <pc:docMk/>
            <pc:sldMk cId="0" sldId="334"/>
            <ac:spMk id="25604" creationId="{00000000-0000-0000-0000-000000000000}"/>
          </ac:spMkLst>
        </pc:spChg>
      </pc:sldChg>
      <pc:sldChg chg="delSp modSp">
        <pc:chgData name="Rosmorduc Vinca" userId="ad80fc01-cf55-4376-a825-a887c8046f05" providerId="ADAL" clId="{A6BF66F7-B707-4A56-BCDE-FE20D24DE2AD}" dt="2019-08-20T13:56:44.219" v="329" actId="20577"/>
        <pc:sldMkLst>
          <pc:docMk/>
          <pc:sldMk cId="0" sldId="346"/>
        </pc:sldMkLst>
        <pc:spChg chg="del">
          <ac:chgData name="Rosmorduc Vinca" userId="ad80fc01-cf55-4376-a825-a887c8046f05" providerId="ADAL" clId="{A6BF66F7-B707-4A56-BCDE-FE20D24DE2AD}" dt="2019-08-20T13:56:07.305" v="321" actId="478"/>
          <ac:spMkLst>
            <pc:docMk/>
            <pc:sldMk cId="0" sldId="346"/>
            <ac:spMk id="2" creationId="{00000000-0000-0000-0000-000000000000}"/>
          </ac:spMkLst>
        </pc:spChg>
        <pc:spChg chg="mod">
          <ac:chgData name="Rosmorduc Vinca" userId="ad80fc01-cf55-4376-a825-a887c8046f05" providerId="ADAL" clId="{A6BF66F7-B707-4A56-BCDE-FE20D24DE2AD}" dt="2019-08-20T13:56:25.537" v="323" actId="1410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A6BF66F7-B707-4A56-BCDE-FE20D24DE2AD}" dt="2019-08-20T13:56:41.434" v="324" actId="1076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A6BF66F7-B707-4A56-BCDE-FE20D24DE2AD}" dt="2019-08-20T13:56:44.219" v="329" actId="20577"/>
          <ac:spMkLst>
            <pc:docMk/>
            <pc:sldMk cId="0" sldId="346"/>
            <ac:spMk id="797" creationId="{E0A95897-4684-4571-8940-2422783C31C2}"/>
          </ac:spMkLst>
        </pc:spChg>
      </pc:sldChg>
      <pc:sldChg chg="del">
        <pc:chgData name="Rosmorduc Vinca" userId="ad80fc01-cf55-4376-a825-a887c8046f05" providerId="ADAL" clId="{A6BF66F7-B707-4A56-BCDE-FE20D24DE2AD}" dt="2019-08-20T13:52:43.108" v="294" actId="2696"/>
        <pc:sldMkLst>
          <pc:docMk/>
          <pc:sldMk cId="1641719358" sldId="347"/>
        </pc:sldMkLst>
      </pc:sldChg>
      <pc:sldChg chg="del">
        <pc:chgData name="Rosmorduc Vinca" userId="ad80fc01-cf55-4376-a825-a887c8046f05" providerId="ADAL" clId="{A6BF66F7-B707-4A56-BCDE-FE20D24DE2AD}" dt="2019-08-20T13:52:44.731" v="295" actId="2696"/>
        <pc:sldMkLst>
          <pc:docMk/>
          <pc:sldMk cId="2318944566" sldId="349"/>
        </pc:sldMkLst>
      </pc:sldChg>
      <pc:sldChg chg="delSp">
        <pc:chgData name="Rosmorduc Vinca" userId="ad80fc01-cf55-4376-a825-a887c8046f05" providerId="ADAL" clId="{A6BF66F7-B707-4A56-BCDE-FE20D24DE2AD}" dt="2019-08-20T13:55:10.751" v="320" actId="478"/>
        <pc:sldMkLst>
          <pc:docMk/>
          <pc:sldMk cId="3776507324" sldId="350"/>
        </pc:sldMkLst>
        <pc:spChg chg="del">
          <ac:chgData name="Rosmorduc Vinca" userId="ad80fc01-cf55-4376-a825-a887c8046f05" providerId="ADAL" clId="{A6BF66F7-B707-4A56-BCDE-FE20D24DE2AD}" dt="2019-08-20T13:55:08.678" v="319" actId="478"/>
          <ac:spMkLst>
            <pc:docMk/>
            <pc:sldMk cId="3776507324" sldId="350"/>
            <ac:spMk id="4" creationId="{9D26AF22-9960-464C-9B2B-B678F53671B3}"/>
          </ac:spMkLst>
        </pc:spChg>
        <pc:spChg chg="del">
          <ac:chgData name="Rosmorduc Vinca" userId="ad80fc01-cf55-4376-a825-a887c8046f05" providerId="ADAL" clId="{A6BF66F7-B707-4A56-BCDE-FE20D24DE2AD}" dt="2019-08-20T13:55:10.751" v="320" actId="478"/>
          <ac:spMkLst>
            <pc:docMk/>
            <pc:sldMk cId="3776507324" sldId="350"/>
            <ac:spMk id="5" creationId="{68A48CD9-14B9-432A-81F3-3DAA816E74B9}"/>
          </ac:spMkLst>
        </pc:spChg>
      </pc:sldChg>
    </pc:docChg>
  </pc:docChgLst>
  <pc:docChgLst>
    <pc:chgData name="Rosmorduc Vinca" userId="ad80fc01-cf55-4376-a825-a887c8046f05" providerId="ADAL" clId="{00F8C842-0407-40CE-8446-34CC19C14A22}"/>
    <pc:docChg chg="custSel addSld modSld modMainMaster">
      <pc:chgData name="Rosmorduc Vinca" userId="ad80fc01-cf55-4376-a825-a887c8046f05" providerId="ADAL" clId="{00F8C842-0407-40CE-8446-34CC19C14A22}" dt="2020-06-05T07:59:40.065" v="830" actId="20577"/>
      <pc:docMkLst>
        <pc:docMk/>
      </pc:docMkLst>
      <pc:sldChg chg="modSp mod">
        <pc:chgData name="Rosmorduc Vinca" userId="ad80fc01-cf55-4376-a825-a887c8046f05" providerId="ADAL" clId="{00F8C842-0407-40CE-8446-34CC19C14A22}" dt="2020-06-05T07:49:56.048" v="327" actId="947"/>
        <pc:sldMkLst>
          <pc:docMk/>
          <pc:sldMk cId="0" sldId="310"/>
        </pc:sldMkLst>
        <pc:spChg chg="mod">
          <ac:chgData name="Rosmorduc Vinca" userId="ad80fc01-cf55-4376-a825-a887c8046f05" providerId="ADAL" clId="{00F8C842-0407-40CE-8446-34CC19C14A22}" dt="2020-06-05T07:49:56.048" v="327" actId="947"/>
          <ac:spMkLst>
            <pc:docMk/>
            <pc:sldMk cId="0" sldId="310"/>
            <ac:spMk id="16387" creationId="{00000000-0000-0000-0000-000000000000}"/>
          </ac:spMkLst>
        </pc:spChg>
      </pc:sldChg>
      <pc:sldChg chg="modSp mod">
        <pc:chgData name="Rosmorduc Vinca" userId="ad80fc01-cf55-4376-a825-a887c8046f05" providerId="ADAL" clId="{00F8C842-0407-40CE-8446-34CC19C14A22}" dt="2020-06-05T07:49:31.956" v="326" actId="20577"/>
        <pc:sldMkLst>
          <pc:docMk/>
          <pc:sldMk cId="0" sldId="318"/>
        </pc:sldMkLst>
        <pc:spChg chg="mod">
          <ac:chgData name="Rosmorduc Vinca" userId="ad80fc01-cf55-4376-a825-a887c8046f05" providerId="ADAL" clId="{00F8C842-0407-40CE-8446-34CC19C14A22}" dt="2020-06-05T07:49:31.956" v="326" actId="20577"/>
          <ac:spMkLst>
            <pc:docMk/>
            <pc:sldMk cId="0" sldId="318"/>
            <ac:spMk id="18435" creationId="{00000000-0000-0000-0000-000000000000}"/>
          </ac:spMkLst>
        </pc:spChg>
      </pc:sldChg>
      <pc:sldChg chg="modSp mod">
        <pc:chgData name="Rosmorduc Vinca" userId="ad80fc01-cf55-4376-a825-a887c8046f05" providerId="ADAL" clId="{00F8C842-0407-40CE-8446-34CC19C14A22}" dt="2020-06-05T07:48:12.752" v="300" actId="20577"/>
        <pc:sldMkLst>
          <pc:docMk/>
          <pc:sldMk cId="0" sldId="332"/>
        </pc:sldMkLst>
        <pc:spChg chg="mod">
          <ac:chgData name="Rosmorduc Vinca" userId="ad80fc01-cf55-4376-a825-a887c8046f05" providerId="ADAL" clId="{00F8C842-0407-40CE-8446-34CC19C14A22}" dt="2020-06-05T07:48:12.752" v="300" actId="20577"/>
          <ac:spMkLst>
            <pc:docMk/>
            <pc:sldMk cId="0" sldId="332"/>
            <ac:spMk id="26627" creationId="{00000000-0000-0000-0000-000000000000}"/>
          </ac:spMkLst>
        </pc:spChg>
      </pc:sldChg>
      <pc:sldChg chg="addSp delSp modSp new mod modClrScheme chgLayout">
        <pc:chgData name="Rosmorduc Vinca" userId="ad80fc01-cf55-4376-a825-a887c8046f05" providerId="ADAL" clId="{00F8C842-0407-40CE-8446-34CC19C14A22}" dt="2020-06-05T07:59:40.065" v="830" actId="20577"/>
        <pc:sldMkLst>
          <pc:docMk/>
          <pc:sldMk cId="4185536091" sldId="352"/>
        </pc:sldMkLst>
        <pc:spChg chg="del mod ord">
          <ac:chgData name="Rosmorduc Vinca" userId="ad80fc01-cf55-4376-a825-a887c8046f05" providerId="ADAL" clId="{00F8C842-0407-40CE-8446-34CC19C14A22}" dt="2020-06-05T07:41:50.300" v="2" actId="700"/>
          <ac:spMkLst>
            <pc:docMk/>
            <pc:sldMk cId="4185536091" sldId="352"/>
            <ac:spMk id="2" creationId="{58D43266-5864-4246-8F65-785159D5E11C}"/>
          </ac:spMkLst>
        </pc:spChg>
        <pc:spChg chg="del mod ord">
          <ac:chgData name="Rosmorduc Vinca" userId="ad80fc01-cf55-4376-a825-a887c8046f05" providerId="ADAL" clId="{00F8C842-0407-40CE-8446-34CC19C14A22}" dt="2020-06-05T07:41:53.376" v="3" actId="478"/>
          <ac:spMkLst>
            <pc:docMk/>
            <pc:sldMk cId="4185536091" sldId="352"/>
            <ac:spMk id="3" creationId="{74590951-63D1-4326-AD08-D60DFCDAC71F}"/>
          </ac:spMkLst>
        </pc:spChg>
        <pc:spChg chg="del">
          <ac:chgData name="Rosmorduc Vinca" userId="ad80fc01-cf55-4376-a825-a887c8046f05" providerId="ADAL" clId="{00F8C842-0407-40CE-8446-34CC19C14A22}" dt="2020-06-05T07:41:39.128" v="1" actId="478"/>
          <ac:spMkLst>
            <pc:docMk/>
            <pc:sldMk cId="4185536091" sldId="352"/>
            <ac:spMk id="4" creationId="{EB4BA0EF-43D4-4092-9216-5FE1352E6315}"/>
          </ac:spMkLst>
        </pc:spChg>
        <pc:spChg chg="add mod ord">
          <ac:chgData name="Rosmorduc Vinca" userId="ad80fc01-cf55-4376-a825-a887c8046f05" providerId="ADAL" clId="{00F8C842-0407-40CE-8446-34CC19C14A22}" dt="2020-06-05T07:44:04.017" v="70" actId="20577"/>
          <ac:spMkLst>
            <pc:docMk/>
            <pc:sldMk cId="4185536091" sldId="352"/>
            <ac:spMk id="5" creationId="{B1E7A7EA-4EB0-4C66-A0A6-7D2E17991FA7}"/>
          </ac:spMkLst>
        </pc:spChg>
        <pc:spChg chg="add mod ord">
          <ac:chgData name="Rosmorduc Vinca" userId="ad80fc01-cf55-4376-a825-a887c8046f05" providerId="ADAL" clId="{00F8C842-0407-40CE-8446-34CC19C14A22}" dt="2020-06-05T07:59:40.065" v="830" actId="20577"/>
          <ac:spMkLst>
            <pc:docMk/>
            <pc:sldMk cId="4185536091" sldId="352"/>
            <ac:spMk id="6" creationId="{F88AF7F8-D351-4341-946E-8311F721F57F}"/>
          </ac:spMkLst>
        </pc:spChg>
      </pc:sldChg>
      <pc:sldMasterChg chg="modSldLayout">
        <pc:chgData name="Rosmorduc Vinca" userId="ad80fc01-cf55-4376-a825-a887c8046f05" providerId="ADAL" clId="{00F8C842-0407-40CE-8446-34CC19C14A22}" dt="2020-06-05T07:42:38.160" v="13" actId="478"/>
        <pc:sldMasterMkLst>
          <pc:docMk/>
          <pc:sldMasterMk cId="0" sldId="2147483670"/>
        </pc:sldMasterMkLst>
        <pc:sldLayoutChg chg="delSp mod">
          <pc:chgData name="Rosmorduc Vinca" userId="ad80fc01-cf55-4376-a825-a887c8046f05" providerId="ADAL" clId="{00F8C842-0407-40CE-8446-34CC19C14A22}" dt="2020-06-05T07:42:06.387" v="4" actId="478"/>
          <pc:sldLayoutMkLst>
            <pc:docMk/>
            <pc:sldMasterMk cId="0" sldId="2147483670"/>
            <pc:sldLayoutMk cId="0" sldId="2147483807"/>
          </pc:sldLayoutMkLst>
          <pc:spChg chg="del">
            <ac:chgData name="Rosmorduc Vinca" userId="ad80fc01-cf55-4376-a825-a887c8046f05" providerId="ADAL" clId="{00F8C842-0407-40CE-8446-34CC19C14A22}" dt="2020-06-05T07:42:06.387" v="4" actId="478"/>
            <ac:spMkLst>
              <pc:docMk/>
              <pc:sldMasterMk cId="0" sldId="2147483670"/>
              <pc:sldLayoutMk cId="0" sldId="2147483807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06.387" v="4" actId="478"/>
            <ac:spMkLst>
              <pc:docMk/>
              <pc:sldMasterMk cId="0" sldId="2147483670"/>
              <pc:sldLayoutMk cId="0" sldId="2147483807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06.387" v="4" actId="478"/>
            <ac:spMkLst>
              <pc:docMk/>
              <pc:sldMasterMk cId="0" sldId="2147483670"/>
              <pc:sldLayoutMk cId="0" sldId="2147483807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10.039" v="5" actId="478"/>
          <pc:sldLayoutMkLst>
            <pc:docMk/>
            <pc:sldMasterMk cId="0" sldId="2147483670"/>
            <pc:sldLayoutMk cId="0" sldId="2147483808"/>
          </pc:sldLayoutMkLst>
          <pc:spChg chg="del">
            <ac:chgData name="Rosmorduc Vinca" userId="ad80fc01-cf55-4376-a825-a887c8046f05" providerId="ADAL" clId="{00F8C842-0407-40CE-8446-34CC19C14A22}" dt="2020-06-05T07:42:10.039" v="5" actId="478"/>
            <ac:spMkLst>
              <pc:docMk/>
              <pc:sldMasterMk cId="0" sldId="2147483670"/>
              <pc:sldLayoutMk cId="0" sldId="2147483808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0.039" v="5" actId="478"/>
            <ac:spMkLst>
              <pc:docMk/>
              <pc:sldMasterMk cId="0" sldId="2147483670"/>
              <pc:sldLayoutMk cId="0" sldId="2147483808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0.039" v="5" actId="478"/>
            <ac:spMkLst>
              <pc:docMk/>
              <pc:sldMasterMk cId="0" sldId="2147483670"/>
              <pc:sldLayoutMk cId="0" sldId="2147483808"/>
              <ac:spMk id="7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13.840" v="6" actId="478"/>
          <pc:sldLayoutMkLst>
            <pc:docMk/>
            <pc:sldMasterMk cId="0" sldId="2147483670"/>
            <pc:sldLayoutMk cId="0" sldId="2147483809"/>
          </pc:sldLayoutMkLst>
          <pc:spChg chg="del">
            <ac:chgData name="Rosmorduc Vinca" userId="ad80fc01-cf55-4376-a825-a887c8046f05" providerId="ADAL" clId="{00F8C842-0407-40CE-8446-34CC19C14A22}" dt="2020-06-05T07:42:13.840" v="6" actId="478"/>
            <ac:spMkLst>
              <pc:docMk/>
              <pc:sldMasterMk cId="0" sldId="2147483670"/>
              <pc:sldLayoutMk cId="0" sldId="2147483809"/>
              <ac:spMk id="7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3.840" v="6" actId="478"/>
            <ac:spMkLst>
              <pc:docMk/>
              <pc:sldMasterMk cId="0" sldId="2147483670"/>
              <pc:sldLayoutMk cId="0" sldId="2147483809"/>
              <ac:spMk id="8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3.840" v="6" actId="478"/>
            <ac:spMkLst>
              <pc:docMk/>
              <pc:sldMasterMk cId="0" sldId="2147483670"/>
              <pc:sldLayoutMk cId="0" sldId="2147483809"/>
              <ac:spMk id="9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17.072" v="7" actId="478"/>
          <pc:sldLayoutMkLst>
            <pc:docMk/>
            <pc:sldMasterMk cId="0" sldId="2147483670"/>
            <pc:sldLayoutMk cId="0" sldId="2147483810"/>
          </pc:sldLayoutMkLst>
          <pc:spChg chg="del">
            <ac:chgData name="Rosmorduc Vinca" userId="ad80fc01-cf55-4376-a825-a887c8046f05" providerId="ADAL" clId="{00F8C842-0407-40CE-8446-34CC19C14A22}" dt="2020-06-05T07:42:17.072" v="7" actId="478"/>
            <ac:spMkLst>
              <pc:docMk/>
              <pc:sldMasterMk cId="0" sldId="2147483670"/>
              <pc:sldLayoutMk cId="0" sldId="2147483810"/>
              <ac:spMk id="3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7.072" v="7" actId="478"/>
            <ac:spMkLst>
              <pc:docMk/>
              <pc:sldMasterMk cId="0" sldId="2147483670"/>
              <pc:sldLayoutMk cId="0" sldId="2147483810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17.072" v="7" actId="478"/>
            <ac:spMkLst>
              <pc:docMk/>
              <pc:sldMasterMk cId="0" sldId="2147483670"/>
              <pc:sldLayoutMk cId="0" sldId="2147483810"/>
              <ac:spMk id="5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20.712" v="8" actId="478"/>
          <pc:sldLayoutMkLst>
            <pc:docMk/>
            <pc:sldMasterMk cId="0" sldId="2147483670"/>
            <pc:sldLayoutMk cId="0" sldId="2147483811"/>
          </pc:sldLayoutMkLst>
          <pc:spChg chg="del">
            <ac:chgData name="Rosmorduc Vinca" userId="ad80fc01-cf55-4376-a825-a887c8046f05" providerId="ADAL" clId="{00F8C842-0407-40CE-8446-34CC19C14A22}" dt="2020-06-05T07:42:20.712" v="8" actId="478"/>
            <ac:spMkLst>
              <pc:docMk/>
              <pc:sldMasterMk cId="0" sldId="2147483670"/>
              <pc:sldLayoutMk cId="0" sldId="2147483811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0.712" v="8" actId="478"/>
            <ac:spMkLst>
              <pc:docMk/>
              <pc:sldMasterMk cId="0" sldId="2147483670"/>
              <pc:sldLayoutMk cId="0" sldId="2147483811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0.712" v="8" actId="478"/>
            <ac:spMkLst>
              <pc:docMk/>
              <pc:sldMasterMk cId="0" sldId="2147483670"/>
              <pc:sldLayoutMk cId="0" sldId="2147483811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24.264" v="9" actId="478"/>
          <pc:sldLayoutMkLst>
            <pc:docMk/>
            <pc:sldMasterMk cId="0" sldId="2147483670"/>
            <pc:sldLayoutMk cId="0" sldId="2147483812"/>
          </pc:sldLayoutMkLst>
          <pc:spChg chg="del">
            <ac:chgData name="Rosmorduc Vinca" userId="ad80fc01-cf55-4376-a825-a887c8046f05" providerId="ADAL" clId="{00F8C842-0407-40CE-8446-34CC19C14A22}" dt="2020-06-05T07:42:24.264" v="9" actId="478"/>
            <ac:spMkLst>
              <pc:docMk/>
              <pc:sldMasterMk cId="0" sldId="2147483670"/>
              <pc:sldLayoutMk cId="0" sldId="2147483812"/>
              <ac:spMk id="2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4.264" v="9" actId="478"/>
            <ac:spMkLst>
              <pc:docMk/>
              <pc:sldMasterMk cId="0" sldId="2147483670"/>
              <pc:sldLayoutMk cId="0" sldId="2147483812"/>
              <ac:spMk id="3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4.264" v="9" actId="478"/>
            <ac:spMkLst>
              <pc:docMk/>
              <pc:sldMasterMk cId="0" sldId="2147483670"/>
              <pc:sldLayoutMk cId="0" sldId="2147483812"/>
              <ac:spMk id="4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27.416" v="10" actId="478"/>
          <pc:sldLayoutMkLst>
            <pc:docMk/>
            <pc:sldMasterMk cId="0" sldId="2147483670"/>
            <pc:sldLayoutMk cId="0" sldId="2147483813"/>
          </pc:sldLayoutMkLst>
          <pc:spChg chg="del">
            <ac:chgData name="Rosmorduc Vinca" userId="ad80fc01-cf55-4376-a825-a887c8046f05" providerId="ADAL" clId="{00F8C842-0407-40CE-8446-34CC19C14A22}" dt="2020-06-05T07:42:27.416" v="10" actId="478"/>
            <ac:spMkLst>
              <pc:docMk/>
              <pc:sldMasterMk cId="0" sldId="2147483670"/>
              <pc:sldLayoutMk cId="0" sldId="2147483813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7.416" v="10" actId="478"/>
            <ac:spMkLst>
              <pc:docMk/>
              <pc:sldMasterMk cId="0" sldId="2147483670"/>
              <pc:sldLayoutMk cId="0" sldId="2147483813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27.416" v="10" actId="478"/>
            <ac:spMkLst>
              <pc:docMk/>
              <pc:sldMasterMk cId="0" sldId="2147483670"/>
              <pc:sldLayoutMk cId="0" sldId="2147483813"/>
              <ac:spMk id="7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35.191" v="12" actId="478"/>
          <pc:sldLayoutMkLst>
            <pc:docMk/>
            <pc:sldMasterMk cId="0" sldId="2147483670"/>
            <pc:sldLayoutMk cId="0" sldId="2147483814"/>
          </pc:sldLayoutMkLst>
          <pc:spChg chg="del">
            <ac:chgData name="Rosmorduc Vinca" userId="ad80fc01-cf55-4376-a825-a887c8046f05" providerId="ADAL" clId="{00F8C842-0407-40CE-8446-34CC19C14A22}" dt="2020-06-05T07:42:35.191" v="12" actId="478"/>
            <ac:spMkLst>
              <pc:docMk/>
              <pc:sldMasterMk cId="0" sldId="2147483670"/>
              <pc:sldLayoutMk cId="0" sldId="2147483814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5.191" v="12" actId="478"/>
            <ac:spMkLst>
              <pc:docMk/>
              <pc:sldMasterMk cId="0" sldId="2147483670"/>
              <pc:sldLayoutMk cId="0" sldId="2147483814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5.191" v="12" actId="478"/>
            <ac:spMkLst>
              <pc:docMk/>
              <pc:sldMasterMk cId="0" sldId="2147483670"/>
              <pc:sldLayoutMk cId="0" sldId="2147483814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38.160" v="13" actId="478"/>
          <pc:sldLayoutMkLst>
            <pc:docMk/>
            <pc:sldMasterMk cId="0" sldId="2147483670"/>
            <pc:sldLayoutMk cId="0" sldId="2147483815"/>
          </pc:sldLayoutMkLst>
          <pc:spChg chg="del">
            <ac:chgData name="Rosmorduc Vinca" userId="ad80fc01-cf55-4376-a825-a887c8046f05" providerId="ADAL" clId="{00F8C842-0407-40CE-8446-34CC19C14A22}" dt="2020-06-05T07:42:38.160" v="13" actId="478"/>
            <ac:spMkLst>
              <pc:docMk/>
              <pc:sldMasterMk cId="0" sldId="2147483670"/>
              <pc:sldLayoutMk cId="0" sldId="2147483815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8.160" v="13" actId="478"/>
            <ac:spMkLst>
              <pc:docMk/>
              <pc:sldMasterMk cId="0" sldId="2147483670"/>
              <pc:sldLayoutMk cId="0" sldId="2147483815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8.160" v="13" actId="478"/>
            <ac:spMkLst>
              <pc:docMk/>
              <pc:sldMasterMk cId="0" sldId="2147483670"/>
              <pc:sldLayoutMk cId="0" sldId="2147483815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00F8C842-0407-40CE-8446-34CC19C14A22}" dt="2020-06-05T07:42:31.519" v="11" actId="478"/>
          <pc:sldLayoutMkLst>
            <pc:docMk/>
            <pc:sldMasterMk cId="0" sldId="2147483670"/>
            <pc:sldLayoutMk cId="0" sldId="2147483818"/>
          </pc:sldLayoutMkLst>
          <pc:spChg chg="del">
            <ac:chgData name="Rosmorduc Vinca" userId="ad80fc01-cf55-4376-a825-a887c8046f05" providerId="ADAL" clId="{00F8C842-0407-40CE-8446-34CC19C14A22}" dt="2020-06-05T07:42:31.519" v="11" actId="478"/>
            <ac:spMkLst>
              <pc:docMk/>
              <pc:sldMasterMk cId="0" sldId="2147483670"/>
              <pc:sldLayoutMk cId="0" sldId="2147483818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1.519" v="11" actId="478"/>
            <ac:spMkLst>
              <pc:docMk/>
              <pc:sldMasterMk cId="0" sldId="2147483670"/>
              <pc:sldLayoutMk cId="0" sldId="2147483818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00F8C842-0407-40CE-8446-34CC19C14A22}" dt="2020-06-05T07:42:31.519" v="11" actId="478"/>
            <ac:spMkLst>
              <pc:docMk/>
              <pc:sldMasterMk cId="0" sldId="2147483670"/>
              <pc:sldLayoutMk cId="0" sldId="2147483818"/>
              <ac:spMk id="7" creationId="{00000000-0000-0000-0000-000000000000}"/>
            </ac:spMkLst>
          </pc:spChg>
        </pc:sldLayoutChg>
      </pc:sldMasterChg>
    </pc:docChg>
  </pc:docChgLst>
  <pc:docChgLst>
    <pc:chgData name="Rosmorduc Vinca" userId="ad80fc01-cf55-4376-a825-a887c8046f05" providerId="ADAL" clId="{80D5D030-9CF5-498E-BB81-D71CBC01BD67}"/>
    <pc:docChg chg="undo custSel addSld modSld sldOrd">
      <pc:chgData name="Rosmorduc Vinca" userId="ad80fc01-cf55-4376-a825-a887c8046f05" providerId="ADAL" clId="{80D5D030-9CF5-498E-BB81-D71CBC01BD67}" dt="2020-11-16T16:25:10.737" v="457" actId="164"/>
      <pc:docMkLst>
        <pc:docMk/>
      </pc:docMkLst>
      <pc:sldChg chg="addSp delSp modSp mod">
        <pc:chgData name="Rosmorduc Vinca" userId="ad80fc01-cf55-4376-a825-a887c8046f05" providerId="ADAL" clId="{80D5D030-9CF5-498E-BB81-D71CBC01BD67}" dt="2020-11-16T14:30:53.272" v="37" actId="1035"/>
        <pc:sldMkLst>
          <pc:docMk/>
          <pc:sldMk cId="0" sldId="307"/>
        </pc:sldMkLst>
        <pc:spChg chg="mod">
          <ac:chgData name="Rosmorduc Vinca" userId="ad80fc01-cf55-4376-a825-a887c8046f05" providerId="ADAL" clId="{80D5D030-9CF5-498E-BB81-D71CBC01BD67}" dt="2020-11-16T14:30:53.272" v="37" actId="1035"/>
          <ac:spMkLst>
            <pc:docMk/>
            <pc:sldMk cId="0" sldId="307"/>
            <ac:spMk id="13315" creationId="{00000000-0000-0000-0000-000000000000}"/>
          </ac:spMkLst>
        </pc:spChg>
        <pc:grpChg chg="add mod">
          <ac:chgData name="Rosmorduc Vinca" userId="ad80fc01-cf55-4376-a825-a887c8046f05" providerId="ADAL" clId="{80D5D030-9CF5-498E-BB81-D71CBC01BD67}" dt="2020-11-16T14:30:49.614" v="35" actId="1076"/>
          <ac:grpSpMkLst>
            <pc:docMk/>
            <pc:sldMk cId="0" sldId="307"/>
            <ac:grpSpMk id="6" creationId="{12DC26A2-4EE8-494A-AD72-562F6218BCC8}"/>
          </ac:grpSpMkLst>
        </pc:grpChg>
        <pc:grpChg chg="add">
          <ac:chgData name="Rosmorduc Vinca" userId="ad80fc01-cf55-4376-a825-a887c8046f05" providerId="ADAL" clId="{80D5D030-9CF5-498E-BB81-D71CBC01BD67}" dt="2020-11-16T14:29:36.166" v="1"/>
          <ac:grpSpMkLst>
            <pc:docMk/>
            <pc:sldMk cId="0" sldId="307"/>
            <ac:grpSpMk id="9" creationId="{DFDD8A63-35A4-4C01-8560-A86CE7E14417}"/>
          </ac:grpSpMkLst>
        </pc:grpChg>
        <pc:picChg chg="del">
          <ac:chgData name="Rosmorduc Vinca" userId="ad80fc01-cf55-4376-a825-a887c8046f05" providerId="ADAL" clId="{80D5D030-9CF5-498E-BB81-D71CBC01BD67}" dt="2020-11-16T14:29:35.735" v="0" actId="478"/>
          <ac:picMkLst>
            <pc:docMk/>
            <pc:sldMk cId="0" sldId="307"/>
            <ac:picMk id="13316" creationId="{00000000-0000-0000-0000-000000000000}"/>
          </ac:picMkLst>
        </pc:picChg>
        <pc:picChg chg="del">
          <ac:chgData name="Rosmorduc Vinca" userId="ad80fc01-cf55-4376-a825-a887c8046f05" providerId="ADAL" clId="{80D5D030-9CF5-498E-BB81-D71CBC01BD67}" dt="2020-11-16T14:29:35.735" v="0" actId="478"/>
          <ac:picMkLst>
            <pc:docMk/>
            <pc:sldMk cId="0" sldId="307"/>
            <ac:picMk id="13317" creationId="{00000000-0000-0000-0000-000000000000}"/>
          </ac:picMkLst>
        </pc:picChg>
      </pc:sldChg>
      <pc:sldChg chg="addSp delSp mod">
        <pc:chgData name="Rosmorduc Vinca" userId="ad80fc01-cf55-4376-a825-a887c8046f05" providerId="ADAL" clId="{80D5D030-9CF5-498E-BB81-D71CBC01BD67}" dt="2020-11-16T14:51:40.453" v="39"/>
        <pc:sldMkLst>
          <pc:docMk/>
          <pc:sldMk cId="0" sldId="308"/>
        </pc:sldMkLst>
        <pc:grpChg chg="add">
          <ac:chgData name="Rosmorduc Vinca" userId="ad80fc01-cf55-4376-a825-a887c8046f05" providerId="ADAL" clId="{80D5D030-9CF5-498E-BB81-D71CBC01BD67}" dt="2020-11-16T14:51:40.453" v="39"/>
          <ac:grpSpMkLst>
            <pc:docMk/>
            <pc:sldMk cId="0" sldId="308"/>
            <ac:grpSpMk id="5" creationId="{0A6FCE4E-2811-4B77-AA30-8F73462510F8}"/>
          </ac:grpSpMkLst>
        </pc:grpChg>
        <pc:picChg chg="add">
          <ac:chgData name="Rosmorduc Vinca" userId="ad80fc01-cf55-4376-a825-a887c8046f05" providerId="ADAL" clId="{80D5D030-9CF5-498E-BB81-D71CBC01BD67}" dt="2020-11-16T14:51:40.453" v="39"/>
          <ac:picMkLst>
            <pc:docMk/>
            <pc:sldMk cId="0" sldId="308"/>
            <ac:picMk id="8" creationId="{E42300BC-FAEB-473B-9658-6263E1F1455D}"/>
          </ac:picMkLst>
        </pc:picChg>
        <pc:picChg chg="del">
          <ac:chgData name="Rosmorduc Vinca" userId="ad80fc01-cf55-4376-a825-a887c8046f05" providerId="ADAL" clId="{80D5D030-9CF5-498E-BB81-D71CBC01BD67}" dt="2020-11-16T14:51:40.078" v="38" actId="478"/>
          <ac:picMkLst>
            <pc:docMk/>
            <pc:sldMk cId="0" sldId="308"/>
            <ac:picMk id="14340" creationId="{00000000-0000-0000-0000-000000000000}"/>
          </ac:picMkLst>
        </pc:picChg>
      </pc:sldChg>
      <pc:sldChg chg="addSp delSp mod">
        <pc:chgData name="Rosmorduc Vinca" userId="ad80fc01-cf55-4376-a825-a887c8046f05" providerId="ADAL" clId="{80D5D030-9CF5-498E-BB81-D71CBC01BD67}" dt="2020-11-16T15:40:34.155" v="249"/>
        <pc:sldMkLst>
          <pc:docMk/>
          <pc:sldMk cId="0" sldId="310"/>
        </pc:sldMkLst>
        <pc:grpChg chg="add">
          <ac:chgData name="Rosmorduc Vinca" userId="ad80fc01-cf55-4376-a825-a887c8046f05" providerId="ADAL" clId="{80D5D030-9CF5-498E-BB81-D71CBC01BD67}" dt="2020-11-16T15:40:34.155" v="249"/>
          <ac:grpSpMkLst>
            <pc:docMk/>
            <pc:sldMk cId="0" sldId="310"/>
            <ac:grpSpMk id="6" creationId="{33A91F74-F146-4A52-A4D8-56F0CF0EA08A}"/>
          </ac:grpSpMkLst>
        </pc:grpChg>
        <pc:grpChg chg="add">
          <ac:chgData name="Rosmorduc Vinca" userId="ad80fc01-cf55-4376-a825-a887c8046f05" providerId="ADAL" clId="{80D5D030-9CF5-498E-BB81-D71CBC01BD67}" dt="2020-11-16T15:40:34.155" v="249"/>
          <ac:grpSpMkLst>
            <pc:docMk/>
            <pc:sldMk cId="0" sldId="310"/>
            <ac:grpSpMk id="9" creationId="{C98DF819-9611-4806-AC2D-D590FA13B21E}"/>
          </ac:grpSpMkLst>
        </pc:grpChg>
        <pc:picChg chg="del">
          <ac:chgData name="Rosmorduc Vinca" userId="ad80fc01-cf55-4376-a825-a887c8046f05" providerId="ADAL" clId="{80D5D030-9CF5-498E-BB81-D71CBC01BD67}" dt="2020-11-16T15:40:23.415" v="248" actId="478"/>
          <ac:picMkLst>
            <pc:docMk/>
            <pc:sldMk cId="0" sldId="310"/>
            <ac:picMk id="16388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5:40:17.646" v="247" actId="1036"/>
        <pc:sldMkLst>
          <pc:docMk/>
          <pc:sldMk cId="0" sldId="312"/>
        </pc:sldMkLst>
        <pc:spChg chg="mod">
          <ac:chgData name="Rosmorduc Vinca" userId="ad80fc01-cf55-4376-a825-a887c8046f05" providerId="ADAL" clId="{80D5D030-9CF5-498E-BB81-D71CBC01BD67}" dt="2020-11-16T15:40:02.751" v="240" actId="20577"/>
          <ac:spMkLst>
            <pc:docMk/>
            <pc:sldMk cId="0" sldId="312"/>
            <ac:spMk id="17412" creationId="{00000000-0000-0000-0000-000000000000}"/>
          </ac:spMkLst>
        </pc:spChg>
        <pc:grpChg chg="add mod">
          <ac:chgData name="Rosmorduc Vinca" userId="ad80fc01-cf55-4376-a825-a887c8046f05" providerId="ADAL" clId="{80D5D030-9CF5-498E-BB81-D71CBC01BD67}" dt="2020-11-16T15:40:12.990" v="244" actId="1037"/>
          <ac:grpSpMkLst>
            <pc:docMk/>
            <pc:sldMk cId="0" sldId="312"/>
            <ac:grpSpMk id="5" creationId="{04943DBE-1B20-4D00-B30B-49233FD6F404}"/>
          </ac:grpSpMkLst>
        </pc:grpChg>
        <pc:grpChg chg="add mod">
          <ac:chgData name="Rosmorduc Vinca" userId="ad80fc01-cf55-4376-a825-a887c8046f05" providerId="ADAL" clId="{80D5D030-9CF5-498E-BB81-D71CBC01BD67}" dt="2020-11-16T15:40:17.646" v="247" actId="1036"/>
          <ac:grpSpMkLst>
            <pc:docMk/>
            <pc:sldMk cId="0" sldId="312"/>
            <ac:grpSpMk id="8" creationId="{108493F1-F05D-46B3-84CB-B4C942B14745}"/>
          </ac:grpSpMkLst>
        </pc:grpChg>
        <pc:picChg chg="del">
          <ac:chgData name="Rosmorduc Vinca" userId="ad80fc01-cf55-4376-a825-a887c8046f05" providerId="ADAL" clId="{80D5D030-9CF5-498E-BB81-D71CBC01BD67}" dt="2020-11-16T15:39:50.261" v="235" actId="478"/>
          <ac:picMkLst>
            <pc:docMk/>
            <pc:sldMk cId="0" sldId="312"/>
            <ac:picMk id="1741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5:46:36.652" v="267" actId="404"/>
        <pc:sldMkLst>
          <pc:docMk/>
          <pc:sldMk cId="0" sldId="318"/>
        </pc:sldMkLst>
        <pc:spChg chg="add mod">
          <ac:chgData name="Rosmorduc Vinca" userId="ad80fc01-cf55-4376-a825-a887c8046f05" providerId="ADAL" clId="{80D5D030-9CF5-498E-BB81-D71CBC01BD67}" dt="2020-11-16T15:46:12.511" v="261" actId="164"/>
          <ac:spMkLst>
            <pc:docMk/>
            <pc:sldMk cId="0" sldId="318"/>
            <ac:spMk id="7" creationId="{03297590-5BC7-41AC-B537-09FEAD70896F}"/>
          </ac:spMkLst>
        </pc:spChg>
        <pc:spChg chg="mod">
          <ac:chgData name="Rosmorduc Vinca" userId="ad80fc01-cf55-4376-a825-a887c8046f05" providerId="ADAL" clId="{80D5D030-9CF5-498E-BB81-D71CBC01BD67}" dt="2020-11-16T15:46:36.652" v="267" actId="404"/>
          <ac:spMkLst>
            <pc:docMk/>
            <pc:sldMk cId="0" sldId="318"/>
            <ac:spMk id="18435" creationId="{00000000-0000-0000-0000-000000000000}"/>
          </ac:spMkLst>
        </pc:spChg>
        <pc:grpChg chg="add mod">
          <ac:chgData name="Rosmorduc Vinca" userId="ad80fc01-cf55-4376-a825-a887c8046f05" providerId="ADAL" clId="{80D5D030-9CF5-498E-BB81-D71CBC01BD67}" dt="2020-11-16T15:46:12.511" v="261" actId="164"/>
          <ac:grpSpMkLst>
            <pc:docMk/>
            <pc:sldMk cId="0" sldId="318"/>
            <ac:grpSpMk id="4" creationId="{7CE17EB6-0788-4E26-B779-4F888145F4C4}"/>
          </ac:grpSpMkLst>
        </pc:grpChg>
        <pc:picChg chg="add mod">
          <ac:chgData name="Rosmorduc Vinca" userId="ad80fc01-cf55-4376-a825-a887c8046f05" providerId="ADAL" clId="{80D5D030-9CF5-498E-BB81-D71CBC01BD67}" dt="2020-11-16T15:46:12.511" v="261" actId="164"/>
          <ac:picMkLst>
            <pc:docMk/>
            <pc:sldMk cId="0" sldId="318"/>
            <ac:picMk id="3" creationId="{579870A1-7202-4949-9B6C-CFF9E70937A5}"/>
          </ac:picMkLst>
        </pc:picChg>
        <pc:picChg chg="add mod">
          <ac:chgData name="Rosmorduc Vinca" userId="ad80fc01-cf55-4376-a825-a887c8046f05" providerId="ADAL" clId="{80D5D030-9CF5-498E-BB81-D71CBC01BD67}" dt="2020-11-16T15:46:26.340" v="264" actId="1076"/>
          <ac:picMkLst>
            <pc:docMk/>
            <pc:sldMk cId="0" sldId="318"/>
            <ac:picMk id="6" creationId="{11FC1671-A2CF-46B6-851F-72C5BBE69DAC}"/>
          </ac:picMkLst>
        </pc:picChg>
        <pc:picChg chg="del">
          <ac:chgData name="Rosmorduc Vinca" userId="ad80fc01-cf55-4376-a825-a887c8046f05" providerId="ADAL" clId="{80D5D030-9CF5-498E-BB81-D71CBC01BD67}" dt="2020-11-16T15:44:58.396" v="251" actId="478"/>
          <ac:picMkLst>
            <pc:docMk/>
            <pc:sldMk cId="0" sldId="318"/>
            <ac:picMk id="18436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5:49:54.059" v="270" actId="14100"/>
        <pc:sldMkLst>
          <pc:docMk/>
          <pc:sldMk cId="0" sldId="324"/>
        </pc:sldMkLst>
        <pc:spChg chg="mod">
          <ac:chgData name="Rosmorduc Vinca" userId="ad80fc01-cf55-4376-a825-a887c8046f05" providerId="ADAL" clId="{80D5D030-9CF5-498E-BB81-D71CBC01BD67}" dt="2020-11-16T15:49:54.059" v="270" actId="14100"/>
          <ac:spMkLst>
            <pc:docMk/>
            <pc:sldMk cId="0" sldId="324"/>
            <ac:spMk id="19459" creationId="{00000000-0000-0000-0000-000000000000}"/>
          </ac:spMkLst>
        </pc:spChg>
        <pc:grpChg chg="add">
          <ac:chgData name="Rosmorduc Vinca" userId="ad80fc01-cf55-4376-a825-a887c8046f05" providerId="ADAL" clId="{80D5D030-9CF5-498E-BB81-D71CBC01BD67}" dt="2020-11-16T15:49:49.034" v="269"/>
          <ac:grpSpMkLst>
            <pc:docMk/>
            <pc:sldMk cId="0" sldId="324"/>
            <ac:grpSpMk id="5" creationId="{7B3F7F44-A2F0-45E6-8DF9-BD1AC81FAE13}"/>
          </ac:grpSpMkLst>
        </pc:grpChg>
        <pc:grpChg chg="add">
          <ac:chgData name="Rosmorduc Vinca" userId="ad80fc01-cf55-4376-a825-a887c8046f05" providerId="ADAL" clId="{80D5D030-9CF5-498E-BB81-D71CBC01BD67}" dt="2020-11-16T15:49:49.034" v="269"/>
          <ac:grpSpMkLst>
            <pc:docMk/>
            <pc:sldMk cId="0" sldId="324"/>
            <ac:grpSpMk id="8" creationId="{E1F7D0A4-707C-4F26-91BB-709EA0657C55}"/>
          </ac:grpSpMkLst>
        </pc:grpChg>
        <pc:picChg chg="del">
          <ac:chgData name="Rosmorduc Vinca" userId="ad80fc01-cf55-4376-a825-a887c8046f05" providerId="ADAL" clId="{80D5D030-9CF5-498E-BB81-D71CBC01BD67}" dt="2020-11-16T15:49:48.633" v="268" actId="478"/>
          <ac:picMkLst>
            <pc:docMk/>
            <pc:sldMk cId="0" sldId="324"/>
            <ac:picMk id="1946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6:02:00.501" v="383" actId="167"/>
        <pc:sldMkLst>
          <pc:docMk/>
          <pc:sldMk cId="0" sldId="328"/>
        </pc:sldMkLst>
        <pc:spChg chg="add del mod">
          <ac:chgData name="Rosmorduc Vinca" userId="ad80fc01-cf55-4376-a825-a887c8046f05" providerId="ADAL" clId="{80D5D030-9CF5-498E-BB81-D71CBC01BD67}" dt="2020-11-16T15:53:40.333" v="297"/>
          <ac:spMkLst>
            <pc:docMk/>
            <pc:sldMk cId="0" sldId="328"/>
            <ac:spMk id="2" creationId="{FCFBEE5D-E8AF-49FB-8E9B-0C9F5DE8499B}"/>
          </ac:spMkLst>
        </pc:spChg>
        <pc:spChg chg="add mod">
          <ac:chgData name="Rosmorduc Vinca" userId="ad80fc01-cf55-4376-a825-a887c8046f05" providerId="ADAL" clId="{80D5D030-9CF5-498E-BB81-D71CBC01BD67}" dt="2020-11-16T15:54:53.892" v="314" actId="1038"/>
          <ac:spMkLst>
            <pc:docMk/>
            <pc:sldMk cId="0" sldId="328"/>
            <ac:spMk id="3" creationId="{D0C7B36F-0009-4218-BD6D-C2777E22621E}"/>
          </ac:spMkLst>
        </pc:spChg>
        <pc:spChg chg="mod">
          <ac:chgData name="Rosmorduc Vinca" userId="ad80fc01-cf55-4376-a825-a887c8046f05" providerId="ADAL" clId="{80D5D030-9CF5-498E-BB81-D71CBC01BD67}" dt="2020-11-16T16:01:56.685" v="382" actId="20577"/>
          <ac:spMkLst>
            <pc:docMk/>
            <pc:sldMk cId="0" sldId="328"/>
            <ac:spMk id="21507" creationId="{00000000-0000-0000-0000-000000000000}"/>
          </ac:spMkLst>
        </pc:spChg>
        <pc:graphicFrameChg chg="add del">
          <ac:chgData name="Rosmorduc Vinca" userId="ad80fc01-cf55-4376-a825-a887c8046f05" providerId="ADAL" clId="{80D5D030-9CF5-498E-BB81-D71CBC01BD67}" dt="2020-11-16T16:01:38.217" v="355" actId="478"/>
          <ac:graphicFrameMkLst>
            <pc:docMk/>
            <pc:sldMk cId="0" sldId="328"/>
            <ac:graphicFrameMk id="6" creationId="{36393AA8-98BC-4E3E-859D-995CB4446D3E}"/>
          </ac:graphicFrameMkLst>
        </pc:graphicFrameChg>
        <pc:picChg chg="add mod ord">
          <ac:chgData name="Rosmorduc Vinca" userId="ad80fc01-cf55-4376-a825-a887c8046f05" providerId="ADAL" clId="{80D5D030-9CF5-498E-BB81-D71CBC01BD67}" dt="2020-11-16T16:02:00.501" v="383" actId="167"/>
          <ac:picMkLst>
            <pc:docMk/>
            <pc:sldMk cId="0" sldId="328"/>
            <ac:picMk id="5" creationId="{7DF522A1-4F17-4046-9FBB-1CCB0105229F}"/>
          </ac:picMkLst>
        </pc:picChg>
        <pc:picChg chg="mod">
          <ac:chgData name="Rosmorduc Vinca" userId="ad80fc01-cf55-4376-a825-a887c8046f05" providerId="ADAL" clId="{80D5D030-9CF5-498E-BB81-D71CBC01BD67}" dt="2020-11-16T15:54:45.188" v="312" actId="1038"/>
          <ac:picMkLst>
            <pc:docMk/>
            <pc:sldMk cId="0" sldId="328"/>
            <ac:picMk id="21508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6:00:36.586" v="351" actId="113"/>
        <pc:sldMkLst>
          <pc:docMk/>
          <pc:sldMk cId="0" sldId="329"/>
        </pc:sldMkLst>
        <pc:spChg chg="add mod">
          <ac:chgData name="Rosmorduc Vinca" userId="ad80fc01-cf55-4376-a825-a887c8046f05" providerId="ADAL" clId="{80D5D030-9CF5-498E-BB81-D71CBC01BD67}" dt="2020-11-16T16:00:23.032" v="349" actId="164"/>
          <ac:spMkLst>
            <pc:docMk/>
            <pc:sldMk cId="0" sldId="329"/>
            <ac:spMk id="7" creationId="{7D33E2BF-FF4D-4045-9AD9-216B092D0066}"/>
          </ac:spMkLst>
        </pc:spChg>
        <pc:spChg chg="add mod">
          <ac:chgData name="Rosmorduc Vinca" userId="ad80fc01-cf55-4376-a825-a887c8046f05" providerId="ADAL" clId="{80D5D030-9CF5-498E-BB81-D71CBC01BD67}" dt="2020-11-16T16:00:18.320" v="348" actId="164"/>
          <ac:spMkLst>
            <pc:docMk/>
            <pc:sldMk cId="0" sldId="329"/>
            <ac:spMk id="10" creationId="{1C2EAF4C-F54F-42B3-ADE0-B15E7099DB77}"/>
          </ac:spMkLst>
        </pc:spChg>
        <pc:spChg chg="mod">
          <ac:chgData name="Rosmorduc Vinca" userId="ad80fc01-cf55-4376-a825-a887c8046f05" providerId="ADAL" clId="{80D5D030-9CF5-498E-BB81-D71CBC01BD67}" dt="2020-11-16T16:00:36.586" v="351" actId="113"/>
          <ac:spMkLst>
            <pc:docMk/>
            <pc:sldMk cId="0" sldId="329"/>
            <ac:spMk id="22531" creationId="{00000000-0000-0000-0000-000000000000}"/>
          </ac:spMkLst>
        </pc:spChg>
        <pc:grpChg chg="add mod">
          <ac:chgData name="Rosmorduc Vinca" userId="ad80fc01-cf55-4376-a825-a887c8046f05" providerId="ADAL" clId="{80D5D030-9CF5-498E-BB81-D71CBC01BD67}" dt="2020-11-16T16:00:18.320" v="348" actId="164"/>
          <ac:grpSpMkLst>
            <pc:docMk/>
            <pc:sldMk cId="0" sldId="329"/>
            <ac:grpSpMk id="6" creationId="{48506231-8DAB-40D6-A219-6D9C2D30D9B9}"/>
          </ac:grpSpMkLst>
        </pc:grpChg>
        <pc:grpChg chg="add mod">
          <ac:chgData name="Rosmorduc Vinca" userId="ad80fc01-cf55-4376-a825-a887c8046f05" providerId="ADAL" clId="{80D5D030-9CF5-498E-BB81-D71CBC01BD67}" dt="2020-11-16T16:00:23.032" v="349" actId="164"/>
          <ac:grpSpMkLst>
            <pc:docMk/>
            <pc:sldMk cId="0" sldId="329"/>
            <ac:grpSpMk id="8" creationId="{99E8F369-8641-49EC-87C4-E7A75C94A9FD}"/>
          </ac:grpSpMkLst>
        </pc:grpChg>
        <pc:picChg chg="add mod">
          <ac:chgData name="Rosmorduc Vinca" userId="ad80fc01-cf55-4376-a825-a887c8046f05" providerId="ADAL" clId="{80D5D030-9CF5-498E-BB81-D71CBC01BD67}" dt="2020-11-16T16:00:23.032" v="349" actId="164"/>
          <ac:picMkLst>
            <pc:docMk/>
            <pc:sldMk cId="0" sldId="329"/>
            <ac:picMk id="3" creationId="{74F5E0D9-DE36-41A5-8634-64501329831D}"/>
          </ac:picMkLst>
        </pc:picChg>
        <pc:picChg chg="add mod">
          <ac:chgData name="Rosmorduc Vinca" userId="ad80fc01-cf55-4376-a825-a887c8046f05" providerId="ADAL" clId="{80D5D030-9CF5-498E-BB81-D71CBC01BD67}" dt="2020-11-16T16:00:18.320" v="348" actId="164"/>
          <ac:picMkLst>
            <pc:docMk/>
            <pc:sldMk cId="0" sldId="329"/>
            <ac:picMk id="5" creationId="{E0D272D0-ED16-4D3F-8CC8-2B60AF5D24B2}"/>
          </ac:picMkLst>
        </pc:picChg>
        <pc:picChg chg="del">
          <ac:chgData name="Rosmorduc Vinca" userId="ad80fc01-cf55-4376-a825-a887c8046f05" providerId="ADAL" clId="{80D5D030-9CF5-498E-BB81-D71CBC01BD67}" dt="2020-11-16T15:58:48.107" v="332" actId="478"/>
          <ac:picMkLst>
            <pc:docMk/>
            <pc:sldMk cId="0" sldId="329"/>
            <ac:picMk id="22532" creationId="{00000000-0000-0000-0000-000000000000}"/>
          </ac:picMkLst>
        </pc:picChg>
      </pc:sldChg>
      <pc:sldChg chg="addSp delSp modSp mod ord">
        <pc:chgData name="Rosmorduc Vinca" userId="ad80fc01-cf55-4376-a825-a887c8046f05" providerId="ADAL" clId="{80D5D030-9CF5-498E-BB81-D71CBC01BD67}" dt="2020-11-16T16:07:58.698" v="388" actId="167"/>
        <pc:sldMkLst>
          <pc:docMk/>
          <pc:sldMk cId="0" sldId="330"/>
        </pc:sldMkLst>
        <pc:spChg chg="mod">
          <ac:chgData name="Rosmorduc Vinca" userId="ad80fc01-cf55-4376-a825-a887c8046f05" providerId="ADAL" clId="{80D5D030-9CF5-498E-BB81-D71CBC01BD67}" dt="2020-11-16T16:07:55.373" v="387" actId="14100"/>
          <ac:spMkLst>
            <pc:docMk/>
            <pc:sldMk cId="0" sldId="330"/>
            <ac:spMk id="23555" creationId="{00000000-0000-0000-0000-000000000000}"/>
          </ac:spMkLst>
        </pc:spChg>
        <pc:grpChg chg="add ord">
          <ac:chgData name="Rosmorduc Vinca" userId="ad80fc01-cf55-4376-a825-a887c8046f05" providerId="ADAL" clId="{80D5D030-9CF5-498E-BB81-D71CBC01BD67}" dt="2020-11-16T16:07:58.698" v="388" actId="167"/>
          <ac:grpSpMkLst>
            <pc:docMk/>
            <pc:sldMk cId="0" sldId="330"/>
            <ac:grpSpMk id="5" creationId="{7E8E4161-B3C0-4E1B-8420-50AE4F5C4480}"/>
          </ac:grpSpMkLst>
        </pc:grpChg>
        <pc:grpChg chg="add">
          <ac:chgData name="Rosmorduc Vinca" userId="ad80fc01-cf55-4376-a825-a887c8046f05" providerId="ADAL" clId="{80D5D030-9CF5-498E-BB81-D71CBC01BD67}" dt="2020-11-16T16:07:45.674" v="385"/>
          <ac:grpSpMkLst>
            <pc:docMk/>
            <pc:sldMk cId="0" sldId="330"/>
            <ac:grpSpMk id="8" creationId="{A3EA3A54-D49A-466E-B3B3-4E9CDA66DF38}"/>
          </ac:grpSpMkLst>
        </pc:grpChg>
        <pc:picChg chg="del">
          <ac:chgData name="Rosmorduc Vinca" userId="ad80fc01-cf55-4376-a825-a887c8046f05" providerId="ADAL" clId="{80D5D030-9CF5-498E-BB81-D71CBC01BD67}" dt="2020-11-16T16:07:45.268" v="384" actId="478"/>
          <ac:picMkLst>
            <pc:docMk/>
            <pc:sldMk cId="0" sldId="330"/>
            <ac:picMk id="23556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80D5D030-9CF5-498E-BB81-D71CBC01BD67}" dt="2020-11-16T16:23:20.094" v="438" actId="164"/>
        <pc:sldMkLst>
          <pc:docMk/>
          <pc:sldMk cId="0" sldId="332"/>
        </pc:sldMkLst>
        <pc:spChg chg="add mod">
          <ac:chgData name="Rosmorduc Vinca" userId="ad80fc01-cf55-4376-a825-a887c8046f05" providerId="ADAL" clId="{80D5D030-9CF5-498E-BB81-D71CBC01BD67}" dt="2020-11-16T16:23:05.080" v="432" actId="164"/>
          <ac:spMkLst>
            <pc:docMk/>
            <pc:sldMk cId="0" sldId="332"/>
            <ac:spMk id="9" creationId="{CBE9AD3B-4797-4EB7-AD6D-89A9F88EE3BF}"/>
          </ac:spMkLst>
        </pc:spChg>
        <pc:spChg chg="add mod">
          <ac:chgData name="Rosmorduc Vinca" userId="ad80fc01-cf55-4376-a825-a887c8046f05" providerId="ADAL" clId="{80D5D030-9CF5-498E-BB81-D71CBC01BD67}" dt="2020-11-16T16:23:20.094" v="438" actId="164"/>
          <ac:spMkLst>
            <pc:docMk/>
            <pc:sldMk cId="0" sldId="332"/>
            <ac:spMk id="11" creationId="{4A6A49D8-9EDA-4F4A-983B-7BCA29A7F70B}"/>
          </ac:spMkLst>
        </pc:spChg>
        <pc:spChg chg="mod">
          <ac:chgData name="Rosmorduc Vinca" userId="ad80fc01-cf55-4376-a825-a887c8046f05" providerId="ADAL" clId="{80D5D030-9CF5-498E-BB81-D71CBC01BD67}" dt="2020-11-16T16:21:41.022" v="400" actId="5793"/>
          <ac:spMkLst>
            <pc:docMk/>
            <pc:sldMk cId="0" sldId="332"/>
            <ac:spMk id="26627" creationId="{00000000-0000-0000-0000-000000000000}"/>
          </ac:spMkLst>
        </pc:spChg>
        <pc:grpChg chg="add mod">
          <ac:chgData name="Rosmorduc Vinca" userId="ad80fc01-cf55-4376-a825-a887c8046f05" providerId="ADAL" clId="{80D5D030-9CF5-498E-BB81-D71CBC01BD67}" dt="2020-11-16T16:23:05.080" v="432" actId="164"/>
          <ac:grpSpMkLst>
            <pc:docMk/>
            <pc:sldMk cId="0" sldId="332"/>
            <ac:grpSpMk id="6" creationId="{C5AE6761-B716-4273-A4CD-24CD2E32CCAB}"/>
          </ac:grpSpMkLst>
        </pc:grpChg>
        <pc:grpChg chg="add mod">
          <ac:chgData name="Rosmorduc Vinca" userId="ad80fc01-cf55-4376-a825-a887c8046f05" providerId="ADAL" clId="{80D5D030-9CF5-498E-BB81-D71CBC01BD67}" dt="2020-11-16T16:23:20.094" v="438" actId="164"/>
          <ac:grpSpMkLst>
            <pc:docMk/>
            <pc:sldMk cId="0" sldId="332"/>
            <ac:grpSpMk id="7" creationId="{8E0B9670-5F4A-4697-B5ED-03AFC0702912}"/>
          </ac:grpSpMkLst>
        </pc:grpChg>
        <pc:picChg chg="add mod">
          <ac:chgData name="Rosmorduc Vinca" userId="ad80fc01-cf55-4376-a825-a887c8046f05" providerId="ADAL" clId="{80D5D030-9CF5-498E-BB81-D71CBC01BD67}" dt="2020-11-16T16:23:05.080" v="432" actId="164"/>
          <ac:picMkLst>
            <pc:docMk/>
            <pc:sldMk cId="0" sldId="332"/>
            <ac:picMk id="3" creationId="{85226249-DD72-48AF-88B1-43BBAB31A2E1}"/>
          </ac:picMkLst>
        </pc:picChg>
        <pc:picChg chg="add mod">
          <ac:chgData name="Rosmorduc Vinca" userId="ad80fc01-cf55-4376-a825-a887c8046f05" providerId="ADAL" clId="{80D5D030-9CF5-498E-BB81-D71CBC01BD67}" dt="2020-11-16T16:23:20.094" v="438" actId="164"/>
          <ac:picMkLst>
            <pc:docMk/>
            <pc:sldMk cId="0" sldId="332"/>
            <ac:picMk id="5" creationId="{1F6CB67C-F158-4176-99BF-BB2CCCC9A5FD}"/>
          </ac:picMkLst>
        </pc:picChg>
        <pc:picChg chg="del mod">
          <ac:chgData name="Rosmorduc Vinca" userId="ad80fc01-cf55-4376-a825-a887c8046f05" providerId="ADAL" clId="{80D5D030-9CF5-498E-BB81-D71CBC01BD67}" dt="2020-11-16T16:21:37.884" v="398" actId="478"/>
          <ac:picMkLst>
            <pc:docMk/>
            <pc:sldMk cId="0" sldId="332"/>
            <ac:picMk id="26628" creationId="{00000000-0000-0000-0000-000000000000}"/>
          </ac:picMkLst>
        </pc:picChg>
      </pc:sldChg>
      <pc:sldChg chg="addSp modSp mod">
        <pc:chgData name="Rosmorduc Vinca" userId="ad80fc01-cf55-4376-a825-a887c8046f05" providerId="ADAL" clId="{80D5D030-9CF5-498E-BB81-D71CBC01BD67}" dt="2020-11-16T16:25:10.737" v="457" actId="164"/>
        <pc:sldMkLst>
          <pc:docMk/>
          <pc:sldMk cId="0" sldId="334"/>
        </pc:sldMkLst>
        <pc:spChg chg="add mod">
          <ac:chgData name="Rosmorduc Vinca" userId="ad80fc01-cf55-4376-a825-a887c8046f05" providerId="ADAL" clId="{80D5D030-9CF5-498E-BB81-D71CBC01BD67}" dt="2020-11-16T16:08:24.182" v="392" actId="1076"/>
          <ac:spMkLst>
            <pc:docMk/>
            <pc:sldMk cId="0" sldId="334"/>
            <ac:spMk id="5" creationId="{324E9A62-2CF1-45D5-8DB1-1D733D5D2E28}"/>
          </ac:spMkLst>
        </pc:spChg>
        <pc:spChg chg="add mod">
          <ac:chgData name="Rosmorduc Vinca" userId="ad80fc01-cf55-4376-a825-a887c8046f05" providerId="ADAL" clId="{80D5D030-9CF5-498E-BB81-D71CBC01BD67}" dt="2020-11-16T16:25:10.737" v="457" actId="164"/>
          <ac:spMkLst>
            <pc:docMk/>
            <pc:sldMk cId="0" sldId="334"/>
            <ac:spMk id="8" creationId="{09A14672-6BE7-4E7B-A4D5-409B88C2F4DD}"/>
          </ac:spMkLst>
        </pc:spChg>
        <pc:grpChg chg="add mod">
          <ac:chgData name="Rosmorduc Vinca" userId="ad80fc01-cf55-4376-a825-a887c8046f05" providerId="ADAL" clId="{80D5D030-9CF5-498E-BB81-D71CBC01BD67}" dt="2020-11-16T16:25:10.737" v="457" actId="164"/>
          <ac:grpSpMkLst>
            <pc:docMk/>
            <pc:sldMk cId="0" sldId="334"/>
            <ac:grpSpMk id="4" creationId="{9BB84913-0BC2-441B-965F-1A24D6F1D06A}"/>
          </ac:grpSpMkLst>
        </pc:grpChg>
        <pc:picChg chg="add mod">
          <ac:chgData name="Rosmorduc Vinca" userId="ad80fc01-cf55-4376-a825-a887c8046f05" providerId="ADAL" clId="{80D5D030-9CF5-498E-BB81-D71CBC01BD67}" dt="2020-11-16T16:25:10.737" v="457" actId="164"/>
          <ac:picMkLst>
            <pc:docMk/>
            <pc:sldMk cId="0" sldId="334"/>
            <ac:picMk id="3" creationId="{798CB36D-8F70-4AA8-AEB1-BA6F4EC63F7F}"/>
          </ac:picMkLst>
        </pc:picChg>
        <pc:picChg chg="mod">
          <ac:chgData name="Rosmorduc Vinca" userId="ad80fc01-cf55-4376-a825-a887c8046f05" providerId="ADAL" clId="{80D5D030-9CF5-498E-BB81-D71CBC01BD67}" dt="2020-11-16T16:08:11.861" v="390" actId="1076"/>
          <ac:picMkLst>
            <pc:docMk/>
            <pc:sldMk cId="0" sldId="334"/>
            <ac:picMk id="25602" creationId="{00000000-0000-0000-0000-000000000000}"/>
          </ac:picMkLst>
        </pc:picChg>
      </pc:sldChg>
      <pc:sldChg chg="addSp modSp mod">
        <pc:chgData name="Rosmorduc Vinca" userId="ad80fc01-cf55-4376-a825-a887c8046f05" providerId="ADAL" clId="{80D5D030-9CF5-498E-BB81-D71CBC01BD67}" dt="2020-11-16T15:32:39.475" v="161" actId="167"/>
        <pc:sldMkLst>
          <pc:docMk/>
          <pc:sldMk cId="0" sldId="343"/>
        </pc:sldMkLst>
        <pc:spChg chg="add mod">
          <ac:chgData name="Rosmorduc Vinca" userId="ad80fc01-cf55-4376-a825-a887c8046f05" providerId="ADAL" clId="{80D5D030-9CF5-498E-BB81-D71CBC01BD67}" dt="2020-11-16T15:31:35.523" v="159" actId="164"/>
          <ac:spMkLst>
            <pc:docMk/>
            <pc:sldMk cId="0" sldId="343"/>
            <ac:spMk id="6" creationId="{375B3DE7-EEBB-4251-BE91-EBE08950343E}"/>
          </ac:spMkLst>
        </pc:spChg>
        <pc:spChg chg="mod">
          <ac:chgData name="Rosmorduc Vinca" userId="ad80fc01-cf55-4376-a825-a887c8046f05" providerId="ADAL" clId="{80D5D030-9CF5-498E-BB81-D71CBC01BD67}" dt="2020-11-16T15:31:25.763" v="157" actId="207"/>
          <ac:spMkLst>
            <pc:docMk/>
            <pc:sldMk cId="0" sldId="343"/>
            <ac:spMk id="9" creationId="{F10CD77F-397F-4CD6-A103-DA7B39C55E27}"/>
          </ac:spMkLst>
        </pc:spChg>
        <pc:spChg chg="mod">
          <ac:chgData name="Rosmorduc Vinca" userId="ad80fc01-cf55-4376-a825-a887c8046f05" providerId="ADAL" clId="{80D5D030-9CF5-498E-BB81-D71CBC01BD67}" dt="2020-11-16T15:30:17.590" v="152" actId="207"/>
          <ac:spMkLst>
            <pc:docMk/>
            <pc:sldMk cId="0" sldId="343"/>
            <ac:spMk id="6146" creationId="{00000000-0000-0000-0000-000000000000}"/>
          </ac:spMkLst>
        </pc:spChg>
        <pc:grpChg chg="add mod ord">
          <ac:chgData name="Rosmorduc Vinca" userId="ad80fc01-cf55-4376-a825-a887c8046f05" providerId="ADAL" clId="{80D5D030-9CF5-498E-BB81-D71CBC01BD67}" dt="2020-11-16T15:32:39.475" v="161" actId="167"/>
          <ac:grpSpMkLst>
            <pc:docMk/>
            <pc:sldMk cId="0" sldId="343"/>
            <ac:grpSpMk id="4" creationId="{78388FE1-F2A4-4122-A3FB-87392E50D610}"/>
          </ac:grpSpMkLst>
        </pc:grpChg>
        <pc:grpChg chg="add mod">
          <ac:chgData name="Rosmorduc Vinca" userId="ad80fc01-cf55-4376-a825-a887c8046f05" providerId="ADAL" clId="{80D5D030-9CF5-498E-BB81-D71CBC01BD67}" dt="2020-11-16T15:31:35.523" v="159" actId="164"/>
          <ac:grpSpMkLst>
            <pc:docMk/>
            <pc:sldMk cId="0" sldId="343"/>
            <ac:grpSpMk id="7" creationId="{FAEEA2B6-1A6D-48FD-84B0-E52B57E11519}"/>
          </ac:grpSpMkLst>
        </pc:grpChg>
        <pc:picChg chg="add mod ord modCrop">
          <ac:chgData name="Rosmorduc Vinca" userId="ad80fc01-cf55-4376-a825-a887c8046f05" providerId="ADAL" clId="{80D5D030-9CF5-498E-BB81-D71CBC01BD67}" dt="2020-11-16T15:31:35.523" v="159" actId="164"/>
          <ac:picMkLst>
            <pc:docMk/>
            <pc:sldMk cId="0" sldId="343"/>
            <ac:picMk id="3" creationId="{152F8825-7A48-401C-896E-D58467C0CEFC}"/>
          </ac:picMkLst>
        </pc:picChg>
      </pc:sldChg>
      <pc:sldChg chg="delSp modSp mod">
        <pc:chgData name="Rosmorduc Vinca" userId="ad80fc01-cf55-4376-a825-a887c8046f05" providerId="ADAL" clId="{80D5D030-9CF5-498E-BB81-D71CBC01BD67}" dt="2020-11-16T15:33:45.859" v="233" actId="20577"/>
        <pc:sldMkLst>
          <pc:docMk/>
          <pc:sldMk cId="246926335" sldId="349"/>
        </pc:sldMkLst>
        <pc:spChg chg="mod">
          <ac:chgData name="Rosmorduc Vinca" userId="ad80fc01-cf55-4376-a825-a887c8046f05" providerId="ADAL" clId="{80D5D030-9CF5-498E-BB81-D71CBC01BD67}" dt="2020-11-16T15:33:45.859" v="233" actId="20577"/>
          <ac:spMkLst>
            <pc:docMk/>
            <pc:sldMk cId="246926335" sldId="349"/>
            <ac:spMk id="4" creationId="{2CDB8D17-9082-49AE-94BB-C18CC858C520}"/>
          </ac:spMkLst>
        </pc:spChg>
        <pc:spChg chg="del mod">
          <ac:chgData name="Rosmorduc Vinca" userId="ad80fc01-cf55-4376-a825-a887c8046f05" providerId="ADAL" clId="{80D5D030-9CF5-498E-BB81-D71CBC01BD67}" dt="2020-11-16T15:32:56.025" v="164" actId="478"/>
          <ac:spMkLst>
            <pc:docMk/>
            <pc:sldMk cId="246926335" sldId="349"/>
            <ac:spMk id="156" creationId="{14C1F3CB-CA04-4327-AE7B-7665E850D35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36" creationId="{8B90800D-F49D-41B5-AC8F-097738F2CEA1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37" creationId="{C31146F6-8855-424D-A675-9A099941B971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38" creationId="{80942E57-E05D-4DC0-A0CB-2EE5B047B863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39" creationId="{666B5E10-BEF9-4A92-8A7F-C881CD2C6D2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40" creationId="{000E2FA6-FB46-4B64-AA7E-F27C459E231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41" creationId="{B851E857-379D-444F-B1BD-FB32A3FD20F2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542" creationId="{AF8F8290-B2EE-40DE-B159-C6F348B423C1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80" creationId="{F435C389-5473-4F29-B279-7786ADF10BF6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82" creationId="{5801A7BC-224B-4BCC-888B-A08CEB98285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84" creationId="{300097E3-4BF4-4BCC-9AA5-E3EE0FBE7AC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86" creationId="{B1CF4360-CF74-4ECB-AC63-F32E5BC3D019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88" creationId="{12047D1B-715E-41D8-8331-A364784F4F52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90" creationId="{0A2DA8E1-6C85-484B-AAAE-F277D8894717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998" creationId="{AA3F7551-688E-4159-AC17-A7D42FCB03A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04" creationId="{74C2F61F-E4EB-4BF4-B86F-AE811C86AE5B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05" creationId="{C1A6C68A-37BB-49A8-9305-59DC7A8FE569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06" creationId="{69E90866-0A41-4B7B-AF0B-9B301AC15E8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12" creationId="{C2551089-6A67-4F47-8848-1D443D75720D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13" creationId="{8E28C1B7-2DBE-4255-8765-A63863E656F4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14" creationId="{55B83EB2-E7BA-49B6-89F8-C5A2F368DB95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20" creationId="{EBF1DC92-4EF3-4EF3-9850-C9A55E0798C4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21" creationId="{E24A0CD3-99C1-4561-BEA5-ED480AA41009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22" creationId="{EAEC662F-8EDA-4A46-9884-DAEC9CBAF27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28" creationId="{763B8A50-5781-46C5-8A7E-082499819C09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29" creationId="{BFE657A1-89FE-4BCD-B35C-81F4862B8C73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30" creationId="{9A69854A-3E53-431C-9F57-1E1A66E46D66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36" creationId="{0B4FC796-F777-48C5-8A1F-557CFC54F800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37" creationId="{ABCB516A-B300-4A0D-9D23-88ABE76579DB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38" creationId="{9D7830FA-3C4A-47B2-8663-83C873465E56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44" creationId="{B6AA2A50-D8E1-4142-A985-A42FB4CC8922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45" creationId="{6021DB01-139C-4112-B922-99EEE6B7D7D9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46" creationId="{31DF4637-D048-437E-8873-60CC8C0B45D5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52" creationId="{5A49F869-F4BA-4AEA-A63C-4327BAAEA17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53" creationId="{5148DABC-D81A-4CB9-837A-2C2334598DD6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54" creationId="{FFB21605-69F5-4B25-8856-A8586C65122E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60" creationId="{CFDCC3EF-B2D9-4BEF-B4AE-EF391EA6E9A4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61" creationId="{C7653FBC-8366-461D-9102-2572D0338342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62" creationId="{E48F631C-7E02-4CBD-9640-0384C17669C4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68" creationId="{98DA79E5-FECF-4930-B921-AE9D4BADF07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69" creationId="{BE68BDE4-424D-4005-B03E-F74675838B63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70" creationId="{D6A6F727-6F54-4603-AF7E-B18BA354BDCC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76" creationId="{A265561D-8672-4B25-9009-BD2D6A6D1CD7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77" creationId="{3CB85637-6A38-4836-886B-3847F0382BAC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78" creationId="{EECA2EF8-A4E5-4FCB-A0AF-98DF50945C2C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84" creationId="{A0B0CB27-EA26-49D7-86F7-A5CD891DE010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85" creationId="{6B46CE82-5CBD-4DDA-B98D-9DCB0EDB12AF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86" creationId="{F90D7ACE-DE0A-45E5-B2D0-30395D10A5D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92" creationId="{DCFDB5FC-5A72-42DE-8439-692A1BACD6E6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93" creationId="{5F780928-60B2-41E7-9B91-AD71E04316B5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094" creationId="{76CAA860-AF78-49FA-84F9-3E669BF03CA4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00" creationId="{953DC9E1-10A5-4574-AC7F-33210242C8B1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01" creationId="{8833ECD0-501C-411E-9A66-E03E5F3725A7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02" creationId="{C4FC18FE-D410-4A12-AC87-9BA60AA79A9A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08" creationId="{55A99C1C-E1C3-4406-A8FF-DD3335B4BFC7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09" creationId="{14AEDE16-A576-4165-8DCC-C7FBEB0EA598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10" creationId="{B41F8A26-14EF-4E26-B6DA-6EFBF919A01E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16" creationId="{1D8B52BB-A409-4E9F-A610-B4C1242557ED}"/>
          </ac:spMkLst>
        </pc:spChg>
        <pc:spChg chg="mod">
          <ac:chgData name="Rosmorduc Vinca" userId="ad80fc01-cf55-4376-a825-a887c8046f05" providerId="ADAL" clId="{80D5D030-9CF5-498E-BB81-D71CBC01BD67}" dt="2020-11-16T15:33:14.635" v="199" actId="1036"/>
          <ac:spMkLst>
            <pc:docMk/>
            <pc:sldMk cId="246926335" sldId="349"/>
            <ac:spMk id="1117" creationId="{1B0A9D6A-2921-4BD6-BC94-0CF7541425CE}"/>
          </ac:spMkLst>
        </pc:sp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543" creationId="{F62BF0D9-26F4-4A01-A002-F38FBDA9137F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0" creationId="{44B8F053-7EC2-4A36-8699-D7A7DB6E68AA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1" creationId="{5CCDF141-96C2-437F-ACE9-11DB77BE5687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2" creationId="{116AA96E-F424-4140-98C5-E3FD995BFDC4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3" creationId="{2CB67EF8-900C-4704-8411-E5D2E277015B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4" creationId="{FF4D8C4B-F725-456D-BFC5-F232632C7FFE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5" creationId="{0A32C7A4-A0C0-4E7E-BFD8-AFBE77C1C316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6" creationId="{81480E88-C4AA-4C10-B112-60BCA0918BE2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807" creationId="{FA8E1005-9F85-4DB0-ACC0-405413E9D709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81" creationId="{544C0294-A089-4B1F-8F61-6433786F8B45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83" creationId="{9A07DD7E-7B43-425A-B7E6-36B4FD3C9CBF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85" creationId="{FA2ABA93-3B5C-433D-B61D-8D2CF8249A86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87" creationId="{532F6684-DD53-452D-ABE1-26C6592ED7C8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89" creationId="{0491B842-3FC4-4743-818B-544648483792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1" creationId="{69FCF171-3B07-4761-9198-6B16EB12E418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2" creationId="{99FFE817-7432-4938-A4AD-22DBFFEA5964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3" creationId="{4C519DA0-2299-4BF0-A404-18B015AF1DD7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4" creationId="{0B4C784F-A6CF-4D50-AC23-15AF2D263275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5" creationId="{B3EE6587-23F9-4E48-9CB9-24B65CD9B5EA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6" creationId="{7BC8DFD9-5C84-4652-9416-50F21112B5BF}"/>
          </ac:cxnSpMkLst>
        </pc:cxnChg>
        <pc:cxnChg chg="mod">
          <ac:chgData name="Rosmorduc Vinca" userId="ad80fc01-cf55-4376-a825-a887c8046f05" providerId="ADAL" clId="{80D5D030-9CF5-498E-BB81-D71CBC01BD67}" dt="2020-11-16T15:33:14.635" v="199" actId="1036"/>
          <ac:cxnSpMkLst>
            <pc:docMk/>
            <pc:sldMk cId="246926335" sldId="349"/>
            <ac:cxnSpMk id="997" creationId="{B496102D-8E39-4B70-B40A-D91466CE4205}"/>
          </ac:cxnSpMkLst>
        </pc:cxnChg>
      </pc:sldChg>
      <pc:sldChg chg="addSp delSp modSp new mod">
        <pc:chgData name="Rosmorduc Vinca" userId="ad80fc01-cf55-4376-a825-a887c8046f05" providerId="ADAL" clId="{80D5D030-9CF5-498E-BB81-D71CBC01BD67}" dt="2020-11-16T15:27:42.567" v="142" actId="164"/>
        <pc:sldMkLst>
          <pc:docMk/>
          <pc:sldMk cId="2987269871" sldId="353"/>
        </pc:sldMkLst>
        <pc:spChg chg="del">
          <ac:chgData name="Rosmorduc Vinca" userId="ad80fc01-cf55-4376-a825-a887c8046f05" providerId="ADAL" clId="{80D5D030-9CF5-498E-BB81-D71CBC01BD67}" dt="2020-11-16T15:26:02.151" v="41"/>
          <ac:spMkLst>
            <pc:docMk/>
            <pc:sldMk cId="2987269871" sldId="353"/>
            <ac:spMk id="2" creationId="{83B0298F-2B0D-496B-8AE5-79FC1E84C8C4}"/>
          </ac:spMkLst>
        </pc:spChg>
        <pc:spChg chg="del">
          <ac:chgData name="Rosmorduc Vinca" userId="ad80fc01-cf55-4376-a825-a887c8046f05" providerId="ADAL" clId="{80D5D030-9CF5-498E-BB81-D71CBC01BD67}" dt="2020-11-16T15:26:02.151" v="41"/>
          <ac:spMkLst>
            <pc:docMk/>
            <pc:sldMk cId="2987269871" sldId="353"/>
            <ac:spMk id="3" creationId="{50CE2C01-B57F-417B-A2DB-B7F0300710CF}"/>
          </ac:spMkLst>
        </pc:spChg>
        <pc:spChg chg="add del">
          <ac:chgData name="Rosmorduc Vinca" userId="ad80fc01-cf55-4376-a825-a887c8046f05" providerId="ADAL" clId="{80D5D030-9CF5-498E-BB81-D71CBC01BD67}" dt="2020-11-16T15:26:07.859" v="43" actId="478"/>
          <ac:spMkLst>
            <pc:docMk/>
            <pc:sldMk cId="2987269871" sldId="353"/>
            <ac:spMk id="4" creationId="{49AA58DA-7157-47C0-8D89-CF7EC10FBDE6}"/>
          </ac:spMkLst>
        </pc:spChg>
        <pc:spChg chg="add mod">
          <ac:chgData name="Rosmorduc Vinca" userId="ad80fc01-cf55-4376-a825-a887c8046f05" providerId="ADAL" clId="{80D5D030-9CF5-498E-BB81-D71CBC01BD67}" dt="2020-11-16T15:27:42.567" v="142" actId="164"/>
          <ac:spMkLst>
            <pc:docMk/>
            <pc:sldMk cId="2987269871" sldId="353"/>
            <ac:spMk id="7" creationId="{4B7636A5-671A-4507-B963-FC7A420E8607}"/>
          </ac:spMkLst>
        </pc:spChg>
        <pc:grpChg chg="add mod">
          <ac:chgData name="Rosmorduc Vinca" userId="ad80fc01-cf55-4376-a825-a887c8046f05" providerId="ADAL" clId="{80D5D030-9CF5-498E-BB81-D71CBC01BD67}" dt="2020-11-16T15:27:42.567" v="142" actId="164"/>
          <ac:grpSpMkLst>
            <pc:docMk/>
            <pc:sldMk cId="2987269871" sldId="353"/>
            <ac:grpSpMk id="8" creationId="{6E7DAEED-FD3A-430C-A036-E3DD6ECBE109}"/>
          </ac:grpSpMkLst>
        </pc:grpChg>
        <pc:picChg chg="add mod">
          <ac:chgData name="Rosmorduc Vinca" userId="ad80fc01-cf55-4376-a825-a887c8046f05" providerId="ADAL" clId="{80D5D030-9CF5-498E-BB81-D71CBC01BD67}" dt="2020-11-16T15:27:42.567" v="142" actId="164"/>
          <ac:picMkLst>
            <pc:docMk/>
            <pc:sldMk cId="2987269871" sldId="353"/>
            <ac:picMk id="6" creationId="{D12CFCDE-D949-425E-966A-871FCA669EEF}"/>
          </ac:picMkLst>
        </pc:picChg>
      </pc:sldChg>
    </pc:docChg>
  </pc:docChgLst>
  <pc:docChgLst>
    <pc:chgData name="Rosmorduc Vinca" userId="ad80fc01-cf55-4376-a825-a887c8046f05" providerId="ADAL" clId="{6DFA3DFD-3D97-4AEA-BA5A-0C498F14E82B}"/>
    <pc:docChg chg="modSld sldOrd">
      <pc:chgData name="Rosmorduc Vinca" userId="ad80fc01-cf55-4376-a825-a887c8046f05" providerId="ADAL" clId="{6DFA3DFD-3D97-4AEA-BA5A-0C498F14E82B}" dt="2020-11-17T07:54:59.565" v="75"/>
      <pc:docMkLst>
        <pc:docMk/>
      </pc:docMkLst>
      <pc:sldChg chg="modSp mod">
        <pc:chgData name="Rosmorduc Vinca" userId="ad80fc01-cf55-4376-a825-a887c8046f05" providerId="ADAL" clId="{6DFA3DFD-3D97-4AEA-BA5A-0C498F14E82B}" dt="2020-11-17T07:45:59.236" v="5" actId="20577"/>
        <pc:sldMkLst>
          <pc:docMk/>
          <pc:sldMk cId="0" sldId="324"/>
        </pc:sldMkLst>
        <pc:spChg chg="mod">
          <ac:chgData name="Rosmorduc Vinca" userId="ad80fc01-cf55-4376-a825-a887c8046f05" providerId="ADAL" clId="{6DFA3DFD-3D97-4AEA-BA5A-0C498F14E82B}" dt="2020-11-17T07:45:59.236" v="5" actId="20577"/>
          <ac:spMkLst>
            <pc:docMk/>
            <pc:sldMk cId="0" sldId="324"/>
            <ac:spMk id="19459" creationId="{00000000-0000-0000-0000-000000000000}"/>
          </ac:spMkLst>
        </pc:spChg>
      </pc:sldChg>
      <pc:sldChg chg="modSp mod">
        <pc:chgData name="Rosmorduc Vinca" userId="ad80fc01-cf55-4376-a825-a887c8046f05" providerId="ADAL" clId="{6DFA3DFD-3D97-4AEA-BA5A-0C498F14E82B}" dt="2020-11-17T07:46:20.093" v="32" actId="20577"/>
        <pc:sldMkLst>
          <pc:docMk/>
          <pc:sldMk cId="0" sldId="329"/>
        </pc:sldMkLst>
        <pc:spChg chg="mod">
          <ac:chgData name="Rosmorduc Vinca" userId="ad80fc01-cf55-4376-a825-a887c8046f05" providerId="ADAL" clId="{6DFA3DFD-3D97-4AEA-BA5A-0C498F14E82B}" dt="2020-11-17T07:46:20.093" v="32" actId="20577"/>
          <ac:spMkLst>
            <pc:docMk/>
            <pc:sldMk cId="0" sldId="329"/>
            <ac:spMk id="22531" creationId="{00000000-0000-0000-0000-000000000000}"/>
          </ac:spMkLst>
        </pc:spChg>
      </pc:sldChg>
      <pc:sldChg chg="modSp mod">
        <pc:chgData name="Rosmorduc Vinca" userId="ad80fc01-cf55-4376-a825-a887c8046f05" providerId="ADAL" clId="{6DFA3DFD-3D97-4AEA-BA5A-0C498F14E82B}" dt="2020-11-17T07:54:24.127" v="71" actId="790"/>
        <pc:sldMkLst>
          <pc:docMk/>
          <pc:sldMk cId="0" sldId="332"/>
        </pc:sldMkLst>
        <pc:spChg chg="mod">
          <ac:chgData name="Rosmorduc Vinca" userId="ad80fc01-cf55-4376-a825-a887c8046f05" providerId="ADAL" clId="{6DFA3DFD-3D97-4AEA-BA5A-0C498F14E82B}" dt="2020-11-17T07:50:34.816" v="59" actId="790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6DFA3DFD-3D97-4AEA-BA5A-0C498F14E82B}" dt="2020-11-17T07:54:24.127" v="71" actId="790"/>
          <ac:spMkLst>
            <pc:docMk/>
            <pc:sldMk cId="0" sldId="332"/>
            <ac:spMk id="26627" creationId="{00000000-0000-0000-0000-000000000000}"/>
          </ac:spMkLst>
        </pc:spChg>
      </pc:sldChg>
      <pc:sldChg chg="modSp mod">
        <pc:chgData name="Rosmorduc Vinca" userId="ad80fc01-cf55-4376-a825-a887c8046f05" providerId="ADAL" clId="{6DFA3DFD-3D97-4AEA-BA5A-0C498F14E82B}" dt="2020-11-17T07:50:21.051" v="58" actId="790"/>
        <pc:sldMkLst>
          <pc:docMk/>
          <pc:sldMk cId="0" sldId="334"/>
        </pc:sldMkLst>
        <pc:spChg chg="mod">
          <ac:chgData name="Rosmorduc Vinca" userId="ad80fc01-cf55-4376-a825-a887c8046f05" providerId="ADAL" clId="{6DFA3DFD-3D97-4AEA-BA5A-0C498F14E82B}" dt="2020-11-17T07:50:21.051" v="58" actId="790"/>
          <ac:spMkLst>
            <pc:docMk/>
            <pc:sldMk cId="0" sldId="334"/>
            <ac:spMk id="25604" creationId="{00000000-0000-0000-0000-000000000000}"/>
          </ac:spMkLst>
        </pc:spChg>
      </pc:sldChg>
      <pc:sldChg chg="ord">
        <pc:chgData name="Rosmorduc Vinca" userId="ad80fc01-cf55-4376-a825-a887c8046f05" providerId="ADAL" clId="{6DFA3DFD-3D97-4AEA-BA5A-0C498F14E82B}" dt="2020-11-17T07:54:59.565" v="75"/>
        <pc:sldMkLst>
          <pc:docMk/>
          <pc:sldMk cId="2987269871" sldId="353"/>
        </pc:sldMkLst>
      </pc:sldChg>
    </pc:docChg>
  </pc:docChgLst>
  <pc:docChgLst>
    <pc:chgData name="Rosmorduc Vinca" userId="ad80fc01-cf55-4376-a825-a887c8046f05" providerId="ADAL" clId="{7C70EBA2-C937-4E84-9000-45C3935ABE67}"/>
    <pc:docChg chg="custSel addSld modSld">
      <pc:chgData name="Rosmorduc Vinca" userId="ad80fc01-cf55-4376-a825-a887c8046f05" providerId="ADAL" clId="{7C70EBA2-C937-4E84-9000-45C3935ABE67}" dt="2020-11-26T14:39:12.937" v="7"/>
      <pc:docMkLst>
        <pc:docMk/>
      </pc:docMkLst>
      <pc:sldChg chg="addSp delSp modSp mod">
        <pc:chgData name="Rosmorduc Vinca" userId="ad80fc01-cf55-4376-a825-a887c8046f05" providerId="ADAL" clId="{7C70EBA2-C937-4E84-9000-45C3935ABE67}" dt="2020-11-26T14:39:07.055" v="6" actId="167"/>
        <pc:sldMkLst>
          <pc:docMk/>
          <pc:sldMk cId="0" sldId="343"/>
        </pc:sldMkLst>
        <pc:spChg chg="mod">
          <ac:chgData name="Rosmorduc Vinca" userId="ad80fc01-cf55-4376-a825-a887c8046f05" providerId="ADAL" clId="{7C70EBA2-C937-4E84-9000-45C3935ABE67}" dt="2020-11-26T14:38:36.322" v="2" actId="207"/>
          <ac:spMkLst>
            <pc:docMk/>
            <pc:sldMk cId="0" sldId="343"/>
            <ac:spMk id="6146" creationId="{00000000-0000-0000-0000-000000000000}"/>
          </ac:spMkLst>
        </pc:spChg>
        <pc:grpChg chg="add ord">
          <ac:chgData name="Rosmorduc Vinca" userId="ad80fc01-cf55-4376-a825-a887c8046f05" providerId="ADAL" clId="{7C70EBA2-C937-4E84-9000-45C3935ABE67}" dt="2020-11-26T14:39:07.055" v="6" actId="167"/>
          <ac:grpSpMkLst>
            <pc:docMk/>
            <pc:sldMk cId="0" sldId="343"/>
            <ac:grpSpMk id="6" creationId="{0B15C7B8-52EB-4609-82CA-FEB00718D25E}"/>
          </ac:grpSpMkLst>
        </pc:grpChg>
        <pc:picChg chg="add del ord">
          <ac:chgData name="Rosmorduc Vinca" userId="ad80fc01-cf55-4376-a825-a887c8046f05" providerId="ADAL" clId="{7C70EBA2-C937-4E84-9000-45C3935ABE67}" dt="2020-11-26T14:38:59.990" v="3" actId="478"/>
          <ac:picMkLst>
            <pc:docMk/>
            <pc:sldMk cId="0" sldId="343"/>
            <ac:picMk id="4" creationId="{D658B6D1-E3C2-46EB-BDFD-2555616B4EE9}"/>
          </ac:picMkLst>
        </pc:picChg>
        <pc:picChg chg="ord">
          <ac:chgData name="Rosmorduc Vinca" userId="ad80fc01-cf55-4376-a825-a887c8046f05" providerId="ADAL" clId="{7C70EBA2-C937-4E84-9000-45C3935ABE67}" dt="2020-11-26T14:39:03.561" v="5" actId="167"/>
          <ac:picMkLst>
            <pc:docMk/>
            <pc:sldMk cId="0" sldId="343"/>
            <ac:picMk id="7" creationId="{649D6CFA-8B1F-4287-813E-58318D24B0E6}"/>
          </ac:picMkLst>
        </pc:picChg>
      </pc:sldChg>
      <pc:sldChg chg="add">
        <pc:chgData name="Rosmorduc Vinca" userId="ad80fc01-cf55-4376-a825-a887c8046f05" providerId="ADAL" clId="{7C70EBA2-C937-4E84-9000-45C3935ABE67}" dt="2020-11-26T14:39:12.937" v="7"/>
        <pc:sldMkLst>
          <pc:docMk/>
          <pc:sldMk cId="2987269871" sldId="354"/>
        </pc:sldMkLst>
      </pc:sldChg>
    </pc:docChg>
  </pc:docChgLst>
  <pc:docChgLst>
    <pc:chgData name="Rosmorduc Vinca" userId="ad80fc01-cf55-4376-a825-a887c8046f05" providerId="ADAL" clId="{60EAA2C3-A465-415C-ABE7-E895AC2F3DC8}"/>
    <pc:docChg chg="undo custSel modSld">
      <pc:chgData name="Rosmorduc Vinca" userId="ad80fc01-cf55-4376-a825-a887c8046f05" providerId="ADAL" clId="{60EAA2C3-A465-415C-ABE7-E895AC2F3DC8}" dt="2020-11-16T12:13:31.840" v="423"/>
      <pc:docMkLst>
        <pc:docMk/>
      </pc:docMkLst>
      <pc:sldChg chg="addSp delSp modSp mod">
        <pc:chgData name="Rosmorduc Vinca" userId="ad80fc01-cf55-4376-a825-a887c8046f05" providerId="ADAL" clId="{60EAA2C3-A465-415C-ABE7-E895AC2F3DC8}" dt="2020-11-16T11:59:00.550" v="102" actId="20577"/>
        <pc:sldMkLst>
          <pc:docMk/>
          <pc:sldMk cId="0" sldId="307"/>
        </pc:sldMkLst>
        <pc:spChg chg="add del mod">
          <ac:chgData name="Rosmorduc Vinca" userId="ad80fc01-cf55-4376-a825-a887c8046f05" providerId="ADAL" clId="{60EAA2C3-A465-415C-ABE7-E895AC2F3DC8}" dt="2020-11-16T11:57:39.676" v="71"/>
          <ac:spMkLst>
            <pc:docMk/>
            <pc:sldMk cId="0" sldId="307"/>
            <ac:spMk id="2" creationId="{E70D9DFE-AAB3-4CC2-B63A-C9224AF9C573}"/>
          </ac:spMkLst>
        </pc:spChg>
        <pc:spChg chg="add del mod">
          <ac:chgData name="Rosmorduc Vinca" userId="ad80fc01-cf55-4376-a825-a887c8046f05" providerId="ADAL" clId="{60EAA2C3-A465-415C-ABE7-E895AC2F3DC8}" dt="2020-11-16T11:57:39.676" v="71"/>
          <ac:spMkLst>
            <pc:docMk/>
            <pc:sldMk cId="0" sldId="307"/>
            <ac:spMk id="3" creationId="{C3089C78-E91C-492A-B54F-EDBB3405F4EC}"/>
          </ac:spMkLst>
        </pc:spChg>
        <pc:spChg chg="mod">
          <ac:chgData name="Rosmorduc Vinca" userId="ad80fc01-cf55-4376-a825-a887c8046f05" providerId="ADAL" clId="{60EAA2C3-A465-415C-ABE7-E895AC2F3DC8}" dt="2020-11-16T11:59:00.550" v="102" actId="20577"/>
          <ac:spMkLst>
            <pc:docMk/>
            <pc:sldMk cId="0" sldId="307"/>
            <ac:spMk id="1331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13:10.175" v="421" actId="403"/>
        <pc:sldMkLst>
          <pc:docMk/>
          <pc:sldMk cId="0" sldId="308"/>
        </pc:sldMkLst>
        <pc:spChg chg="add del mod">
          <ac:chgData name="Rosmorduc Vinca" userId="ad80fc01-cf55-4376-a825-a887c8046f05" providerId="ADAL" clId="{60EAA2C3-A465-415C-ABE7-E895AC2F3DC8}" dt="2020-11-16T11:59:16.183" v="103"/>
          <ac:spMkLst>
            <pc:docMk/>
            <pc:sldMk cId="0" sldId="308"/>
            <ac:spMk id="2" creationId="{853775C7-A2C4-47A7-BC95-59AABB2F5086}"/>
          </ac:spMkLst>
        </pc:spChg>
        <pc:spChg chg="add del mod">
          <ac:chgData name="Rosmorduc Vinca" userId="ad80fc01-cf55-4376-a825-a887c8046f05" providerId="ADAL" clId="{60EAA2C3-A465-415C-ABE7-E895AC2F3DC8}" dt="2020-11-16T11:59:16.183" v="103"/>
          <ac:spMkLst>
            <pc:docMk/>
            <pc:sldMk cId="0" sldId="308"/>
            <ac:spMk id="3" creationId="{EA2CB143-E51E-437B-9BDE-2236A55AA3E2}"/>
          </ac:spMkLst>
        </pc:spChg>
        <pc:spChg chg="mod">
          <ac:chgData name="Rosmorduc Vinca" userId="ad80fc01-cf55-4376-a825-a887c8046f05" providerId="ADAL" clId="{60EAA2C3-A465-415C-ABE7-E895AC2F3DC8}" dt="2020-11-16T12:13:10.175" v="421" actId="403"/>
          <ac:spMkLst>
            <pc:docMk/>
            <pc:sldMk cId="0" sldId="308"/>
            <ac:spMk id="14339" creationId="{00000000-0000-0000-0000-000000000000}"/>
          </ac:spMkLst>
        </pc:spChg>
        <pc:picChg chg="mod">
          <ac:chgData name="Rosmorduc Vinca" userId="ad80fc01-cf55-4376-a825-a887c8046f05" providerId="ADAL" clId="{60EAA2C3-A465-415C-ABE7-E895AC2F3DC8}" dt="2020-11-16T12:00:06.158" v="123" actId="1076"/>
          <ac:picMkLst>
            <pc:docMk/>
            <pc:sldMk cId="0" sldId="308"/>
            <ac:picMk id="1434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60EAA2C3-A465-415C-ABE7-E895AC2F3DC8}" dt="2020-11-16T12:01:11.508" v="142" actId="14100"/>
        <pc:sldMkLst>
          <pc:docMk/>
          <pc:sldMk cId="0" sldId="310"/>
        </pc:sldMkLst>
        <pc:spChg chg="mod">
          <ac:chgData name="Rosmorduc Vinca" userId="ad80fc01-cf55-4376-a825-a887c8046f05" providerId="ADAL" clId="{60EAA2C3-A465-415C-ABE7-E895AC2F3DC8}" dt="2020-11-16T12:01:11.508" v="142" actId="14100"/>
          <ac:spMkLst>
            <pc:docMk/>
            <pc:sldMk cId="0" sldId="310"/>
            <ac:spMk id="2" creationId="{A00630CC-338C-4758-A6C6-2147C7B3CB89}"/>
          </ac:spMkLst>
        </pc:spChg>
        <pc:spChg chg="add del mod">
          <ac:chgData name="Rosmorduc Vinca" userId="ad80fc01-cf55-4376-a825-a887c8046f05" providerId="ADAL" clId="{60EAA2C3-A465-415C-ABE7-E895AC2F3DC8}" dt="2020-11-16T12:00:14.652" v="124"/>
          <ac:spMkLst>
            <pc:docMk/>
            <pc:sldMk cId="0" sldId="310"/>
            <ac:spMk id="3" creationId="{B8328E09-6D91-4009-A3C1-D59620AB18DF}"/>
          </ac:spMkLst>
        </pc:spChg>
        <pc:spChg chg="add del mod">
          <ac:chgData name="Rosmorduc Vinca" userId="ad80fc01-cf55-4376-a825-a887c8046f05" providerId="ADAL" clId="{60EAA2C3-A465-415C-ABE7-E895AC2F3DC8}" dt="2020-11-16T12:00:14.652" v="124"/>
          <ac:spMkLst>
            <pc:docMk/>
            <pc:sldMk cId="0" sldId="310"/>
            <ac:spMk id="4" creationId="{9C42B353-1794-44B6-BE07-881C1F9FF09D}"/>
          </ac:spMkLst>
        </pc:spChg>
        <pc:spChg chg="mod">
          <ac:chgData name="Rosmorduc Vinca" userId="ad80fc01-cf55-4376-a825-a887c8046f05" providerId="ADAL" clId="{60EAA2C3-A465-415C-ABE7-E895AC2F3DC8}" dt="2020-11-16T12:01:07.510" v="141" actId="20577"/>
          <ac:spMkLst>
            <pc:docMk/>
            <pc:sldMk cId="0" sldId="310"/>
            <ac:spMk id="1638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2:04.636" v="178" actId="20577"/>
        <pc:sldMkLst>
          <pc:docMk/>
          <pc:sldMk cId="0" sldId="312"/>
        </pc:sldMkLst>
        <pc:spChg chg="add del mod">
          <ac:chgData name="Rosmorduc Vinca" userId="ad80fc01-cf55-4376-a825-a887c8046f05" providerId="ADAL" clId="{60EAA2C3-A465-415C-ABE7-E895AC2F3DC8}" dt="2020-11-16T12:01:20.153" v="143"/>
          <ac:spMkLst>
            <pc:docMk/>
            <pc:sldMk cId="0" sldId="312"/>
            <ac:spMk id="2" creationId="{EBB96613-E882-4768-927C-CA0DE30251D5}"/>
          </ac:spMkLst>
        </pc:spChg>
        <pc:spChg chg="add del mod">
          <ac:chgData name="Rosmorduc Vinca" userId="ad80fc01-cf55-4376-a825-a887c8046f05" providerId="ADAL" clId="{60EAA2C3-A465-415C-ABE7-E895AC2F3DC8}" dt="2020-11-16T12:01:20.153" v="143"/>
          <ac:spMkLst>
            <pc:docMk/>
            <pc:sldMk cId="0" sldId="312"/>
            <ac:spMk id="3" creationId="{831C9FCC-6FBC-474A-AC1F-7839F71BD172}"/>
          </ac:spMkLst>
        </pc:spChg>
        <pc:spChg chg="mod">
          <ac:chgData name="Rosmorduc Vinca" userId="ad80fc01-cf55-4376-a825-a887c8046f05" providerId="ADAL" clId="{60EAA2C3-A465-415C-ABE7-E895AC2F3DC8}" dt="2020-11-16T12:02:04.636" v="178" actId="20577"/>
          <ac:spMkLst>
            <pc:docMk/>
            <pc:sldMk cId="0" sldId="312"/>
            <ac:spMk id="17412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2:47.992" v="201" actId="20577"/>
        <pc:sldMkLst>
          <pc:docMk/>
          <pc:sldMk cId="0" sldId="318"/>
        </pc:sldMkLst>
        <pc:spChg chg="add del mod">
          <ac:chgData name="Rosmorduc Vinca" userId="ad80fc01-cf55-4376-a825-a887c8046f05" providerId="ADAL" clId="{60EAA2C3-A465-415C-ABE7-E895AC2F3DC8}" dt="2020-11-16T12:02:15.944" v="179"/>
          <ac:spMkLst>
            <pc:docMk/>
            <pc:sldMk cId="0" sldId="318"/>
            <ac:spMk id="2" creationId="{9BE1FBF2-D054-483C-9CE5-E227A9071C73}"/>
          </ac:spMkLst>
        </pc:spChg>
        <pc:spChg chg="add del mod">
          <ac:chgData name="Rosmorduc Vinca" userId="ad80fc01-cf55-4376-a825-a887c8046f05" providerId="ADAL" clId="{60EAA2C3-A465-415C-ABE7-E895AC2F3DC8}" dt="2020-11-16T12:02:15.944" v="179"/>
          <ac:spMkLst>
            <pc:docMk/>
            <pc:sldMk cId="0" sldId="318"/>
            <ac:spMk id="3" creationId="{FF208E6D-D252-43B7-92E4-E3DD86A8E006}"/>
          </ac:spMkLst>
        </pc:spChg>
        <pc:spChg chg="mod">
          <ac:chgData name="Rosmorduc Vinca" userId="ad80fc01-cf55-4376-a825-a887c8046f05" providerId="ADAL" clId="{60EAA2C3-A465-415C-ABE7-E895AC2F3DC8}" dt="2020-11-16T12:02:47.992" v="201" actId="20577"/>
          <ac:spMkLst>
            <pc:docMk/>
            <pc:sldMk cId="0" sldId="318"/>
            <ac:spMk id="1843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3:39.378" v="250" actId="404"/>
        <pc:sldMkLst>
          <pc:docMk/>
          <pc:sldMk cId="0" sldId="324"/>
        </pc:sldMkLst>
        <pc:spChg chg="add del mod">
          <ac:chgData name="Rosmorduc Vinca" userId="ad80fc01-cf55-4376-a825-a887c8046f05" providerId="ADAL" clId="{60EAA2C3-A465-415C-ABE7-E895AC2F3DC8}" dt="2020-11-16T12:02:57.080" v="202"/>
          <ac:spMkLst>
            <pc:docMk/>
            <pc:sldMk cId="0" sldId="324"/>
            <ac:spMk id="2" creationId="{AAD6EF07-2903-4954-9263-6E7065F90D68}"/>
          </ac:spMkLst>
        </pc:spChg>
        <pc:spChg chg="add del mod">
          <ac:chgData name="Rosmorduc Vinca" userId="ad80fc01-cf55-4376-a825-a887c8046f05" providerId="ADAL" clId="{60EAA2C3-A465-415C-ABE7-E895AC2F3DC8}" dt="2020-11-16T12:02:57.080" v="202"/>
          <ac:spMkLst>
            <pc:docMk/>
            <pc:sldMk cId="0" sldId="324"/>
            <ac:spMk id="3" creationId="{D5912237-F561-4AE2-8E62-DA4F57358D7A}"/>
          </ac:spMkLst>
        </pc:spChg>
        <pc:spChg chg="mod">
          <ac:chgData name="Rosmorduc Vinca" userId="ad80fc01-cf55-4376-a825-a887c8046f05" providerId="ADAL" clId="{60EAA2C3-A465-415C-ABE7-E895AC2F3DC8}" dt="2020-11-16T12:03:39.378" v="250" actId="404"/>
          <ac:spMkLst>
            <pc:docMk/>
            <pc:sldMk cId="0" sldId="324"/>
            <ac:spMk id="19459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5:32.192" v="275" actId="790"/>
        <pc:sldMkLst>
          <pc:docMk/>
          <pc:sldMk cId="0" sldId="328"/>
        </pc:sldMkLst>
        <pc:spChg chg="add del mod">
          <ac:chgData name="Rosmorduc Vinca" userId="ad80fc01-cf55-4376-a825-a887c8046f05" providerId="ADAL" clId="{60EAA2C3-A465-415C-ABE7-E895AC2F3DC8}" dt="2020-11-16T12:03:47.665" v="251"/>
          <ac:spMkLst>
            <pc:docMk/>
            <pc:sldMk cId="0" sldId="328"/>
            <ac:spMk id="2" creationId="{B7157A19-C634-4F9E-92BF-730174DF5115}"/>
          </ac:spMkLst>
        </pc:spChg>
        <pc:spChg chg="add del mod">
          <ac:chgData name="Rosmorduc Vinca" userId="ad80fc01-cf55-4376-a825-a887c8046f05" providerId="ADAL" clId="{60EAA2C3-A465-415C-ABE7-E895AC2F3DC8}" dt="2020-11-16T12:03:47.665" v="251"/>
          <ac:spMkLst>
            <pc:docMk/>
            <pc:sldMk cId="0" sldId="328"/>
            <ac:spMk id="3" creationId="{7E111206-9AD9-442F-AD2A-8C4604BC4D29}"/>
          </ac:spMkLst>
        </pc:spChg>
        <pc:spChg chg="mod">
          <ac:chgData name="Rosmorduc Vinca" userId="ad80fc01-cf55-4376-a825-a887c8046f05" providerId="ADAL" clId="{60EAA2C3-A465-415C-ABE7-E895AC2F3DC8}" dt="2020-11-16T12:05:32.192" v="275" actId="790"/>
          <ac:spMkLst>
            <pc:docMk/>
            <pc:sldMk cId="0" sldId="328"/>
            <ac:spMk id="2150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8:38.718" v="339" actId="6549"/>
        <pc:sldMkLst>
          <pc:docMk/>
          <pc:sldMk cId="0" sldId="329"/>
        </pc:sldMkLst>
        <pc:spChg chg="add del mod">
          <ac:chgData name="Rosmorduc Vinca" userId="ad80fc01-cf55-4376-a825-a887c8046f05" providerId="ADAL" clId="{60EAA2C3-A465-415C-ABE7-E895AC2F3DC8}" dt="2020-11-16T12:05:56.930" v="276"/>
          <ac:spMkLst>
            <pc:docMk/>
            <pc:sldMk cId="0" sldId="329"/>
            <ac:spMk id="2" creationId="{3C4215FF-C335-4E54-94F7-EDBCF43172D5}"/>
          </ac:spMkLst>
        </pc:spChg>
        <pc:spChg chg="add del mod">
          <ac:chgData name="Rosmorduc Vinca" userId="ad80fc01-cf55-4376-a825-a887c8046f05" providerId="ADAL" clId="{60EAA2C3-A465-415C-ABE7-E895AC2F3DC8}" dt="2020-11-16T12:05:56.930" v="276"/>
          <ac:spMkLst>
            <pc:docMk/>
            <pc:sldMk cId="0" sldId="329"/>
            <ac:spMk id="3" creationId="{BDF1778E-DF48-4501-ADAB-FD446D25A981}"/>
          </ac:spMkLst>
        </pc:spChg>
        <pc:spChg chg="mod">
          <ac:chgData name="Rosmorduc Vinca" userId="ad80fc01-cf55-4376-a825-a887c8046f05" providerId="ADAL" clId="{60EAA2C3-A465-415C-ABE7-E895AC2F3DC8}" dt="2020-11-16T12:08:38.718" v="339" actId="6549"/>
          <ac:spMkLst>
            <pc:docMk/>
            <pc:sldMk cId="0" sldId="329"/>
            <ac:spMk id="22531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09:58.057" v="361" actId="5793"/>
        <pc:sldMkLst>
          <pc:docMk/>
          <pc:sldMk cId="0" sldId="330"/>
        </pc:sldMkLst>
        <pc:spChg chg="add del mod">
          <ac:chgData name="Rosmorduc Vinca" userId="ad80fc01-cf55-4376-a825-a887c8046f05" providerId="ADAL" clId="{60EAA2C3-A465-415C-ABE7-E895AC2F3DC8}" dt="2020-11-16T12:08:53.089" v="340"/>
          <ac:spMkLst>
            <pc:docMk/>
            <pc:sldMk cId="0" sldId="330"/>
            <ac:spMk id="2" creationId="{05FD4B3F-8411-466F-9A51-DDB9BBD886B2}"/>
          </ac:spMkLst>
        </pc:spChg>
        <pc:spChg chg="add del mod">
          <ac:chgData name="Rosmorduc Vinca" userId="ad80fc01-cf55-4376-a825-a887c8046f05" providerId="ADAL" clId="{60EAA2C3-A465-415C-ABE7-E895AC2F3DC8}" dt="2020-11-16T12:08:53.089" v="340"/>
          <ac:spMkLst>
            <pc:docMk/>
            <pc:sldMk cId="0" sldId="330"/>
            <ac:spMk id="3" creationId="{503BEB89-AF16-459C-A562-71A921CDEDE7}"/>
          </ac:spMkLst>
        </pc:spChg>
        <pc:spChg chg="mod">
          <ac:chgData name="Rosmorduc Vinca" userId="ad80fc01-cf55-4376-a825-a887c8046f05" providerId="ADAL" clId="{60EAA2C3-A465-415C-ABE7-E895AC2F3DC8}" dt="2020-11-16T12:09:58.057" v="361" actId="5793"/>
          <ac:spMkLst>
            <pc:docMk/>
            <pc:sldMk cId="0" sldId="330"/>
            <ac:spMk id="23555" creationId="{00000000-0000-0000-0000-000000000000}"/>
          </ac:spMkLst>
        </pc:spChg>
        <pc:picChg chg="mod">
          <ac:chgData name="Rosmorduc Vinca" userId="ad80fc01-cf55-4376-a825-a887c8046f05" providerId="ADAL" clId="{60EAA2C3-A465-415C-ABE7-E895AC2F3DC8}" dt="2020-11-16T12:09:38.357" v="353" actId="1076"/>
          <ac:picMkLst>
            <pc:docMk/>
            <pc:sldMk cId="0" sldId="330"/>
            <ac:picMk id="23556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60EAA2C3-A465-415C-ABE7-E895AC2F3DC8}" dt="2020-11-16T12:12:52.727" v="415" actId="6549"/>
        <pc:sldMkLst>
          <pc:docMk/>
          <pc:sldMk cId="0" sldId="332"/>
        </pc:sldMkLst>
        <pc:spChg chg="add del mod">
          <ac:chgData name="Rosmorduc Vinca" userId="ad80fc01-cf55-4376-a825-a887c8046f05" providerId="ADAL" clId="{60EAA2C3-A465-415C-ABE7-E895AC2F3DC8}" dt="2020-11-16T12:10:53.554" v="384"/>
          <ac:spMkLst>
            <pc:docMk/>
            <pc:sldMk cId="0" sldId="332"/>
            <ac:spMk id="2" creationId="{2047BCD2-C2B8-438A-8F03-4A07583F3EEB}"/>
          </ac:spMkLst>
        </pc:spChg>
        <pc:spChg chg="add del mod">
          <ac:chgData name="Rosmorduc Vinca" userId="ad80fc01-cf55-4376-a825-a887c8046f05" providerId="ADAL" clId="{60EAA2C3-A465-415C-ABE7-E895AC2F3DC8}" dt="2020-11-16T12:10:53.554" v="384"/>
          <ac:spMkLst>
            <pc:docMk/>
            <pc:sldMk cId="0" sldId="332"/>
            <ac:spMk id="3" creationId="{7A577320-10BB-4EA9-B498-BF79F886661E}"/>
          </ac:spMkLst>
        </pc:spChg>
        <pc:spChg chg="mod">
          <ac:chgData name="Rosmorduc Vinca" userId="ad80fc01-cf55-4376-a825-a887c8046f05" providerId="ADAL" clId="{60EAA2C3-A465-415C-ABE7-E895AC2F3DC8}" dt="2020-11-16T12:12:52.727" v="415" actId="6549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60EAA2C3-A465-415C-ABE7-E895AC2F3DC8}" dt="2020-11-16T12:12:45.570" v="409" actId="404"/>
          <ac:spMkLst>
            <pc:docMk/>
            <pc:sldMk cId="0" sldId="332"/>
            <ac:spMk id="2662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2:10:47.724" v="383" actId="20577"/>
        <pc:sldMkLst>
          <pc:docMk/>
          <pc:sldMk cId="0" sldId="334"/>
        </pc:sldMkLst>
        <pc:spChg chg="add del mod">
          <ac:chgData name="Rosmorduc Vinca" userId="ad80fc01-cf55-4376-a825-a887c8046f05" providerId="ADAL" clId="{60EAA2C3-A465-415C-ABE7-E895AC2F3DC8}" dt="2020-11-16T12:10:11.406" v="362"/>
          <ac:spMkLst>
            <pc:docMk/>
            <pc:sldMk cId="0" sldId="334"/>
            <ac:spMk id="2" creationId="{4682C0F0-66EC-4B6B-8B07-5FD81398F715}"/>
          </ac:spMkLst>
        </pc:spChg>
        <pc:spChg chg="add del mod">
          <ac:chgData name="Rosmorduc Vinca" userId="ad80fc01-cf55-4376-a825-a887c8046f05" providerId="ADAL" clId="{60EAA2C3-A465-415C-ABE7-E895AC2F3DC8}" dt="2020-11-16T12:10:11.406" v="362"/>
          <ac:spMkLst>
            <pc:docMk/>
            <pc:sldMk cId="0" sldId="334"/>
            <ac:spMk id="3" creationId="{AE0427FB-557B-474F-A691-EA3F1B550946}"/>
          </ac:spMkLst>
        </pc:spChg>
        <pc:spChg chg="mod">
          <ac:chgData name="Rosmorduc Vinca" userId="ad80fc01-cf55-4376-a825-a887c8046f05" providerId="ADAL" clId="{60EAA2C3-A465-415C-ABE7-E895AC2F3DC8}" dt="2020-11-16T12:10:47.724" v="383" actId="20577"/>
          <ac:spMkLst>
            <pc:docMk/>
            <pc:sldMk cId="0" sldId="334"/>
            <ac:spMk id="25604" creationId="{00000000-0000-0000-0000-000000000000}"/>
          </ac:spMkLst>
        </pc:spChg>
      </pc:sldChg>
      <pc:sldChg chg="addSp delSp modSp mod">
        <pc:chgData name="Rosmorduc Vinca" userId="ad80fc01-cf55-4376-a825-a887c8046f05" providerId="ADAL" clId="{60EAA2C3-A465-415C-ABE7-E895AC2F3DC8}" dt="2020-11-16T11:55:54.588" v="5" actId="20577"/>
        <pc:sldMkLst>
          <pc:docMk/>
          <pc:sldMk cId="246926335" sldId="349"/>
        </pc:sldMkLst>
        <pc:spChg chg="add del mod">
          <ac:chgData name="Rosmorduc Vinca" userId="ad80fc01-cf55-4376-a825-a887c8046f05" providerId="ADAL" clId="{60EAA2C3-A465-415C-ABE7-E895AC2F3DC8}" dt="2020-11-16T11:55:44.025" v="1"/>
          <ac:spMkLst>
            <pc:docMk/>
            <pc:sldMk cId="246926335" sldId="349"/>
            <ac:spMk id="2" creationId="{17E974F3-87D2-4EF5-8839-51DE640CDE79}"/>
          </ac:spMkLst>
        </pc:spChg>
        <pc:spChg chg="add del mod">
          <ac:chgData name="Rosmorduc Vinca" userId="ad80fc01-cf55-4376-a825-a887c8046f05" providerId="ADAL" clId="{60EAA2C3-A465-415C-ABE7-E895AC2F3DC8}" dt="2020-11-16T11:55:44.025" v="1"/>
          <ac:spMkLst>
            <pc:docMk/>
            <pc:sldMk cId="246926335" sldId="349"/>
            <ac:spMk id="3" creationId="{48670F3D-38C3-49D0-84DF-85506167105B}"/>
          </ac:spMkLst>
        </pc:spChg>
        <pc:spChg chg="add mod">
          <ac:chgData name="Rosmorduc Vinca" userId="ad80fc01-cf55-4376-a825-a887c8046f05" providerId="ADAL" clId="{60EAA2C3-A465-415C-ABE7-E895AC2F3DC8}" dt="2020-11-16T11:55:54.588" v="5" actId="20577"/>
          <ac:spMkLst>
            <pc:docMk/>
            <pc:sldMk cId="246926335" sldId="349"/>
            <ac:spMk id="4" creationId="{2CDB8D17-9082-49AE-94BB-C18CC858C520}"/>
          </ac:spMkLst>
        </pc:spChg>
        <pc:spChg chg="mod">
          <ac:chgData name="Rosmorduc Vinca" userId="ad80fc01-cf55-4376-a825-a887c8046f05" providerId="ADAL" clId="{60EAA2C3-A465-415C-ABE7-E895AC2F3DC8}" dt="2020-11-16T11:55:51.270" v="3" actId="21"/>
          <ac:spMkLst>
            <pc:docMk/>
            <pc:sldMk cId="246926335" sldId="349"/>
            <ac:spMk id="156" creationId="{14C1F3CB-CA04-4327-AE7B-7665E850D35A}"/>
          </ac:spMkLst>
        </pc:spChg>
      </pc:sldChg>
      <pc:sldChg chg="addSp delSp modSp">
        <pc:chgData name="Rosmorduc Vinca" userId="ad80fc01-cf55-4376-a825-a887c8046f05" providerId="ADAL" clId="{60EAA2C3-A465-415C-ABE7-E895AC2F3DC8}" dt="2020-11-16T12:13:28.114" v="422"/>
        <pc:sldMkLst>
          <pc:docMk/>
          <pc:sldMk cId="3776507324" sldId="350"/>
        </pc:sldMkLst>
        <pc:spChg chg="del">
          <ac:chgData name="Rosmorduc Vinca" userId="ad80fc01-cf55-4376-a825-a887c8046f05" providerId="ADAL" clId="{60EAA2C3-A465-415C-ABE7-E895AC2F3DC8}" dt="2020-11-16T12:13:28.114" v="422"/>
          <ac:spMkLst>
            <pc:docMk/>
            <pc:sldMk cId="3776507324" sldId="350"/>
            <ac:spMk id="3" creationId="{A08BB4DC-E360-4850-89B9-74F24AF6CD89}"/>
          </ac:spMkLst>
        </pc:spChg>
        <pc:spChg chg="add del mod">
          <ac:chgData name="Rosmorduc Vinca" userId="ad80fc01-cf55-4376-a825-a887c8046f05" providerId="ADAL" clId="{60EAA2C3-A465-415C-ABE7-E895AC2F3DC8}" dt="2020-11-16T12:13:28.114" v="422"/>
          <ac:spMkLst>
            <pc:docMk/>
            <pc:sldMk cId="3776507324" sldId="350"/>
            <ac:spMk id="4" creationId="{B805A6A0-7549-46BD-876C-2A7A37E7B2A4}"/>
          </ac:spMkLst>
        </pc:spChg>
        <pc:spChg chg="add mod">
          <ac:chgData name="Rosmorduc Vinca" userId="ad80fc01-cf55-4376-a825-a887c8046f05" providerId="ADAL" clId="{60EAA2C3-A465-415C-ABE7-E895AC2F3DC8}" dt="2020-11-16T12:13:28.114" v="422"/>
          <ac:spMkLst>
            <pc:docMk/>
            <pc:sldMk cId="3776507324" sldId="350"/>
            <ac:spMk id="5" creationId="{B077B4D8-1BEC-4548-A1DC-41C72BED726F}"/>
          </ac:spMkLst>
        </pc:spChg>
      </pc:sldChg>
      <pc:sldChg chg="addSp delSp modSp">
        <pc:chgData name="Rosmorduc Vinca" userId="ad80fc01-cf55-4376-a825-a887c8046f05" providerId="ADAL" clId="{60EAA2C3-A465-415C-ABE7-E895AC2F3DC8}" dt="2020-11-16T12:13:31.840" v="423"/>
        <pc:sldMkLst>
          <pc:docMk/>
          <pc:sldMk cId="3608353604" sldId="351"/>
        </pc:sldMkLst>
        <pc:spChg chg="add del mod">
          <ac:chgData name="Rosmorduc Vinca" userId="ad80fc01-cf55-4376-a825-a887c8046f05" providerId="ADAL" clId="{60EAA2C3-A465-415C-ABE7-E895AC2F3DC8}" dt="2020-11-16T12:13:31.840" v="423"/>
          <ac:spMkLst>
            <pc:docMk/>
            <pc:sldMk cId="3608353604" sldId="351"/>
            <ac:spMk id="4" creationId="{DC80C006-547F-40E1-BADD-57F110FCCB31}"/>
          </ac:spMkLst>
        </pc:spChg>
        <pc:spChg chg="add del mod">
          <ac:chgData name="Rosmorduc Vinca" userId="ad80fc01-cf55-4376-a825-a887c8046f05" providerId="ADAL" clId="{60EAA2C3-A465-415C-ABE7-E895AC2F3DC8}" dt="2020-11-16T12:13:31.840" v="423"/>
          <ac:spMkLst>
            <pc:docMk/>
            <pc:sldMk cId="3608353604" sldId="351"/>
            <ac:spMk id="5" creationId="{FC8ADA1D-EB2F-46F9-BF5B-7338B92F5D38}"/>
          </ac:spMkLst>
        </pc:spChg>
      </pc:sldChg>
      <pc:sldChg chg="modSp mod">
        <pc:chgData name="Rosmorduc Vinca" userId="ad80fc01-cf55-4376-a825-a887c8046f05" providerId="ADAL" clId="{60EAA2C3-A465-415C-ABE7-E895AC2F3DC8}" dt="2020-11-16T11:57:21.509" v="70" actId="20577"/>
        <pc:sldMkLst>
          <pc:docMk/>
          <pc:sldMk cId="4185536091" sldId="352"/>
        </pc:sldMkLst>
        <pc:spChg chg="mod">
          <ac:chgData name="Rosmorduc Vinca" userId="ad80fc01-cf55-4376-a825-a887c8046f05" providerId="ADAL" clId="{60EAA2C3-A465-415C-ABE7-E895AC2F3DC8}" dt="2020-11-16T11:56:21.845" v="30" actId="20577"/>
          <ac:spMkLst>
            <pc:docMk/>
            <pc:sldMk cId="4185536091" sldId="352"/>
            <ac:spMk id="5" creationId="{B1E7A7EA-4EB0-4C66-A0A6-7D2E17991FA7}"/>
          </ac:spMkLst>
        </pc:spChg>
        <pc:spChg chg="mod">
          <ac:chgData name="Rosmorduc Vinca" userId="ad80fc01-cf55-4376-a825-a887c8046f05" providerId="ADAL" clId="{60EAA2C3-A465-415C-ABE7-E895AC2F3DC8}" dt="2020-11-16T11:57:21.509" v="70" actId="20577"/>
          <ac:spMkLst>
            <pc:docMk/>
            <pc:sldMk cId="4185536091" sldId="352"/>
            <ac:spMk id="6" creationId="{F88AF7F8-D351-4341-946E-8311F721F57F}"/>
          </ac:spMkLst>
        </pc:spChg>
      </pc:sldChg>
    </pc:docChg>
  </pc:docChgLst>
  <pc:docChgLst>
    <pc:chgData name="Rosmorduc Vinca" userId="ad80fc01-cf55-4376-a825-a887c8046f05" providerId="ADAL" clId="{38A8074B-1213-41AB-ACAD-5864E80BFEC7}"/>
    <pc:docChg chg="undo custSel modSld">
      <pc:chgData name="Rosmorduc Vinca" userId="ad80fc01-cf55-4376-a825-a887c8046f05" providerId="ADAL" clId="{38A8074B-1213-41AB-ACAD-5864E80BFEC7}" dt="2020-11-26T11:24:11.560" v="201" actId="207"/>
      <pc:docMkLst>
        <pc:docMk/>
      </pc:docMkLst>
      <pc:sldChg chg="modSp mod">
        <pc:chgData name="Rosmorduc Vinca" userId="ad80fc01-cf55-4376-a825-a887c8046f05" providerId="ADAL" clId="{38A8074B-1213-41AB-ACAD-5864E80BFEC7}" dt="2020-11-26T11:13:00.913" v="45" actId="790"/>
        <pc:sldMkLst>
          <pc:docMk/>
          <pc:sldMk cId="0" sldId="307"/>
        </pc:sldMkLst>
        <pc:spChg chg="mod">
          <ac:chgData name="Rosmorduc Vinca" userId="ad80fc01-cf55-4376-a825-a887c8046f05" providerId="ADAL" clId="{38A8074B-1213-41AB-ACAD-5864E80BFEC7}" dt="2020-11-26T11:13:00.913" v="45" actId="790"/>
          <ac:spMkLst>
            <pc:docMk/>
            <pc:sldMk cId="0" sldId="307"/>
            <ac:spMk id="13315" creationId="{00000000-0000-0000-0000-000000000000}"/>
          </ac:spMkLst>
        </pc:spChg>
        <pc:grpChg chg="mod">
          <ac:chgData name="Rosmorduc Vinca" userId="ad80fc01-cf55-4376-a825-a887c8046f05" providerId="ADAL" clId="{38A8074B-1213-41AB-ACAD-5864E80BFEC7}" dt="2020-11-26T11:04:47.338" v="1" actId="14826"/>
          <ac:grpSpMkLst>
            <pc:docMk/>
            <pc:sldMk cId="0" sldId="307"/>
            <ac:grpSpMk id="6" creationId="{12DC26A2-4EE8-494A-AD72-562F6218BCC8}"/>
          </ac:grpSpMkLst>
        </pc:grpChg>
        <pc:picChg chg="mod">
          <ac:chgData name="Rosmorduc Vinca" userId="ad80fc01-cf55-4376-a825-a887c8046f05" providerId="ADAL" clId="{38A8074B-1213-41AB-ACAD-5864E80BFEC7}" dt="2020-11-26T11:04:47.338" v="1" actId="14826"/>
          <ac:picMkLst>
            <pc:docMk/>
            <pc:sldMk cId="0" sldId="307"/>
            <ac:picMk id="7" creationId="{FFAB3319-721B-4F0D-8A96-08B883224620}"/>
          </ac:picMkLst>
        </pc:picChg>
      </pc:sldChg>
      <pc:sldChg chg="modSp mod">
        <pc:chgData name="Rosmorduc Vinca" userId="ad80fc01-cf55-4376-a825-a887c8046f05" providerId="ADAL" clId="{38A8074B-1213-41AB-ACAD-5864E80BFEC7}" dt="2020-11-26T11:14:03.642" v="54" actId="20577"/>
        <pc:sldMkLst>
          <pc:docMk/>
          <pc:sldMk cId="0" sldId="308"/>
        </pc:sldMkLst>
        <pc:spChg chg="mod">
          <ac:chgData name="Rosmorduc Vinca" userId="ad80fc01-cf55-4376-a825-a887c8046f05" providerId="ADAL" clId="{38A8074B-1213-41AB-ACAD-5864E80BFEC7}" dt="2020-11-26T11:13:52.609" v="50" actId="20577"/>
          <ac:spMkLst>
            <pc:docMk/>
            <pc:sldMk cId="0" sldId="308"/>
            <ac:spMk id="14338" creationId="{00000000-0000-0000-0000-000000000000}"/>
          </ac:spMkLst>
        </pc:spChg>
        <pc:spChg chg="mod">
          <ac:chgData name="Rosmorduc Vinca" userId="ad80fc01-cf55-4376-a825-a887c8046f05" providerId="ADAL" clId="{38A8074B-1213-41AB-ACAD-5864E80BFEC7}" dt="2020-11-26T11:14:03.642" v="54" actId="20577"/>
          <ac:spMkLst>
            <pc:docMk/>
            <pc:sldMk cId="0" sldId="308"/>
            <ac:spMk id="14339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14:36.819" v="56" actId="790"/>
        <pc:sldMkLst>
          <pc:docMk/>
          <pc:sldMk cId="0" sldId="310"/>
        </pc:sldMkLst>
        <pc:spChg chg="mod">
          <ac:chgData name="Rosmorduc Vinca" userId="ad80fc01-cf55-4376-a825-a887c8046f05" providerId="ADAL" clId="{38A8074B-1213-41AB-ACAD-5864E80BFEC7}" dt="2020-11-26T11:14:36.819" v="56" actId="790"/>
          <ac:spMkLst>
            <pc:docMk/>
            <pc:sldMk cId="0" sldId="310"/>
            <ac:spMk id="16387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15:04.573" v="58" actId="790"/>
        <pc:sldMkLst>
          <pc:docMk/>
          <pc:sldMk cId="0" sldId="312"/>
        </pc:sldMkLst>
        <pc:spChg chg="mod">
          <ac:chgData name="Rosmorduc Vinca" userId="ad80fc01-cf55-4376-a825-a887c8046f05" providerId="ADAL" clId="{38A8074B-1213-41AB-ACAD-5864E80BFEC7}" dt="2020-11-26T11:15:04.573" v="58" actId="790"/>
          <ac:spMkLst>
            <pc:docMk/>
            <pc:sldMk cId="0" sldId="312"/>
            <ac:spMk id="17412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15:52.581" v="60" actId="790"/>
        <pc:sldMkLst>
          <pc:docMk/>
          <pc:sldMk cId="0" sldId="318"/>
        </pc:sldMkLst>
        <pc:spChg chg="mod">
          <ac:chgData name="Rosmorduc Vinca" userId="ad80fc01-cf55-4376-a825-a887c8046f05" providerId="ADAL" clId="{38A8074B-1213-41AB-ACAD-5864E80BFEC7}" dt="2020-11-26T11:15:52.581" v="60" actId="790"/>
          <ac:spMkLst>
            <pc:docMk/>
            <pc:sldMk cId="0" sldId="318"/>
            <ac:spMk id="18435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16:24.850" v="62" actId="790"/>
        <pc:sldMkLst>
          <pc:docMk/>
          <pc:sldMk cId="0" sldId="324"/>
        </pc:sldMkLst>
        <pc:spChg chg="mod">
          <ac:chgData name="Rosmorduc Vinca" userId="ad80fc01-cf55-4376-a825-a887c8046f05" providerId="ADAL" clId="{38A8074B-1213-41AB-ACAD-5864E80BFEC7}" dt="2020-11-26T11:16:24.850" v="62" actId="790"/>
          <ac:spMkLst>
            <pc:docMk/>
            <pc:sldMk cId="0" sldId="324"/>
            <ac:spMk id="19459" creationId="{00000000-0000-0000-0000-000000000000}"/>
          </ac:spMkLst>
        </pc:spChg>
      </pc:sldChg>
      <pc:sldChg chg="addSp delSp modSp mod">
        <pc:chgData name="Rosmorduc Vinca" userId="ad80fc01-cf55-4376-a825-a887c8046f05" providerId="ADAL" clId="{38A8074B-1213-41AB-ACAD-5864E80BFEC7}" dt="2020-11-26T11:24:11.560" v="201" actId="207"/>
        <pc:sldMkLst>
          <pc:docMk/>
          <pc:sldMk cId="0" sldId="328"/>
        </pc:sldMkLst>
        <pc:spChg chg="add mod">
          <ac:chgData name="Rosmorduc Vinca" userId="ad80fc01-cf55-4376-a825-a887c8046f05" providerId="ADAL" clId="{38A8074B-1213-41AB-ACAD-5864E80BFEC7}" dt="2020-11-26T11:06:59.628" v="37" actId="164"/>
          <ac:spMkLst>
            <pc:docMk/>
            <pc:sldMk cId="0" sldId="328"/>
            <ac:spMk id="11" creationId="{1C2B9247-D47C-4940-8ABA-479A3C69AC9F}"/>
          </ac:spMkLst>
        </pc:spChg>
        <pc:spChg chg="add mod">
          <ac:chgData name="Rosmorduc Vinca" userId="ad80fc01-cf55-4376-a825-a887c8046f05" providerId="ADAL" clId="{38A8074B-1213-41AB-ACAD-5864E80BFEC7}" dt="2020-11-26T11:24:11.560" v="201" actId="207"/>
          <ac:spMkLst>
            <pc:docMk/>
            <pc:sldMk cId="0" sldId="328"/>
            <ac:spMk id="12" creationId="{F623C543-CDB4-4660-9940-3C4CA52A0BF0}"/>
          </ac:spMkLst>
        </pc:spChg>
        <pc:spChg chg="mod">
          <ac:chgData name="Rosmorduc Vinca" userId="ad80fc01-cf55-4376-a825-a887c8046f05" providerId="ADAL" clId="{38A8074B-1213-41AB-ACAD-5864E80BFEC7}" dt="2020-11-26T11:19:48.602" v="125" actId="20577"/>
          <ac:spMkLst>
            <pc:docMk/>
            <pc:sldMk cId="0" sldId="328"/>
            <ac:spMk id="21507" creationId="{00000000-0000-0000-0000-000000000000}"/>
          </ac:spMkLst>
        </pc:spChg>
        <pc:grpChg chg="add mod">
          <ac:chgData name="Rosmorduc Vinca" userId="ad80fc01-cf55-4376-a825-a887c8046f05" providerId="ADAL" clId="{38A8074B-1213-41AB-ACAD-5864E80BFEC7}" dt="2020-11-26T11:06:52.635" v="36" actId="164"/>
          <ac:grpSpMkLst>
            <pc:docMk/>
            <pc:sldMk cId="0" sldId="328"/>
            <ac:grpSpMk id="8" creationId="{3F54F15B-66D5-4744-A2E4-8F0B8B3699DF}"/>
          </ac:grpSpMkLst>
        </pc:grpChg>
        <pc:grpChg chg="add mod">
          <ac:chgData name="Rosmorduc Vinca" userId="ad80fc01-cf55-4376-a825-a887c8046f05" providerId="ADAL" clId="{38A8074B-1213-41AB-ACAD-5864E80BFEC7}" dt="2020-11-26T11:06:59.628" v="37" actId="164"/>
          <ac:grpSpMkLst>
            <pc:docMk/>
            <pc:sldMk cId="0" sldId="328"/>
            <ac:grpSpMk id="9" creationId="{2D142AE1-BBA8-476D-B195-7C37F76319C1}"/>
          </ac:grpSpMkLst>
        </pc:grpChg>
        <pc:picChg chg="add mod">
          <ac:chgData name="Rosmorduc Vinca" userId="ad80fc01-cf55-4376-a825-a887c8046f05" providerId="ADAL" clId="{38A8074B-1213-41AB-ACAD-5864E80BFEC7}" dt="2020-11-26T11:06:52.635" v="36" actId="164"/>
          <ac:picMkLst>
            <pc:docMk/>
            <pc:sldMk cId="0" sldId="328"/>
            <ac:picMk id="4" creationId="{F7D406E6-0750-4076-B99B-0C79E0A5E5B0}"/>
          </ac:picMkLst>
        </pc:picChg>
        <pc:picChg chg="del">
          <ac:chgData name="Rosmorduc Vinca" userId="ad80fc01-cf55-4376-a825-a887c8046f05" providerId="ADAL" clId="{38A8074B-1213-41AB-ACAD-5864E80BFEC7}" dt="2020-11-26T11:05:20.684" v="3" actId="478"/>
          <ac:picMkLst>
            <pc:docMk/>
            <pc:sldMk cId="0" sldId="328"/>
            <ac:picMk id="5" creationId="{7DF522A1-4F17-4046-9FBB-1CCB0105229F}"/>
          </ac:picMkLst>
        </pc:picChg>
        <pc:picChg chg="add mod">
          <ac:chgData name="Rosmorduc Vinca" userId="ad80fc01-cf55-4376-a825-a887c8046f05" providerId="ADAL" clId="{38A8074B-1213-41AB-ACAD-5864E80BFEC7}" dt="2020-11-26T11:06:59.628" v="37" actId="164"/>
          <ac:picMkLst>
            <pc:docMk/>
            <pc:sldMk cId="0" sldId="328"/>
            <ac:picMk id="7" creationId="{CE598244-7A49-422E-BBE8-F8C3FEF5B20B}"/>
          </ac:picMkLst>
        </pc:picChg>
        <pc:picChg chg="del">
          <ac:chgData name="Rosmorduc Vinca" userId="ad80fc01-cf55-4376-a825-a887c8046f05" providerId="ADAL" clId="{38A8074B-1213-41AB-ACAD-5864E80BFEC7}" dt="2020-11-26T11:05:17.389" v="2" actId="478"/>
          <ac:picMkLst>
            <pc:docMk/>
            <pc:sldMk cId="0" sldId="328"/>
            <ac:picMk id="21508" creationId="{00000000-0000-0000-0000-000000000000}"/>
          </ac:picMkLst>
        </pc:picChg>
      </pc:sldChg>
      <pc:sldChg chg="modSp mod">
        <pc:chgData name="Rosmorduc Vinca" userId="ad80fc01-cf55-4376-a825-a887c8046f05" providerId="ADAL" clId="{38A8074B-1213-41AB-ACAD-5864E80BFEC7}" dt="2020-11-26T11:22:33.713" v="196" actId="6549"/>
        <pc:sldMkLst>
          <pc:docMk/>
          <pc:sldMk cId="0" sldId="329"/>
        </pc:sldMkLst>
        <pc:spChg chg="mod">
          <ac:chgData name="Rosmorduc Vinca" userId="ad80fc01-cf55-4376-a825-a887c8046f05" providerId="ADAL" clId="{38A8074B-1213-41AB-ACAD-5864E80BFEC7}" dt="2020-11-26T11:22:33.713" v="196" actId="6549"/>
          <ac:spMkLst>
            <pc:docMk/>
            <pc:sldMk cId="0" sldId="329"/>
            <ac:spMk id="22531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17:39.425" v="73" actId="790"/>
        <pc:sldMkLst>
          <pc:docMk/>
          <pc:sldMk cId="0" sldId="330"/>
        </pc:sldMkLst>
        <pc:spChg chg="mod">
          <ac:chgData name="Rosmorduc Vinca" userId="ad80fc01-cf55-4376-a825-a887c8046f05" providerId="ADAL" clId="{38A8074B-1213-41AB-ACAD-5864E80BFEC7}" dt="2020-11-26T11:17:39.425" v="73" actId="790"/>
          <ac:spMkLst>
            <pc:docMk/>
            <pc:sldMk cId="0" sldId="330"/>
            <ac:spMk id="23555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22:53.834" v="200" actId="20577"/>
        <pc:sldMkLst>
          <pc:docMk/>
          <pc:sldMk cId="0" sldId="332"/>
        </pc:sldMkLst>
        <pc:spChg chg="mod">
          <ac:chgData name="Rosmorduc Vinca" userId="ad80fc01-cf55-4376-a825-a887c8046f05" providerId="ADAL" clId="{38A8074B-1213-41AB-ACAD-5864E80BFEC7}" dt="2020-11-26T11:22:53.834" v="200" actId="20577"/>
          <ac:spMkLst>
            <pc:docMk/>
            <pc:sldMk cId="0" sldId="332"/>
            <ac:spMk id="26627" creationId="{00000000-0000-0000-0000-000000000000}"/>
          </ac:spMkLst>
        </pc:spChg>
      </pc:sldChg>
      <pc:sldChg chg="modSp mod">
        <pc:chgData name="Rosmorduc Vinca" userId="ad80fc01-cf55-4376-a825-a887c8046f05" providerId="ADAL" clId="{38A8074B-1213-41AB-ACAD-5864E80BFEC7}" dt="2020-11-26T11:04:14.912" v="0" actId="167"/>
        <pc:sldMkLst>
          <pc:docMk/>
          <pc:sldMk cId="0" sldId="343"/>
        </pc:sldMkLst>
        <pc:grpChg chg="ord">
          <ac:chgData name="Rosmorduc Vinca" userId="ad80fc01-cf55-4376-a825-a887c8046f05" providerId="ADAL" clId="{38A8074B-1213-41AB-ACAD-5864E80BFEC7}" dt="2020-11-26T11:04:14.912" v="0" actId="167"/>
          <ac:grpSpMkLst>
            <pc:docMk/>
            <pc:sldMk cId="0" sldId="343"/>
            <ac:grpSpMk id="2" creationId="{5CCCB66C-6549-4E50-A400-957500E38EDE}"/>
          </ac:grpSpMkLst>
        </pc:grpChg>
      </pc:sldChg>
    </pc:docChg>
  </pc:docChgLst>
  <pc:docChgLst>
    <pc:chgData name="Rosmorduc Vinca" userId="ad80fc01-cf55-4376-a825-a887c8046f05" providerId="ADAL" clId="{77C716CA-4AB9-4C61-9D89-05471AED44BB}"/>
    <pc:docChg chg="modSld">
      <pc:chgData name="Rosmorduc Vinca" userId="ad80fc01-cf55-4376-a825-a887c8046f05" providerId="ADAL" clId="{77C716CA-4AB9-4C61-9D89-05471AED44BB}" dt="2020-11-26T14:36:48.967" v="30" actId="20577"/>
      <pc:docMkLst>
        <pc:docMk/>
      </pc:docMkLst>
      <pc:sldChg chg="modSp mod">
        <pc:chgData name="Rosmorduc Vinca" userId="ad80fc01-cf55-4376-a825-a887c8046f05" providerId="ADAL" clId="{77C716CA-4AB9-4C61-9D89-05471AED44BB}" dt="2020-11-26T14:33:35.774" v="5"/>
        <pc:sldMkLst>
          <pc:docMk/>
          <pc:sldMk cId="0" sldId="334"/>
        </pc:sldMkLst>
        <pc:spChg chg="mod">
          <ac:chgData name="Rosmorduc Vinca" userId="ad80fc01-cf55-4376-a825-a887c8046f05" providerId="ADAL" clId="{77C716CA-4AB9-4C61-9D89-05471AED44BB}" dt="2020-11-26T14:33:35.774" v="5"/>
          <ac:spMkLst>
            <pc:docMk/>
            <pc:sldMk cId="0" sldId="334"/>
            <ac:spMk id="25603" creationId="{00000000-0000-0000-0000-000000000000}"/>
          </ac:spMkLst>
        </pc:spChg>
      </pc:sldChg>
      <pc:sldChg chg="modSp mod">
        <pc:chgData name="Rosmorduc Vinca" userId="ad80fc01-cf55-4376-a825-a887c8046f05" providerId="ADAL" clId="{77C716CA-4AB9-4C61-9D89-05471AED44BB}" dt="2020-11-26T14:36:48.967" v="30" actId="20577"/>
        <pc:sldMkLst>
          <pc:docMk/>
          <pc:sldMk cId="0" sldId="343"/>
        </pc:sldMkLst>
        <pc:spChg chg="mod">
          <ac:chgData name="Rosmorduc Vinca" userId="ad80fc01-cf55-4376-a825-a887c8046f05" providerId="ADAL" clId="{77C716CA-4AB9-4C61-9D89-05471AED44BB}" dt="2020-11-26T14:36:48.967" v="30" actId="20577"/>
          <ac:spMkLst>
            <pc:docMk/>
            <pc:sldMk cId="0" sldId="343"/>
            <ac:spMk id="614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75033C-A5C4-4050-8936-6A67F58E6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409B1-7B38-4F11-9BAA-1C12200AD7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3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1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49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1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7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1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</a:t>
            </a:r>
            <a:r>
              <a:rPr lang="fr-FR" sz="1200"/>
              <a:t>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4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6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2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F2DA4-B9FA-41EC-9CB7-0925EC0260E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6F558-8CB4-4E7C-BD22-91A1917E66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8C50-DAC7-44F6-A7DA-66DB7ECAE1C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6A13E-9D6A-4465-B988-1B0CBB4EB6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64B7-F000-4092-A82E-FE6C9930F0C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4DA9-077E-463F-900A-601C70CB80C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les satellites / instruments”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4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4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7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r4alt.org/" TargetMode="External"/><Relationship Id="rId3" Type="http://schemas.openxmlformats.org/officeDocument/2006/relationships/hyperlink" Target="http://hydroweb.theia-land.fr/" TargetMode="External"/><Relationship Id="rId7" Type="http://schemas.openxmlformats.org/officeDocument/2006/relationships/hyperlink" Target="http://altimetry.esa.int/riverlake/shared/mai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ad.fas.usda.gov/cropexplorer/global_reservoir/" TargetMode="External"/><Relationship Id="rId5" Type="http://schemas.openxmlformats.org/officeDocument/2006/relationships/hyperlink" Target="https://dahiti.dgfi.tum.de/en/" TargetMode="External"/><Relationship Id="rId4" Type="http://schemas.openxmlformats.org/officeDocument/2006/relationships/hyperlink" Target="https://land.copernicus.eu/global/products/w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slideLayout" Target="../slideLayouts/slideLayout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notesSlide" Target="../notesSlides/notesSlide2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0B15C7B8-52EB-4609-82CA-FEB00718D25E}"/>
              </a:ext>
            </a:extLst>
          </p:cNvPr>
          <p:cNvGrpSpPr/>
          <p:nvPr/>
        </p:nvGrpSpPr>
        <p:grpSpPr>
          <a:xfrm>
            <a:off x="-105258" y="-11843"/>
            <a:ext cx="12297258" cy="6869843"/>
            <a:chOff x="-48344" y="0"/>
            <a:chExt cx="12297258" cy="782148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49D6CFA-8B1F-4287-813E-58318D24B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92"/>
            <a:stretch/>
          </p:blipFill>
          <p:spPr>
            <a:xfrm rot="5400000">
              <a:off x="2185256" y="-2233600"/>
              <a:ext cx="7821488" cy="1228868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C942858-2612-4DC1-B682-F528CACE25A1}"/>
                </a:ext>
              </a:extLst>
            </p:cNvPr>
            <p:cNvSpPr txBox="1"/>
            <p:nvPr/>
          </p:nvSpPr>
          <p:spPr>
            <a:xfrm>
              <a:off x="9326319" y="7466987"/>
              <a:ext cx="2922595" cy="29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Simone </a:t>
              </a:r>
              <a:r>
                <a:rPr lang="en-US" sz="1100" dirty="0" err="1">
                  <a:solidFill>
                    <a:schemeClr val="bg2"/>
                  </a:solidFill>
                </a:rPr>
                <a:t>Stuenzi</a:t>
              </a:r>
              <a:r>
                <a:rPr lang="en-US" sz="1100" dirty="0">
                  <a:solidFill>
                    <a:schemeClr val="bg2"/>
                  </a:solidFill>
                </a:rPr>
                <a:t> via </a:t>
              </a:r>
              <a:r>
                <a:rPr lang="en-US" sz="1100" dirty="0" err="1">
                  <a:solidFill>
                    <a:schemeClr val="bg2"/>
                  </a:solidFill>
                </a:rPr>
                <a:t>imaggeo</a:t>
              </a:r>
              <a:r>
                <a:rPr lang="en-US" sz="1100" dirty="0">
                  <a:solidFill>
                    <a:schemeClr val="bg2"/>
                  </a:solidFill>
                </a:rPr>
                <a:t>  CC-BY-SA3,0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66EBB44-DB15-4424-81D2-15556FDA998F}"/>
                </a:ext>
              </a:extLst>
            </p:cNvPr>
            <p:cNvGrpSpPr/>
            <p:nvPr/>
          </p:nvGrpSpPr>
          <p:grpSpPr>
            <a:xfrm>
              <a:off x="119336" y="7466987"/>
              <a:ext cx="813818" cy="276018"/>
              <a:chOff x="220980" y="6445457"/>
              <a:chExt cx="813818" cy="276018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682527F4-3924-44E5-9750-756BD5306F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980" y="6445457"/>
                <a:ext cx="813818" cy="152400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D24DDE3-B9A4-4A44-98E1-164F69ACDC1E}"/>
                  </a:ext>
                </a:extLst>
              </p:cNvPr>
              <p:cNvSpPr txBox="1"/>
              <p:nvPr userDrawn="1"/>
            </p:nvSpPr>
            <p:spPr>
              <a:xfrm>
                <a:off x="220980" y="6582976"/>
                <a:ext cx="813818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9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Cnes</a:t>
                </a:r>
                <a:r>
                  <a:rPr lang="fr-FR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/Aviso</a:t>
                </a:r>
              </a:p>
            </p:txBody>
          </p:sp>
        </p:grpSp>
      </p:grpSp>
      <p:sp>
        <p:nvSpPr>
          <p:cNvPr id="614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Hauteurs d’eau :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satellites / les instruments	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Cryosat-2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828675"/>
            <a:ext cx="7050467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Esa</a:t>
            </a:r>
          </a:p>
          <a:p>
            <a:endParaRPr lang="fr-FR" sz="2000" dirty="0"/>
          </a:p>
          <a:p>
            <a:r>
              <a:rPr lang="fr-FR" sz="2000" dirty="0"/>
              <a:t>Lancement :	8 avril 2010</a:t>
            </a:r>
          </a:p>
          <a:p>
            <a:r>
              <a:rPr lang="fr-FR" sz="2000" dirty="0"/>
              <a:t>Mission :	Observer les régions polaires</a:t>
            </a:r>
          </a:p>
          <a:p>
            <a:r>
              <a:rPr lang="fr-FR" sz="2000" dirty="0"/>
              <a:t>Altitude :	717 km</a:t>
            </a:r>
          </a:p>
          <a:p>
            <a:endParaRPr lang="fr-FR" sz="2000" dirty="0"/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	altimètre interféromètre (</a:t>
            </a:r>
            <a:r>
              <a:rPr lang="fr-FR" sz="1800" dirty="0" err="1"/>
              <a:t>Siral</a:t>
            </a:r>
            <a:r>
              <a:rPr lang="fr-FR" sz="1800" dirty="0"/>
              <a:t>)</a:t>
            </a:r>
            <a:br>
              <a:rPr lang="fr-FR" sz="1800" dirty="0"/>
            </a:br>
            <a:r>
              <a:rPr lang="fr-FR" sz="1800" dirty="0"/>
              <a:t>(instrument à « retard Doppler » (mode « SAR »))</a:t>
            </a:r>
          </a:p>
          <a:p>
            <a:pPr lvl="1"/>
            <a:r>
              <a:rPr lang="fr-FR" sz="1800" dirty="0"/>
              <a:t>	Détermination d'orbite : Doris, laser (LRR)</a:t>
            </a:r>
          </a:p>
          <a:p>
            <a:endParaRPr lang="fr-FR" sz="2000" dirty="0"/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	Inclinaison : 92° (non héliosynchrone) </a:t>
            </a:r>
          </a:p>
          <a:p>
            <a:pPr lvl="1"/>
            <a:r>
              <a:rPr lang="fr-FR" sz="1800" dirty="0"/>
              <a:t>	Fréquence de revisite : 369 jours (Mais tous les points sur Terre observé en 30 jours)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3F7F44-A2F0-45E6-8DF9-BD1AC81FAE13}"/>
              </a:ext>
            </a:extLst>
          </p:cNvPr>
          <p:cNvGrpSpPr/>
          <p:nvPr/>
        </p:nvGrpSpPr>
        <p:grpSpPr>
          <a:xfrm>
            <a:off x="2639616" y="0"/>
            <a:ext cx="3024459" cy="1538639"/>
            <a:chOff x="2639616" y="0"/>
            <a:chExt cx="3024459" cy="1538639"/>
          </a:xfrm>
        </p:grpSpPr>
        <p:pic>
          <p:nvPicPr>
            <p:cNvPr id="6" name="Picture 6" descr="Cryosat copier">
              <a:extLst>
                <a:ext uri="{FF2B5EF4-FFF2-40B4-BE49-F238E27FC236}">
                  <a16:creationId xmlns:a16="http://schemas.microsoft.com/office/drawing/2014/main" id="{EF7B8A79-6824-4E1C-B079-C3CA971B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9616" y="0"/>
              <a:ext cx="3024459" cy="153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3C8E412-1EB7-4BC9-9845-9701520D9B03}"/>
                </a:ext>
              </a:extLst>
            </p:cNvPr>
            <p:cNvSpPr txBox="1"/>
            <p:nvPr/>
          </p:nvSpPr>
          <p:spPr>
            <a:xfrm>
              <a:off x="2639616" y="1277029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1F7D0A4-707C-4F26-91BB-709EA0657C55}"/>
              </a:ext>
            </a:extLst>
          </p:cNvPr>
          <p:cNvGrpSpPr/>
          <p:nvPr/>
        </p:nvGrpSpPr>
        <p:grpSpPr>
          <a:xfrm>
            <a:off x="7221916" y="825947"/>
            <a:ext cx="4774821" cy="5130325"/>
            <a:chOff x="7221916" y="825947"/>
            <a:chExt cx="4774821" cy="513032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8601486-73E5-4F67-8B17-6E715A2D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128" y="825947"/>
              <a:ext cx="4748609" cy="5106031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D3D7D52-9699-4432-83A4-CC86A8184EDB}"/>
                </a:ext>
              </a:extLst>
            </p:cNvPr>
            <p:cNvSpPr txBox="1"/>
            <p:nvPr/>
          </p:nvSpPr>
          <p:spPr>
            <a:xfrm>
              <a:off x="7221916" y="569466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Saral</a:t>
            </a:r>
            <a:r>
              <a:rPr lang="fr-FR" dirty="0"/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err="1"/>
              <a:t>Cnes</a:t>
            </a:r>
            <a:r>
              <a:rPr lang="fr-FR" sz="2000" dirty="0"/>
              <a:t>/</a:t>
            </a:r>
            <a:r>
              <a:rPr lang="fr-FR" sz="2000" dirty="0" err="1"/>
              <a:t>Isro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Lancement : 	25 février 2013</a:t>
            </a:r>
          </a:p>
          <a:p>
            <a:r>
              <a:rPr lang="fr-FR" sz="2000" dirty="0"/>
              <a:t>Mission :	Observer les océans</a:t>
            </a:r>
          </a:p>
          <a:p>
            <a:r>
              <a:rPr lang="fr-FR" sz="2000" dirty="0"/>
              <a:t>Altitude :	800 km</a:t>
            </a:r>
          </a:p>
          <a:p>
            <a:endParaRPr lang="fr-FR" sz="2000" dirty="0"/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	Altimètre-radiomètre </a:t>
            </a:r>
            <a:r>
              <a:rPr lang="fr-FR" sz="1800" dirty="0" err="1"/>
              <a:t>AltiKa</a:t>
            </a:r>
            <a:endParaRPr lang="fr-FR" sz="1800" dirty="0"/>
          </a:p>
          <a:p>
            <a:pPr lvl="1"/>
            <a:r>
              <a:rPr lang="fr-FR" sz="1800" dirty="0"/>
              <a:t>	Détermination d'orbite : laser (LRA), Doris</a:t>
            </a:r>
            <a:br>
              <a:rPr lang="fr-FR" sz="1800" dirty="0"/>
            </a:br>
            <a:r>
              <a:rPr lang="fr-FR" sz="1800" dirty="0"/>
              <a:t>(+ instrument Argos3) </a:t>
            </a:r>
            <a:br>
              <a:rPr lang="fr-FR" sz="1800" dirty="0"/>
            </a:br>
            <a:endParaRPr lang="fr-FR" sz="1800" dirty="0"/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	Inclinaison : 98.5 °(héliosynchrone) </a:t>
            </a:r>
          </a:p>
          <a:p>
            <a:pPr lvl="1"/>
            <a:r>
              <a:rPr lang="fr-FR" sz="1800" dirty="0"/>
              <a:t>	Fréquence de revisite : 35 jours</a:t>
            </a:r>
          </a:p>
          <a:p>
            <a:pPr lvl="1"/>
            <a:r>
              <a:rPr lang="fr-FR" sz="1800" dirty="0"/>
              <a:t>	distance inter-trace à l'équateur : 80 km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C7B36F-0009-4218-BD6D-C2777E22621E}"/>
              </a:ext>
            </a:extLst>
          </p:cNvPr>
          <p:cNvSpPr txBox="1"/>
          <p:nvPr/>
        </p:nvSpPr>
        <p:spPr>
          <a:xfrm>
            <a:off x="10784174" y="6100375"/>
            <a:ext cx="150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Cnes /ill. O. Sattler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142AE1-BBA8-476D-B195-7C37F76319C1}"/>
              </a:ext>
            </a:extLst>
          </p:cNvPr>
          <p:cNvGrpSpPr/>
          <p:nvPr/>
        </p:nvGrpSpPr>
        <p:grpSpPr>
          <a:xfrm>
            <a:off x="6672064" y="690176"/>
            <a:ext cx="5496842" cy="6057744"/>
            <a:chOff x="6672064" y="690176"/>
            <a:chExt cx="5496842" cy="605774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E598244-7A49-422E-BBE8-F8C3FEF5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2064" y="690176"/>
              <a:ext cx="5496842" cy="605774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C2B9247-D47C-4940-8ABA-479A3C69AC9F}"/>
                </a:ext>
              </a:extLst>
            </p:cNvPr>
            <p:cNvSpPr txBox="1"/>
            <p:nvPr/>
          </p:nvSpPr>
          <p:spPr>
            <a:xfrm>
              <a:off x="6677000" y="6448317"/>
              <a:ext cx="1683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Cnes/Mira Production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F54F15B-66D5-4744-A2E4-8F0B8B3699DF}"/>
              </a:ext>
            </a:extLst>
          </p:cNvPr>
          <p:cNvGrpSpPr/>
          <p:nvPr/>
        </p:nvGrpSpPr>
        <p:grpSpPr>
          <a:xfrm>
            <a:off x="2423592" y="0"/>
            <a:ext cx="1901952" cy="1712976"/>
            <a:chOff x="2423592" y="0"/>
            <a:chExt cx="1901952" cy="171297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7D406E6-0750-4076-B99B-0C79E0A5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3592" y="0"/>
              <a:ext cx="1901952" cy="1712976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23C543-CDB4-4660-9940-3C4CA52A0BF0}"/>
                </a:ext>
              </a:extLst>
            </p:cNvPr>
            <p:cNvSpPr txBox="1"/>
            <p:nvPr/>
          </p:nvSpPr>
          <p:spPr>
            <a:xfrm>
              <a:off x="3011625" y="1325130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75000"/>
                    </a:schemeClr>
                  </a:solidFill>
                </a:rPr>
                <a:t>© Cnes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E8E4161-B3C0-4E1B-8420-50AE4F5C4480}"/>
              </a:ext>
            </a:extLst>
          </p:cNvPr>
          <p:cNvGrpSpPr/>
          <p:nvPr/>
        </p:nvGrpSpPr>
        <p:grpSpPr>
          <a:xfrm>
            <a:off x="2423592" y="-11104"/>
            <a:ext cx="2690541" cy="1723381"/>
            <a:chOff x="2423592" y="-11104"/>
            <a:chExt cx="2690541" cy="172338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D389DB1-4058-48EF-9B9A-02CC5C95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608" y="-11104"/>
              <a:ext cx="2546525" cy="172338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6B2BBBF-879E-46AA-A66E-42F029CF484B}"/>
                </a:ext>
              </a:extLst>
            </p:cNvPr>
            <p:cNvSpPr txBox="1"/>
            <p:nvPr/>
          </p:nvSpPr>
          <p:spPr>
            <a:xfrm>
              <a:off x="2423592" y="107915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Jason-3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340767"/>
            <a:ext cx="11877675" cy="489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/>
              <a:t>Eumetsat</a:t>
            </a:r>
            <a:r>
              <a:rPr lang="fr-FR" sz="2400" dirty="0"/>
              <a:t>/</a:t>
            </a:r>
            <a:r>
              <a:rPr lang="fr-FR" sz="2400" dirty="0" err="1"/>
              <a:t>Noaa</a:t>
            </a:r>
            <a:r>
              <a:rPr lang="fr-FR" sz="2400" dirty="0"/>
              <a:t>/Cnes/Nasa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Lancement :	17 janvier 2016</a:t>
            </a:r>
          </a:p>
          <a:p>
            <a:r>
              <a:rPr lang="fr-FR" sz="2000" dirty="0"/>
              <a:t>Mission :	Mesurer la hauteur des océans</a:t>
            </a:r>
          </a:p>
          <a:p>
            <a:r>
              <a:rPr lang="fr-FR" sz="2000" dirty="0"/>
              <a:t>Altitude :	 1336 km</a:t>
            </a:r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	altimètre bi-fréquence(Poseidon-3B)</a:t>
            </a:r>
          </a:p>
          <a:p>
            <a:pPr lvl="1"/>
            <a:r>
              <a:rPr lang="fr-FR" sz="1800" dirty="0"/>
              <a:t>	radiomètre tri-fréquence</a:t>
            </a:r>
          </a:p>
          <a:p>
            <a:pPr lvl="1"/>
            <a:r>
              <a:rPr lang="fr-FR" sz="1800" dirty="0"/>
              <a:t>	Détermination d'orbite : laser , Doris, GPS</a:t>
            </a:r>
            <a:endParaRPr lang="fr-FR" sz="2000" dirty="0"/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	Inclinaison : 66° (non héliosynchrone) </a:t>
            </a:r>
          </a:p>
          <a:p>
            <a:pPr lvl="1"/>
            <a:r>
              <a:rPr lang="fr-FR" sz="1800" dirty="0"/>
              <a:t>	Fréquence de revisite : 10 jours</a:t>
            </a:r>
          </a:p>
          <a:p>
            <a:pPr lvl="1"/>
            <a:r>
              <a:rPr lang="fr-FR" sz="1800" dirty="0"/>
              <a:t>	Distance inter-trace à l'équateur : 315 km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3EA3A54-D49A-466E-B3B3-4E9CDA66DF38}"/>
              </a:ext>
            </a:extLst>
          </p:cNvPr>
          <p:cNvGrpSpPr/>
          <p:nvPr/>
        </p:nvGrpSpPr>
        <p:grpSpPr>
          <a:xfrm>
            <a:off x="6447889" y="1079157"/>
            <a:ext cx="5517233" cy="5552132"/>
            <a:chOff x="6447889" y="1079157"/>
            <a:chExt cx="5517233" cy="555213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4E98FC9-1983-492B-8160-61FCDC0C4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889" y="1079157"/>
              <a:ext cx="5517233" cy="551723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5B4125D-51A2-45D4-BF94-AF386ED56460}"/>
                </a:ext>
              </a:extLst>
            </p:cNvPr>
            <p:cNvSpPr txBox="1"/>
            <p:nvPr/>
          </p:nvSpPr>
          <p:spPr>
            <a:xfrm>
              <a:off x="6447889" y="6369679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Nasa/JPL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Sentinel-3	</a:t>
            </a:r>
          </a:p>
        </p:txBody>
      </p:sp>
      <p:sp>
        <p:nvSpPr>
          <p:cNvPr id="22531" name="Espace réservé du contenu 28"/>
          <p:cNvSpPr>
            <a:spLocks noGrp="1"/>
          </p:cNvSpPr>
          <p:nvPr>
            <p:ph idx="1"/>
          </p:nvPr>
        </p:nvSpPr>
        <p:spPr>
          <a:xfrm>
            <a:off x="171449" y="939542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Union européenne</a:t>
            </a:r>
          </a:p>
          <a:p>
            <a:r>
              <a:rPr lang="fr-FR" sz="2000" dirty="0"/>
              <a:t>Lancement :	Sentinel-3A  18 février 2016; </a:t>
            </a:r>
            <a:br>
              <a:rPr lang="fr-FR" sz="2000" dirty="0"/>
            </a:br>
            <a:r>
              <a:rPr lang="fr-FR" sz="2000" dirty="0"/>
              <a:t>		Sentinel-3B 25 avril 2018</a:t>
            </a:r>
            <a:br>
              <a:rPr lang="fr-FR" sz="2000" dirty="0"/>
            </a:br>
            <a:r>
              <a:rPr lang="fr-FR" sz="2000" dirty="0"/>
              <a:t>		(à venir : C&amp;D)</a:t>
            </a:r>
          </a:p>
          <a:p>
            <a:r>
              <a:rPr lang="fr-FR" sz="2000" dirty="0"/>
              <a:t>Mission :	fournir des services opérationnels en routine aux puissances publiques, et </a:t>
            </a:r>
            <a:br>
              <a:rPr lang="fr-FR" sz="2000" dirty="0"/>
            </a:br>
            <a:r>
              <a:rPr lang="fr-FR" sz="2000" dirty="0"/>
              <a:t>	aux utilisateurs sur océan et sur terres</a:t>
            </a:r>
          </a:p>
          <a:p>
            <a:r>
              <a:rPr lang="fr-FR" sz="2000" dirty="0"/>
              <a:t>Altitude :	814.5 km</a:t>
            </a:r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	altimètre (</a:t>
            </a:r>
            <a:r>
              <a:rPr lang="fr-FR" sz="1800" dirty="0" err="1"/>
              <a:t>Sral</a:t>
            </a:r>
            <a:r>
              <a:rPr lang="fr-FR" sz="1800" dirty="0"/>
              <a:t>) bande C/Ku</a:t>
            </a:r>
            <a:br>
              <a:rPr lang="fr-FR" sz="1800" dirty="0"/>
            </a:br>
            <a:r>
              <a:rPr lang="fr-FR" sz="1800" dirty="0"/>
              <a:t>héritier de </a:t>
            </a:r>
            <a:r>
              <a:rPr lang="fr-FR" sz="1800" dirty="0" err="1"/>
              <a:t>Siral</a:t>
            </a:r>
            <a:r>
              <a:rPr lang="fr-FR" sz="1800" dirty="0"/>
              <a:t> sur </a:t>
            </a:r>
            <a:r>
              <a:rPr lang="fr-FR" sz="1800" dirty="0" err="1"/>
              <a:t>Cryosat</a:t>
            </a:r>
            <a:r>
              <a:rPr lang="fr-FR" sz="1800" dirty="0"/>
              <a:t> </a:t>
            </a:r>
            <a:br>
              <a:rPr lang="fr-FR" sz="1800" dirty="0"/>
            </a:br>
            <a:r>
              <a:rPr lang="fr-FR" sz="1800" dirty="0"/>
              <a:t>(instrument à retard Doppler (mode SAR))</a:t>
            </a:r>
          </a:p>
          <a:p>
            <a:pPr lvl="1"/>
            <a:r>
              <a:rPr lang="fr-FR" sz="1800" dirty="0"/>
              <a:t>	radiomètre (bi-fréquence)</a:t>
            </a:r>
          </a:p>
          <a:p>
            <a:pPr lvl="1"/>
            <a:r>
              <a:rPr lang="fr-FR" sz="1800" dirty="0"/>
              <a:t>	détermination d’orbite : laser (LRR) , Doris, GNSS	 </a:t>
            </a:r>
            <a:endParaRPr lang="fr-FR" sz="2000" dirty="0"/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	Inclinaison : 98.65° (héliosynchrone) </a:t>
            </a:r>
          </a:p>
          <a:p>
            <a:pPr lvl="1"/>
            <a:r>
              <a:rPr lang="fr-FR" sz="1800" dirty="0"/>
              <a:t>	fréquence de revisite : 27 jours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9E8F369-8641-49EC-87C4-E7A75C94A9FD}"/>
              </a:ext>
            </a:extLst>
          </p:cNvPr>
          <p:cNvGrpSpPr/>
          <p:nvPr/>
        </p:nvGrpSpPr>
        <p:grpSpPr>
          <a:xfrm>
            <a:off x="5775259" y="2852936"/>
            <a:ext cx="6335839" cy="3686410"/>
            <a:chOff x="5775259" y="2852936"/>
            <a:chExt cx="6335839" cy="368641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4F5E0D9-DE36-41A5-8634-645013298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0688" y="2852936"/>
              <a:ext cx="6300410" cy="368641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D33E2BF-FF4D-4045-9AD9-216B092D0066}"/>
                </a:ext>
              </a:extLst>
            </p:cNvPr>
            <p:cNvSpPr txBox="1"/>
            <p:nvPr/>
          </p:nvSpPr>
          <p:spPr>
            <a:xfrm>
              <a:off x="5775259" y="6277736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506231-8DAB-40D6-A219-6D9C2D30D9B9}"/>
              </a:ext>
            </a:extLst>
          </p:cNvPr>
          <p:cNvGrpSpPr/>
          <p:nvPr/>
        </p:nvGrpSpPr>
        <p:grpSpPr>
          <a:xfrm>
            <a:off x="2770683" y="4067"/>
            <a:ext cx="3004576" cy="1503686"/>
            <a:chOff x="2770683" y="4067"/>
            <a:chExt cx="3004576" cy="150368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0D272D0-ED16-4D3F-8CC8-2B60AF5D2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683" y="4067"/>
              <a:ext cx="3004576" cy="13744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C2EAF4C-F54F-42B3-ADE0-B15E7099DB77}"/>
                </a:ext>
              </a:extLst>
            </p:cNvPr>
            <p:cNvSpPr txBox="1"/>
            <p:nvPr/>
          </p:nvSpPr>
          <p:spPr>
            <a:xfrm>
              <a:off x="5204269" y="1246143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0"/>
            <a:ext cx="2628354" cy="15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Sentinel-6 (Jason-CS)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Esa/</a:t>
            </a:r>
            <a:r>
              <a:rPr lang="fr-FR" sz="2400" dirty="0" err="1"/>
              <a:t>Eumetsat</a:t>
            </a:r>
            <a:r>
              <a:rPr lang="fr-FR" sz="2400" dirty="0"/>
              <a:t>/EU/</a:t>
            </a:r>
            <a:r>
              <a:rPr lang="fr-FR" sz="2400" dirty="0" err="1"/>
              <a:t>Noaa</a:t>
            </a:r>
            <a:r>
              <a:rPr lang="fr-FR" sz="2400" dirty="0"/>
              <a:t>/Cnes/Nasa</a:t>
            </a:r>
          </a:p>
          <a:p>
            <a:r>
              <a:rPr lang="fr-FR" sz="2400" dirty="0"/>
              <a:t>Lancement :	Nov. 2020 (A) &amp; 2025 (B)</a:t>
            </a:r>
          </a:p>
          <a:p>
            <a:r>
              <a:rPr lang="fr-FR" sz="2400" dirty="0"/>
              <a:t>Mission :	Mesurer la hauteur des océans, continuer la</a:t>
            </a:r>
          </a:p>
          <a:p>
            <a:pPr marL="0" indent="0">
              <a:buNone/>
            </a:pPr>
            <a:r>
              <a:rPr lang="fr-FR" sz="2400" dirty="0"/>
              <a:t>		série T/P-Jason</a:t>
            </a:r>
          </a:p>
          <a:p>
            <a:r>
              <a:rPr lang="fr-FR" sz="2400" dirty="0"/>
              <a:t>Altitude :	1336 km</a:t>
            </a:r>
          </a:p>
          <a:p>
            <a:r>
              <a:rPr lang="fr-FR" sz="2400" dirty="0"/>
              <a:t>Charge utile :</a:t>
            </a:r>
          </a:p>
          <a:p>
            <a:pPr lvl="1"/>
            <a:r>
              <a:rPr lang="fr-FR" sz="2000" dirty="0"/>
              <a:t>	altimètre “Poseidon-4” basé sur SRAL</a:t>
            </a:r>
            <a:br>
              <a:rPr lang="fr-FR" sz="2000" dirty="0"/>
            </a:br>
            <a:r>
              <a:rPr lang="fr-FR" sz="2000" dirty="0"/>
              <a:t>(instrument à retard Doppler (mode SAR))</a:t>
            </a:r>
          </a:p>
          <a:p>
            <a:pPr lvl="1"/>
            <a:r>
              <a:rPr lang="fr-FR" sz="2000" dirty="0"/>
              <a:t>	radiomètre</a:t>
            </a:r>
          </a:p>
          <a:p>
            <a:pPr lvl="1"/>
            <a:r>
              <a:rPr lang="fr-FR" sz="2000" dirty="0"/>
              <a:t>	Détermination d'orbite : Doris, laser, GNSS </a:t>
            </a:r>
            <a:endParaRPr lang="fr-FR" sz="2400" dirty="0"/>
          </a:p>
          <a:p>
            <a:r>
              <a:rPr lang="fr-FR" sz="2400" dirty="0"/>
              <a:t>Orbite :</a:t>
            </a:r>
          </a:p>
          <a:p>
            <a:pPr lvl="1"/>
            <a:r>
              <a:rPr lang="fr-FR" sz="2000" dirty="0"/>
              <a:t>	Inclinaison : 66° (non héliosynchrone) </a:t>
            </a:r>
          </a:p>
          <a:p>
            <a:pPr lvl="1"/>
            <a:r>
              <a:rPr lang="fr-FR" sz="2000" dirty="0"/>
              <a:t>	Fréquence de revisite : 10 jours</a:t>
            </a:r>
          </a:p>
          <a:p>
            <a:pPr lvl="1"/>
            <a:r>
              <a:rPr lang="fr-FR" sz="2000" dirty="0"/>
              <a:t>	Distance inter-trace à l'équateur : 315 km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4E9A62-2CF1-45D5-8DB1-1D733D5D2E28}"/>
              </a:ext>
            </a:extLst>
          </p:cNvPr>
          <p:cNvSpPr txBox="1"/>
          <p:nvPr/>
        </p:nvSpPr>
        <p:spPr>
          <a:xfrm>
            <a:off x="5375920" y="1220332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© Esa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B84913-0BC2-441B-965F-1A24D6F1D06A}"/>
              </a:ext>
            </a:extLst>
          </p:cNvPr>
          <p:cNvGrpSpPr/>
          <p:nvPr/>
        </p:nvGrpSpPr>
        <p:grpSpPr>
          <a:xfrm>
            <a:off x="7616229" y="1173292"/>
            <a:ext cx="4575771" cy="5684708"/>
            <a:chOff x="7616229" y="1173292"/>
            <a:chExt cx="4575771" cy="568470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98CB36D-8F70-4AA8-AEB1-BA6F4EC63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234" y="1173292"/>
              <a:ext cx="4547766" cy="568470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9A14672-6BE7-4E7B-A4D5-409B88C2F4DD}"/>
                </a:ext>
              </a:extLst>
            </p:cNvPr>
            <p:cNvSpPr txBox="1"/>
            <p:nvPr/>
          </p:nvSpPr>
          <p:spPr>
            <a:xfrm>
              <a:off x="7616229" y="6583492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Swot</a:t>
            </a:r>
            <a:r>
              <a:rPr lang="fr-FR" dirty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Nasa/Cnes/CSA/UKSA</a:t>
            </a:r>
          </a:p>
          <a:p>
            <a:r>
              <a:rPr lang="fr-FR" sz="2400" dirty="0"/>
              <a:t>Lancement :	16 décembre 2022</a:t>
            </a:r>
          </a:p>
          <a:p>
            <a:r>
              <a:rPr lang="fr-FR" sz="2400" dirty="0"/>
              <a:t>Mission :	meilleure compréhension des océans et des</a:t>
            </a:r>
            <a:br>
              <a:rPr lang="fr-FR" sz="2400"/>
            </a:br>
            <a:r>
              <a:rPr lang="fr-FR" sz="2400"/>
              <a:t>		eaux </a:t>
            </a:r>
            <a:r>
              <a:rPr lang="fr-FR" sz="2400" dirty="0"/>
              <a:t>continentales sur Terre</a:t>
            </a:r>
          </a:p>
          <a:p>
            <a:r>
              <a:rPr lang="fr-FR" sz="2400" dirty="0"/>
              <a:t>Altitude :	 890 km </a:t>
            </a:r>
          </a:p>
          <a:p>
            <a:r>
              <a:rPr lang="fr-FR" sz="2400" dirty="0"/>
              <a:t>Charge utile :</a:t>
            </a:r>
          </a:p>
          <a:p>
            <a:pPr lvl="1"/>
            <a:r>
              <a:rPr lang="fr-FR" sz="2000" dirty="0"/>
              <a:t>	altimètre interféromètre (</a:t>
            </a:r>
            <a:r>
              <a:rPr lang="fr-FR" sz="2000" dirty="0" err="1"/>
              <a:t>KaRIn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	altimètre bi-fréquence nadir (Poseidon-3)</a:t>
            </a:r>
          </a:p>
          <a:p>
            <a:pPr lvl="1"/>
            <a:r>
              <a:rPr lang="fr-FR" sz="2000" dirty="0"/>
              <a:t>	radiomètre tri-fréquence</a:t>
            </a:r>
          </a:p>
          <a:p>
            <a:pPr lvl="1"/>
            <a:r>
              <a:rPr lang="fr-FR" sz="2000" dirty="0"/>
              <a:t>	Détermination d'orbite : Doris, laser, GPS</a:t>
            </a:r>
          </a:p>
          <a:p>
            <a:r>
              <a:rPr lang="fr-FR" sz="2400" dirty="0"/>
              <a:t>Orbite :</a:t>
            </a:r>
          </a:p>
          <a:p>
            <a:pPr lvl="1"/>
            <a:r>
              <a:rPr lang="fr-FR" sz="2000" dirty="0"/>
              <a:t>	Inclinaison : 77.6 °(non héliosynchrone) </a:t>
            </a:r>
          </a:p>
          <a:p>
            <a:pPr lvl="1"/>
            <a:r>
              <a:rPr lang="fr-FR" sz="2000" dirty="0"/>
              <a:t>	fréquence de revisite : ~21 jours (20.86455 jours)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AE6761-B716-4273-A4CD-24CD2E32CCAB}"/>
              </a:ext>
            </a:extLst>
          </p:cNvPr>
          <p:cNvGrpSpPr/>
          <p:nvPr/>
        </p:nvGrpSpPr>
        <p:grpSpPr>
          <a:xfrm>
            <a:off x="3287688" y="0"/>
            <a:ext cx="2321074" cy="1324711"/>
            <a:chOff x="3287688" y="0"/>
            <a:chExt cx="2321074" cy="132471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5226249-DD72-48AF-88B1-43BBAB31A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688" y="0"/>
              <a:ext cx="2321074" cy="1324711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BE9AD3B-4797-4EB7-AD6D-89A9F88EE3BF}"/>
                </a:ext>
              </a:extLst>
            </p:cNvPr>
            <p:cNvSpPr txBox="1"/>
            <p:nvPr/>
          </p:nvSpPr>
          <p:spPr>
            <a:xfrm>
              <a:off x="4007768" y="1006115"/>
              <a:ext cx="15424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2">
                      <a:lumMod val="75000"/>
                    </a:schemeClr>
                  </a:solidFill>
                </a:rPr>
                <a:t>© Cnes/Mira Production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E0B9670-5F4A-4697-B5ED-03AFC0702912}"/>
              </a:ext>
            </a:extLst>
          </p:cNvPr>
          <p:cNvGrpSpPr/>
          <p:nvPr/>
        </p:nvGrpSpPr>
        <p:grpSpPr>
          <a:xfrm>
            <a:off x="6647667" y="2237432"/>
            <a:ext cx="5455333" cy="4149080"/>
            <a:chOff x="6647667" y="2237432"/>
            <a:chExt cx="5455333" cy="414908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F6CB67C-F158-4176-99BF-BB2CCCC9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667" y="2237432"/>
              <a:ext cx="5455333" cy="414908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A6A49D8-9EDA-4F4A-983B-7BCA29A7F70B}"/>
                </a:ext>
              </a:extLst>
            </p:cNvPr>
            <p:cNvSpPr txBox="1"/>
            <p:nvPr/>
          </p:nvSpPr>
          <p:spPr>
            <a:xfrm>
              <a:off x="6647667" y="6124902"/>
              <a:ext cx="6030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TAS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6C91D-DAF3-4DE1-BFB6-DB811E0D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aux données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256FF-A0F5-4576-B013-A6C6EB40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Hydroweb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3"/>
              </a:rPr>
              <a:t>http://hydroweb.theia-land.fr/</a:t>
            </a:r>
            <a:r>
              <a:rPr lang="en-US" dirty="0"/>
              <a:t>  </a:t>
            </a:r>
          </a:p>
          <a:p>
            <a:r>
              <a:rPr lang="en-US" dirty="0"/>
              <a:t>Copernicus Global </a:t>
            </a:r>
            <a:r>
              <a:rPr lang="en-US"/>
              <a:t>Land  </a:t>
            </a:r>
            <a:br>
              <a:rPr lang="en-US"/>
            </a:br>
            <a:r>
              <a:rPr lang="en-US">
                <a:hlinkClick r:id="rId4"/>
              </a:rPr>
              <a:t>https</a:t>
            </a:r>
            <a:r>
              <a:rPr lang="en-US" dirty="0">
                <a:hlinkClick r:id="rId4"/>
              </a:rPr>
              <a:t>://land.copernicus.eu/global/products/wl</a:t>
            </a:r>
            <a:r>
              <a:rPr lang="en-US" dirty="0"/>
              <a:t> </a:t>
            </a:r>
          </a:p>
          <a:p>
            <a:r>
              <a:rPr lang="en-US" dirty="0"/>
              <a:t>Database for Hydrological Time Series of Inland Waters (DAHITI)</a:t>
            </a:r>
            <a:br>
              <a:rPr lang="en-US" dirty="0"/>
            </a:br>
            <a:r>
              <a:rPr lang="en-US" dirty="0">
                <a:hlinkClick r:id="rId5"/>
              </a:rPr>
              <a:t>https://dahiti.dgfi.tum.de/en/</a:t>
            </a:r>
            <a:endParaRPr lang="en-US" dirty="0"/>
          </a:p>
          <a:p>
            <a:r>
              <a:rPr lang="en-US" dirty="0"/>
              <a:t>Global Reservoirs and Lakes Monitor (G-REALM)</a:t>
            </a:r>
            <a:br>
              <a:rPr lang="en-US" dirty="0"/>
            </a:br>
            <a:r>
              <a:rPr lang="en-US" dirty="0">
                <a:hlinkClick r:id="rId6"/>
              </a:rPr>
              <a:t>https://ipad.fas.usda.gov/cropexplorer/global_reservoir/</a:t>
            </a:r>
            <a:endParaRPr lang="en-US" dirty="0"/>
          </a:p>
          <a:p>
            <a:r>
              <a:rPr lang="en-US" dirty="0"/>
              <a:t>Rivers &amp; Lakes (non mis à jour) : </a:t>
            </a:r>
            <a:br>
              <a:rPr lang="en-US" dirty="0"/>
            </a:br>
            <a:r>
              <a:rPr lang="en-US" dirty="0">
                <a:hlinkClick r:id="rId7"/>
              </a:rPr>
              <a:t>http://altimetry.esa.int/riverlake/shared/main.html</a:t>
            </a:r>
            <a:r>
              <a:rPr lang="en-US" dirty="0"/>
              <a:t> </a:t>
            </a:r>
          </a:p>
          <a:p>
            <a:r>
              <a:rPr lang="en-US" dirty="0"/>
              <a:t>FDR4Alt : </a:t>
            </a:r>
            <a:r>
              <a:rPr lang="fr-FR" dirty="0"/>
              <a:t>mise au point de nouveaux traitements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hlinkClick r:id="rId8"/>
              </a:rPr>
              <a:t>https://www.fdr4alt.org/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35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6E7DAEED-FD3A-430C-A036-E3DD6ECBE109}"/>
              </a:ext>
            </a:extLst>
          </p:cNvPr>
          <p:cNvGrpSpPr/>
          <p:nvPr/>
        </p:nvGrpSpPr>
        <p:grpSpPr>
          <a:xfrm>
            <a:off x="-3576" y="0"/>
            <a:ext cx="12197010" cy="6866662"/>
            <a:chOff x="-3576" y="0"/>
            <a:chExt cx="12197010" cy="686666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12CFCDE-D949-425E-966A-871FCA669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3434" cy="685800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B7636A5-671A-4507-B963-FC7A420E8607}"/>
                </a:ext>
              </a:extLst>
            </p:cNvPr>
            <p:cNvSpPr txBox="1"/>
            <p:nvPr/>
          </p:nvSpPr>
          <p:spPr>
            <a:xfrm>
              <a:off x="-3576" y="6605052"/>
              <a:ext cx="45656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Background photo Dan </a:t>
              </a:r>
              <a:r>
                <a:rPr lang="en-US" sz="1100" dirty="0" err="1">
                  <a:solidFill>
                    <a:schemeClr val="bg2"/>
                  </a:solidFill>
                </a:rPr>
                <a:t>Roizer</a:t>
              </a:r>
              <a:r>
                <a:rPr lang="en-US" sz="1100" dirty="0">
                  <a:solidFill>
                    <a:schemeClr val="bg2"/>
                  </a:solidFill>
                </a:rPr>
                <a:t> for </a:t>
              </a:r>
              <a:r>
                <a:rPr lang="en-US" sz="1100" dirty="0" err="1">
                  <a:solidFill>
                    <a:schemeClr val="bg2"/>
                  </a:solidFill>
                </a:rPr>
                <a:t>Unsplash</a:t>
              </a:r>
              <a:r>
                <a:rPr lang="en-US" sz="1100" dirty="0">
                  <a:solidFill>
                    <a:schemeClr val="bg2"/>
                  </a:solidFill>
                </a:rPr>
                <a:t>, satellites Cnes/D. </a:t>
              </a:r>
              <a:r>
                <a:rPr lang="en-US" sz="1100" dirty="0" err="1">
                  <a:solidFill>
                    <a:schemeClr val="bg2"/>
                  </a:solidFill>
                </a:rPr>
                <a:t>Ducros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26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7" name="OTLSHAPE_T_f98ee9d0e303429a8b73596b9f95407e_HorizontalConnector1">
            <a:extLst>
              <a:ext uri="{FF2B5EF4-FFF2-40B4-BE49-F238E27FC236}">
                <a16:creationId xmlns:a16="http://schemas.microsoft.com/office/drawing/2014/main" id="{B496102D-8E39-4B70-B40A-D91466CE420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786395" y="5129620"/>
            <a:ext cx="692194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OTLSHAPE_T_d82c20d902c540f7af38d2e89d147184_HorizontalConnector1">
            <a:extLst>
              <a:ext uri="{FF2B5EF4-FFF2-40B4-BE49-F238E27FC236}">
                <a16:creationId xmlns:a16="http://schemas.microsoft.com/office/drawing/2014/main" id="{7BC8DFD9-5C84-4652-9416-50F21112B5B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280302" y="4756071"/>
            <a:ext cx="833582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OTLSHAPE_T_540020eeff4144c0adb88cb80c6329e2_HorizontalConnector1">
            <a:extLst>
              <a:ext uri="{FF2B5EF4-FFF2-40B4-BE49-F238E27FC236}">
                <a16:creationId xmlns:a16="http://schemas.microsoft.com/office/drawing/2014/main" id="{B3EE6587-23F9-4E48-9CB9-24B65CD9B5E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266205" y="4435946"/>
            <a:ext cx="785792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OTLSHAPE_T_bfc5800c10984f0a945f0021608a1f3f_HorizontalConnector1">
            <a:extLst>
              <a:ext uri="{FF2B5EF4-FFF2-40B4-BE49-F238E27FC236}">
                <a16:creationId xmlns:a16="http://schemas.microsoft.com/office/drawing/2014/main" id="{0B4C784F-A6CF-4D50-AC23-15AF2D26327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359762" y="4169246"/>
            <a:ext cx="742716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OTLSHAPE_T_5ef29ca6f6f046d494d22ad4a7c150ed_HorizontalConnector1">
            <a:extLst>
              <a:ext uri="{FF2B5EF4-FFF2-40B4-BE49-F238E27FC236}">
                <a16:creationId xmlns:a16="http://schemas.microsoft.com/office/drawing/2014/main" id="{4C519DA0-2299-4BF0-A404-18B015AF1DD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826230" y="3902546"/>
            <a:ext cx="56531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OTLSHAPE_T_60581b38ba664cbaaa7fe80c6d17e898_HorizontalConnector1">
            <a:extLst>
              <a:ext uri="{FF2B5EF4-FFF2-40B4-BE49-F238E27FC236}">
                <a16:creationId xmlns:a16="http://schemas.microsoft.com/office/drawing/2014/main" id="{99FFE817-7432-4938-A4AD-22DBFFEA596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270565" y="3635846"/>
            <a:ext cx="656265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OTLSHAPE_T_0ee05b6b36ba410e91cdd92644ad1d32_HorizontalConnector1">
            <a:extLst>
              <a:ext uri="{FF2B5EF4-FFF2-40B4-BE49-F238E27FC236}">
                <a16:creationId xmlns:a16="http://schemas.microsoft.com/office/drawing/2014/main" id="{FA8E1005-9F85-4DB0-ACC0-405413E9D70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276916" y="3369146"/>
            <a:ext cx="603536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OTLSHAPE_T_8b618e137a904b3d8bf3975d7ed9ac32_HorizontalConnector1">
            <a:extLst>
              <a:ext uri="{FF2B5EF4-FFF2-40B4-BE49-F238E27FC236}">
                <a16:creationId xmlns:a16="http://schemas.microsoft.com/office/drawing/2014/main" id="{81480E88-C4AA-4C10-B112-60BCA0918BE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474610" y="3102446"/>
            <a:ext cx="481747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OTLSHAPE_T_39ae9590f5e5429f8807946e7956ac0d_HorizontalConnector1">
            <a:extLst>
              <a:ext uri="{FF2B5EF4-FFF2-40B4-BE49-F238E27FC236}">
                <a16:creationId xmlns:a16="http://schemas.microsoft.com/office/drawing/2014/main" id="{0A32C7A4-A0C0-4E7E-BFD8-AFBE77C1C31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283816" y="2835746"/>
            <a:ext cx="529752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OTLSHAPE_T_511b94c7edbb40bcba0f41892e43da4a_HorizontalConnector1">
            <a:extLst>
              <a:ext uri="{FF2B5EF4-FFF2-40B4-BE49-F238E27FC236}">
                <a16:creationId xmlns:a16="http://schemas.microsoft.com/office/drawing/2014/main" id="{FF4D8C4B-F725-456D-BFC5-F232632C7FF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190174" y="2569046"/>
            <a:ext cx="468177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OTLSHAPE_T_f561d70e8dae4d07bca80f6f9ed5287c_HorizontalConnector1">
            <a:extLst>
              <a:ext uri="{FF2B5EF4-FFF2-40B4-BE49-F238E27FC236}">
                <a16:creationId xmlns:a16="http://schemas.microsoft.com/office/drawing/2014/main" id="{2CB67EF8-900C-4704-8411-E5D2E277015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474610" y="2302346"/>
            <a:ext cx="295514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OTLSHAPE_T_4dde1da766e044ba9bc550285da95137_HorizontalConnector1">
            <a:extLst>
              <a:ext uri="{FF2B5EF4-FFF2-40B4-BE49-F238E27FC236}">
                <a16:creationId xmlns:a16="http://schemas.microsoft.com/office/drawing/2014/main" id="{116AA96E-F424-4140-98C5-E3FD995BFDC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54073" y="2035646"/>
            <a:ext cx="282564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OTLSHAPE_T_14ef0de6d864441289e3487f10390f29_HorizontalConnector1">
            <a:extLst>
              <a:ext uri="{FF2B5EF4-FFF2-40B4-BE49-F238E27FC236}">
                <a16:creationId xmlns:a16="http://schemas.microsoft.com/office/drawing/2014/main" id="{5CCDF141-96C2-437F-ACE9-11DB77BE568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65850" y="1768946"/>
            <a:ext cx="122720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OTLSHAPE_T_005f9b991c2e4c1ba6c37377b6bf3d71_HorizontalConnector1">
            <a:extLst>
              <a:ext uri="{FF2B5EF4-FFF2-40B4-BE49-F238E27FC236}">
                <a16:creationId xmlns:a16="http://schemas.microsoft.com/office/drawing/2014/main" id="{44B8F053-7EC2-4A36-8699-D7A7DB6E68A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1530772" y="1502246"/>
            <a:ext cx="4699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OTLSHAPE_T_f4976631e7d042d1ad4ced0c3831faff_HorizontalConnector1">
            <a:extLst>
              <a:ext uri="{FF2B5EF4-FFF2-40B4-BE49-F238E27FC236}">
                <a16:creationId xmlns:a16="http://schemas.microsoft.com/office/drawing/2014/main" id="{69FCF171-3B07-4761-9198-6B16EB12E418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65850" y="1235546"/>
            <a:ext cx="30243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OTLSHAPE_TB_00000000000000000000000000000000_LeftEndCaps">
            <a:extLst>
              <a:ext uri="{FF2B5EF4-FFF2-40B4-BE49-F238E27FC236}">
                <a16:creationId xmlns:a16="http://schemas.microsoft.com/office/drawing/2014/main" id="{8B90800D-F49D-41B5-AC8F-097738F2CEA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9826" y="5450210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 dirty="0">
                <a:solidFill>
                  <a:schemeClr val="accent2"/>
                </a:solidFill>
                <a:latin typeface="Calibri" panose="020F0502020204030204" pitchFamily="34" charset="0"/>
              </a:rPr>
              <a:t>1991</a:t>
            </a:r>
          </a:p>
        </p:txBody>
      </p:sp>
      <p:sp>
        <p:nvSpPr>
          <p:cNvPr id="537" name="OTLSHAPE_TB_00000000000000000000000000000000_RightEndCaps">
            <a:extLst>
              <a:ext uri="{FF2B5EF4-FFF2-40B4-BE49-F238E27FC236}">
                <a16:creationId xmlns:a16="http://schemas.microsoft.com/office/drawing/2014/main" id="{C31146F6-8855-424D-A675-9A099941B97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1613360" y="5450210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 dirty="0">
                <a:solidFill>
                  <a:schemeClr val="accent2"/>
                </a:solidFill>
                <a:latin typeface="Calibri" panose="020F0502020204030204" pitchFamily="34" charset="0"/>
              </a:rPr>
              <a:t>2032</a:t>
            </a:r>
          </a:p>
        </p:txBody>
      </p:sp>
      <p:sp>
        <p:nvSpPr>
          <p:cNvPr id="538" name="OTLSHAPE_TB_00000000000000000000000000000000_ScaleContainer">
            <a:extLst>
              <a:ext uri="{FF2B5EF4-FFF2-40B4-BE49-F238E27FC236}">
                <a16:creationId xmlns:a16="http://schemas.microsoft.com/office/drawing/2014/main" id="{80942E57-E05D-4DC0-A0CB-2EE5B047B86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35691" y="5399241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9" name="OTLSHAPE_TB_00000000000000000000000000000000_ElapsedTime">
            <a:extLst>
              <a:ext uri="{FF2B5EF4-FFF2-40B4-BE49-F238E27FC236}">
                <a16:creationId xmlns:a16="http://schemas.microsoft.com/office/drawing/2014/main" id="{666B5E10-BEF9-4A92-8A7F-C881CD2C6D2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35691" y="5704041"/>
            <a:ext cx="73279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0" name="OTLSHAPE_TB_00000000000000000000000000000000_TodayMarkerShape">
            <a:extLst>
              <a:ext uri="{FF2B5EF4-FFF2-40B4-BE49-F238E27FC236}">
                <a16:creationId xmlns:a16="http://schemas.microsoft.com/office/drawing/2014/main" id="{000E2FA6-FB46-4B64-AA7E-F27C459E23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398426" y="5780241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1" name="OTLSHAPE_TB_00000000000000000000000000000000_TodayMarkerText">
            <a:extLst>
              <a:ext uri="{FF2B5EF4-FFF2-40B4-BE49-F238E27FC236}">
                <a16:creationId xmlns:a16="http://schemas.microsoft.com/office/drawing/2014/main" id="{B851E857-379D-444F-B1BD-FB32A3FD20F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090396" y="5907241"/>
            <a:ext cx="736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sz="1200" spc="-6" dirty="0">
                <a:solidFill>
                  <a:schemeClr val="dk1"/>
                </a:solidFill>
                <a:latin typeface="Calibri" panose="020F0502020204030204" pitchFamily="34" charset="0"/>
              </a:rPr>
              <a:t>Aujourd'hui</a:t>
            </a:r>
          </a:p>
        </p:txBody>
      </p:sp>
      <p:sp>
        <p:nvSpPr>
          <p:cNvPr id="542" name="OTLSHAPE_TB_00000000000000000000000000000000_TimescaleInterval1">
            <a:extLst>
              <a:ext uri="{FF2B5EF4-FFF2-40B4-BE49-F238E27FC236}">
                <a16:creationId xmlns:a16="http://schemas.microsoft.com/office/drawing/2014/main" id="{AF8F8290-B2EE-40DE-B159-C6F348B423C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99191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1991</a:t>
            </a:r>
          </a:p>
        </p:txBody>
      </p:sp>
      <p:cxnSp>
        <p:nvCxnSpPr>
          <p:cNvPr id="543" name="OTLSHAPE_TB_00000000000000000000000000000000_Separator1">
            <a:extLst>
              <a:ext uri="{FF2B5EF4-FFF2-40B4-BE49-F238E27FC236}">
                <a16:creationId xmlns:a16="http://schemas.microsoft.com/office/drawing/2014/main" id="{F62BF0D9-26F4-4A01-A002-F38FBDA9137F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611018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" name="OTLSHAPE_TB_00000000000000000000000000000000_TimescaleInterval2">
            <a:extLst>
              <a:ext uri="{FF2B5EF4-FFF2-40B4-BE49-F238E27FC236}">
                <a16:creationId xmlns:a16="http://schemas.microsoft.com/office/drawing/2014/main" id="{F435C389-5473-4F29-B279-7786ADF10BF6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674518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1997</a:t>
            </a:r>
          </a:p>
        </p:txBody>
      </p:sp>
      <p:cxnSp>
        <p:nvCxnSpPr>
          <p:cNvPr id="981" name="OTLSHAPE_TB_00000000000000000000000000000000_Separator2">
            <a:extLst>
              <a:ext uri="{FF2B5EF4-FFF2-40B4-BE49-F238E27FC236}">
                <a16:creationId xmlns:a16="http://schemas.microsoft.com/office/drawing/2014/main" id="{544C0294-A089-4B1F-8F61-6433786F8B4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4085672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2" name="OTLSHAPE_TB_00000000000000000000000000000000_TimescaleInterval3">
            <a:extLst>
              <a:ext uri="{FF2B5EF4-FFF2-40B4-BE49-F238E27FC236}">
                <a16:creationId xmlns:a16="http://schemas.microsoft.com/office/drawing/2014/main" id="{5801A7BC-224B-4BCC-888B-A08CEB98285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149172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2003</a:t>
            </a:r>
          </a:p>
        </p:txBody>
      </p:sp>
      <p:cxnSp>
        <p:nvCxnSpPr>
          <p:cNvPr id="983" name="OTLSHAPE_TB_00000000000000000000000000000000_Separator3">
            <a:extLst>
              <a:ext uri="{FF2B5EF4-FFF2-40B4-BE49-F238E27FC236}">
                <a16:creationId xmlns:a16="http://schemas.microsoft.com/office/drawing/2014/main" id="{9A07DD7E-7B43-425A-B7E6-36B4FD3C9CBF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560999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OTLSHAPE_TB_00000000000000000000000000000000_TimescaleInterval4">
            <a:extLst>
              <a:ext uri="{FF2B5EF4-FFF2-40B4-BE49-F238E27FC236}">
                <a16:creationId xmlns:a16="http://schemas.microsoft.com/office/drawing/2014/main" id="{300097E3-4BF4-4BCC-9AA5-E3EE0FBE7AC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624499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</a:p>
        </p:txBody>
      </p:sp>
      <p:cxnSp>
        <p:nvCxnSpPr>
          <p:cNvPr id="985" name="OTLSHAPE_TB_00000000000000000000000000000000_Separator4">
            <a:extLst>
              <a:ext uri="{FF2B5EF4-FFF2-40B4-BE49-F238E27FC236}">
                <a16:creationId xmlns:a16="http://schemas.microsoft.com/office/drawing/2014/main" id="{FA2ABA93-3B5C-433D-B61D-8D2CF8249A8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035653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6" name="OTLSHAPE_TB_00000000000000000000000000000000_TimescaleInterval5">
            <a:extLst>
              <a:ext uri="{FF2B5EF4-FFF2-40B4-BE49-F238E27FC236}">
                <a16:creationId xmlns:a16="http://schemas.microsoft.com/office/drawing/2014/main" id="{B1CF4360-CF74-4ECB-AC63-F32E5BC3D019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099153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</a:p>
        </p:txBody>
      </p:sp>
      <p:cxnSp>
        <p:nvCxnSpPr>
          <p:cNvPr id="987" name="OTLSHAPE_TB_00000000000000000000000000000000_Separator5">
            <a:extLst>
              <a:ext uri="{FF2B5EF4-FFF2-40B4-BE49-F238E27FC236}">
                <a16:creationId xmlns:a16="http://schemas.microsoft.com/office/drawing/2014/main" id="{532F6684-DD53-452D-ABE1-26C6592ED7C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510980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8" name="OTLSHAPE_TB_00000000000000000000000000000000_TimescaleInterval6">
            <a:extLst>
              <a:ext uri="{FF2B5EF4-FFF2-40B4-BE49-F238E27FC236}">
                <a16:creationId xmlns:a16="http://schemas.microsoft.com/office/drawing/2014/main" id="{12047D1B-715E-41D8-8331-A364784F4F52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8574480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cxnSp>
        <p:nvCxnSpPr>
          <p:cNvPr id="989" name="OTLSHAPE_TB_00000000000000000000000000000000_Separator6">
            <a:extLst>
              <a:ext uri="{FF2B5EF4-FFF2-40B4-BE49-F238E27FC236}">
                <a16:creationId xmlns:a16="http://schemas.microsoft.com/office/drawing/2014/main" id="{0491B842-3FC4-4743-818B-544648483792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9985633" y="5488141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0" name="OTLSHAPE_TB_00000000000000000000000000000000_TimescaleInterval7">
            <a:extLst>
              <a:ext uri="{FF2B5EF4-FFF2-40B4-BE49-F238E27FC236}">
                <a16:creationId xmlns:a16="http://schemas.microsoft.com/office/drawing/2014/main" id="{0A2DA8E1-6C85-484B-AAAE-F277D889471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0049133" y="5496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998" name="OTLSHAPE_T_f4976631e7d042d1ad4ced0c3831faff_Shape">
            <a:extLst>
              <a:ext uri="{FF2B5EF4-FFF2-40B4-BE49-F238E27FC236}">
                <a16:creationId xmlns:a16="http://schemas.microsoft.com/office/drawing/2014/main" id="{AA3F7551-688E-4159-AC17-A7D42FCB03A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268282" y="1133946"/>
            <a:ext cx="2146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9" name="OTLSHAPE_T_f4976631e7d042d1ad4ced0c3831faff_ShapePercentage" hidden="1">
            <a:extLst>
              <a:ext uri="{FF2B5EF4-FFF2-40B4-BE49-F238E27FC236}">
                <a16:creationId xmlns:a16="http://schemas.microsoft.com/office/drawing/2014/main" id="{541E69FD-A7B6-48B1-90AA-2485812A313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65956" y="3945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0" name="OTLSHAPE_T_f4976631e7d042d1ad4ced0c3831faff_Duration" hidden="1">
            <a:extLst>
              <a:ext uri="{FF2B5EF4-FFF2-40B4-BE49-F238E27FC236}">
                <a16:creationId xmlns:a16="http://schemas.microsoft.com/office/drawing/2014/main" id="{66293F88-F407-449A-BFA7-BEB0893C46D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0" y="3945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 dirty="0">
                <a:solidFill>
                  <a:schemeClr val="accent2"/>
                </a:solidFill>
                <a:latin typeface="Calibri" panose="020F0502020204030204" pitchFamily="34" charset="0"/>
              </a:rPr>
              <a:t>3181 jours</a:t>
            </a:r>
          </a:p>
        </p:txBody>
      </p:sp>
      <p:sp>
        <p:nvSpPr>
          <p:cNvPr id="1001" name="OTLSHAPE_T_f4976631e7d042d1ad4ced0c3831faff_TextPercentage" hidden="1">
            <a:extLst>
              <a:ext uri="{FF2B5EF4-FFF2-40B4-BE49-F238E27FC236}">
                <a16:creationId xmlns:a16="http://schemas.microsoft.com/office/drawing/2014/main" id="{30E26780-F068-4854-BE9B-6C2624EC9E5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02" name="OTLSHAPE_T_f4976631e7d042d1ad4ced0c3831faff_StartDate" hidden="1">
            <a:extLst>
              <a:ext uri="{FF2B5EF4-FFF2-40B4-BE49-F238E27FC236}">
                <a16:creationId xmlns:a16="http://schemas.microsoft.com/office/drawing/2014/main" id="{28D31134-DECC-4013-8542-73DAAC2FCA26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3" name="OTLSHAPE_T_f4976631e7d042d1ad4ced0c3831faff_EndDate" hidden="1">
            <a:extLst>
              <a:ext uri="{FF2B5EF4-FFF2-40B4-BE49-F238E27FC236}">
                <a16:creationId xmlns:a16="http://schemas.microsoft.com/office/drawing/2014/main" id="{1439F8BD-F357-4584-AEB5-80622D56A91A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4" name="OTLSHAPE_T_f4976631e7d042d1ad4ced0c3831faff_JoinedDate">
            <a:extLst>
              <a:ext uri="{FF2B5EF4-FFF2-40B4-BE49-F238E27FC236}">
                <a16:creationId xmlns:a16="http://schemas.microsoft.com/office/drawing/2014/main" id="{74C2F61F-E4EB-4BF4-B86F-AE811C86AE5B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60056" y="11580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 dirty="0">
                <a:solidFill>
                  <a:schemeClr val="dk2"/>
                </a:solidFill>
                <a:latin typeface="Calibri" panose="020F0502020204030204" pitchFamily="34" charset="0"/>
              </a:rPr>
              <a:t>7/17/1991 - 3/31/2000</a:t>
            </a:r>
          </a:p>
        </p:txBody>
      </p:sp>
      <p:sp>
        <p:nvSpPr>
          <p:cNvPr id="1005" name="OTLSHAPE_T_f4976631e7d042d1ad4ced0c3831faff_Title">
            <a:extLst>
              <a:ext uri="{FF2B5EF4-FFF2-40B4-BE49-F238E27FC236}">
                <a16:creationId xmlns:a16="http://schemas.microsoft.com/office/drawing/2014/main" id="{C1A6C68A-37BB-49A8-9305-59DC7A8FE569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29326" y="1150287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ERS-1 (Esa)</a:t>
            </a:r>
          </a:p>
        </p:txBody>
      </p:sp>
      <p:sp>
        <p:nvSpPr>
          <p:cNvPr id="1006" name="OTLSHAPE_T_005f9b991c2e4c1ba6c37377b6bf3d71_Shape">
            <a:extLst>
              <a:ext uri="{FF2B5EF4-FFF2-40B4-BE49-F238E27FC236}">
                <a16:creationId xmlns:a16="http://schemas.microsoft.com/office/drawing/2014/main" id="{69E90866-0A41-4B7B-AF0B-9B301AC15E8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1530772" y="1400646"/>
            <a:ext cx="33147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7" name="OTLSHAPE_T_005f9b991c2e4c1ba6c37377b6bf3d71_ShapePercentage" hidden="1">
            <a:extLst>
              <a:ext uri="{FF2B5EF4-FFF2-40B4-BE49-F238E27FC236}">
                <a16:creationId xmlns:a16="http://schemas.microsoft.com/office/drawing/2014/main" id="{BA91FAD3-3E5D-4ED6-A195-469B9D678B3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328446" y="4211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8" name="OTLSHAPE_T_005f9b991c2e4c1ba6c37377b6bf3d71_Duration" hidden="1">
            <a:extLst>
              <a:ext uri="{FF2B5EF4-FFF2-40B4-BE49-F238E27FC236}">
                <a16:creationId xmlns:a16="http://schemas.microsoft.com/office/drawing/2014/main" id="{69CECA7B-015B-42E2-ADEB-22AF4004EFD3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0" y="4211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 dirty="0">
                <a:solidFill>
                  <a:schemeClr val="accent2"/>
                </a:solidFill>
                <a:latin typeface="Calibri" panose="020F0502020204030204" pitchFamily="34" charset="0"/>
              </a:rPr>
              <a:t>4910 jours</a:t>
            </a:r>
          </a:p>
        </p:txBody>
      </p:sp>
      <p:sp>
        <p:nvSpPr>
          <p:cNvPr id="1009" name="OTLSHAPE_T_005f9b991c2e4c1ba6c37377b6bf3d71_TextPercentage" hidden="1">
            <a:extLst>
              <a:ext uri="{FF2B5EF4-FFF2-40B4-BE49-F238E27FC236}">
                <a16:creationId xmlns:a16="http://schemas.microsoft.com/office/drawing/2014/main" id="{9B890349-7F07-4062-9DA2-071A083FF118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0" name="OTLSHAPE_T_005f9b991c2e4c1ba6c37377b6bf3d71_StartDate" hidden="1">
            <a:extLst>
              <a:ext uri="{FF2B5EF4-FFF2-40B4-BE49-F238E27FC236}">
                <a16:creationId xmlns:a16="http://schemas.microsoft.com/office/drawing/2014/main" id="{6B57F20A-4CC1-49B0-98A1-888FEEAAF7F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1" name="OTLSHAPE_T_005f9b991c2e4c1ba6c37377b6bf3d71_EndDate" hidden="1">
            <a:extLst>
              <a:ext uri="{FF2B5EF4-FFF2-40B4-BE49-F238E27FC236}">
                <a16:creationId xmlns:a16="http://schemas.microsoft.com/office/drawing/2014/main" id="{92222448-A3BD-4EA1-A0B8-5C871FF025F0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2" name="OTLSHAPE_T_005f9b991c2e4c1ba6c37377b6bf3d71_JoinedDate">
            <a:extLst>
              <a:ext uri="{FF2B5EF4-FFF2-40B4-BE49-F238E27FC236}">
                <a16:creationId xmlns:a16="http://schemas.microsoft.com/office/drawing/2014/main" id="{C2551089-6A67-4F47-8848-1D443D75720D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886250" y="14247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 dirty="0">
                <a:solidFill>
                  <a:schemeClr val="dk2"/>
                </a:solidFill>
                <a:latin typeface="Calibri" panose="020F0502020204030204" pitchFamily="34" charset="0"/>
              </a:rPr>
              <a:t>8/10/1992 - 1/18/2006</a:t>
            </a:r>
          </a:p>
        </p:txBody>
      </p:sp>
      <p:sp>
        <p:nvSpPr>
          <p:cNvPr id="1013" name="OTLSHAPE_T_005f9b991c2e4c1ba6c37377b6bf3d71_Title">
            <a:extLst>
              <a:ext uri="{FF2B5EF4-FFF2-40B4-BE49-F238E27FC236}">
                <a16:creationId xmlns:a16="http://schemas.microsoft.com/office/drawing/2014/main" id="{8E28C1B7-2DBE-4255-8765-A63863E656F4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29326" y="1416987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 dirty="0" err="1">
                <a:solidFill>
                  <a:schemeClr val="dk1"/>
                </a:solidFill>
                <a:latin typeface="Calibri" panose="020F0502020204030204" pitchFamily="34" charset="0"/>
              </a:rPr>
              <a:t>Topex</a:t>
            </a:r>
            <a:r>
              <a:rPr lang="fr-FR" sz="1100" b="1" spc="-6">
                <a:solidFill>
                  <a:schemeClr val="dk1"/>
                </a:solidFill>
                <a:latin typeface="Calibri" panose="020F0502020204030204" pitchFamily="34" charset="0"/>
              </a:rPr>
              <a:t>/Poseidon (Nasa/Cnes)</a:t>
            </a:r>
          </a:p>
        </p:txBody>
      </p:sp>
      <p:sp>
        <p:nvSpPr>
          <p:cNvPr id="1014" name="OTLSHAPE_T_14ef0de6d864441289e3487f10390f29_Shape">
            <a:extLst>
              <a:ext uri="{FF2B5EF4-FFF2-40B4-BE49-F238E27FC236}">
                <a16:creationId xmlns:a16="http://schemas.microsoft.com/office/drawing/2014/main" id="{55B83EB2-E7BA-49B6-89F8-C5A2F368DB9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193054" y="1667346"/>
            <a:ext cx="39878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5" name="OTLSHAPE_T_14ef0de6d864441289e3487f10390f29_ShapePercentage" hidden="1">
            <a:extLst>
              <a:ext uri="{FF2B5EF4-FFF2-40B4-BE49-F238E27FC236}">
                <a16:creationId xmlns:a16="http://schemas.microsoft.com/office/drawing/2014/main" id="{0041F12E-FE79-485B-AB7D-451B16E3B00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990728" y="4478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6" name="OTLSHAPE_T_14ef0de6d864441289e3487f10390f29_Duration" hidden="1">
            <a:extLst>
              <a:ext uri="{FF2B5EF4-FFF2-40B4-BE49-F238E27FC236}">
                <a16:creationId xmlns:a16="http://schemas.microsoft.com/office/drawing/2014/main" id="{8FD33FE5-8F0A-46FE-8761-2570DCBE512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0" y="4478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5921 jours</a:t>
            </a:r>
          </a:p>
        </p:txBody>
      </p:sp>
      <p:sp>
        <p:nvSpPr>
          <p:cNvPr id="1017" name="OTLSHAPE_T_14ef0de6d864441289e3487f10390f29_TextPercentage" hidden="1">
            <a:extLst>
              <a:ext uri="{FF2B5EF4-FFF2-40B4-BE49-F238E27FC236}">
                <a16:creationId xmlns:a16="http://schemas.microsoft.com/office/drawing/2014/main" id="{89FFE619-EDA6-4149-9281-E353B1ED77A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8" name="OTLSHAPE_T_14ef0de6d864441289e3487f10390f29_StartDate" hidden="1">
            <a:extLst>
              <a:ext uri="{FF2B5EF4-FFF2-40B4-BE49-F238E27FC236}">
                <a16:creationId xmlns:a16="http://schemas.microsoft.com/office/drawing/2014/main" id="{548F38E1-573C-4467-83CF-3758CB24E774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9" name="OTLSHAPE_T_14ef0de6d864441289e3487f10390f29_EndDate" hidden="1">
            <a:extLst>
              <a:ext uri="{FF2B5EF4-FFF2-40B4-BE49-F238E27FC236}">
                <a16:creationId xmlns:a16="http://schemas.microsoft.com/office/drawing/2014/main" id="{7698DF49-BF00-4088-862C-127C6CFAE77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0" name="OTLSHAPE_T_14ef0de6d864441289e3487f10390f29_JoinedDate">
            <a:extLst>
              <a:ext uri="{FF2B5EF4-FFF2-40B4-BE49-F238E27FC236}">
                <a16:creationId xmlns:a16="http://schemas.microsoft.com/office/drawing/2014/main" id="{EBF1DC92-4EF3-4EF3-9850-C9A55E0798C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228986" y="169143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4/21/1995 - 7/6/2011</a:t>
            </a:r>
          </a:p>
        </p:txBody>
      </p:sp>
      <p:sp>
        <p:nvSpPr>
          <p:cNvPr id="1021" name="OTLSHAPE_T_14ef0de6d864441289e3487f10390f29_Title">
            <a:extLst>
              <a:ext uri="{FF2B5EF4-FFF2-40B4-BE49-F238E27FC236}">
                <a16:creationId xmlns:a16="http://schemas.microsoft.com/office/drawing/2014/main" id="{E24A0CD3-99C1-4561-BEA5-ED480AA41009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29326" y="1683687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Calibri" panose="020F0502020204030204" pitchFamily="34" charset="0"/>
              </a:rPr>
              <a:t>ERS-2 (Esa)</a:t>
            </a:r>
          </a:p>
        </p:txBody>
      </p:sp>
      <p:sp>
        <p:nvSpPr>
          <p:cNvPr id="1022" name="OTLSHAPE_T_4dde1da766e044ba9bc550285da95137_Shape">
            <a:extLst>
              <a:ext uri="{FF2B5EF4-FFF2-40B4-BE49-F238E27FC236}">
                <a16:creationId xmlns:a16="http://schemas.microsoft.com/office/drawing/2014/main" id="{EAEC662F-8EDA-4A46-9884-DAEC9CBAF27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3879719" y="1934046"/>
            <a:ext cx="2489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3" name="OTLSHAPE_T_4dde1da766e044ba9bc550285da95137_ShapePercentage" hidden="1">
            <a:extLst>
              <a:ext uri="{FF2B5EF4-FFF2-40B4-BE49-F238E27FC236}">
                <a16:creationId xmlns:a16="http://schemas.microsoft.com/office/drawing/2014/main" id="{B3311619-3843-41F1-A479-1E56EAF53974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3677393" y="47453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OTLSHAPE_T_4dde1da766e044ba9bc550285da95137_Duration" hidden="1">
            <a:extLst>
              <a:ext uri="{FF2B5EF4-FFF2-40B4-BE49-F238E27FC236}">
                <a16:creationId xmlns:a16="http://schemas.microsoft.com/office/drawing/2014/main" id="{35592CAB-F74D-48D4-8D60-503B4BB181D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0" y="4745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3692 jours</a:t>
            </a:r>
          </a:p>
        </p:txBody>
      </p:sp>
      <p:sp>
        <p:nvSpPr>
          <p:cNvPr id="1025" name="OTLSHAPE_T_4dde1da766e044ba9bc550285da95137_TextPercentage" hidden="1">
            <a:extLst>
              <a:ext uri="{FF2B5EF4-FFF2-40B4-BE49-F238E27FC236}">
                <a16:creationId xmlns:a16="http://schemas.microsoft.com/office/drawing/2014/main" id="{F81E4A72-4863-458B-928F-16F0719F2C18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26" name="OTLSHAPE_T_4dde1da766e044ba9bc550285da95137_StartDate" hidden="1">
            <a:extLst>
              <a:ext uri="{FF2B5EF4-FFF2-40B4-BE49-F238E27FC236}">
                <a16:creationId xmlns:a16="http://schemas.microsoft.com/office/drawing/2014/main" id="{4AB2C787-9BEC-4429-ADD3-AC231B8D842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OTLSHAPE_T_4dde1da766e044ba9bc550285da95137_EndDate" hidden="1">
            <a:extLst>
              <a:ext uri="{FF2B5EF4-FFF2-40B4-BE49-F238E27FC236}">
                <a16:creationId xmlns:a16="http://schemas.microsoft.com/office/drawing/2014/main" id="{98CF67AF-7D2B-440D-AABB-7CC05CCEFF7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OTLSHAPE_T_4dde1da766e044ba9bc550285da95137_JoinedDate">
            <a:extLst>
              <a:ext uri="{FF2B5EF4-FFF2-40B4-BE49-F238E27FC236}">
                <a16:creationId xmlns:a16="http://schemas.microsoft.com/office/drawing/2014/main" id="{763B8A50-5781-46C5-8A7E-082499819C09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415421" y="195813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3/1/2002 - 4/8/2012</a:t>
            </a:r>
          </a:p>
        </p:txBody>
      </p:sp>
      <p:sp>
        <p:nvSpPr>
          <p:cNvPr id="1029" name="OTLSHAPE_T_4dde1da766e044ba9bc550285da95137_Title">
            <a:extLst>
              <a:ext uri="{FF2B5EF4-FFF2-40B4-BE49-F238E27FC236}">
                <a16:creationId xmlns:a16="http://schemas.microsoft.com/office/drawing/2014/main" id="{BFE657A1-89FE-4BCD-B35C-81F4862B8C7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29326" y="1950387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Calibri" panose="020F0502020204030204" pitchFamily="34" charset="0"/>
              </a:rPr>
              <a:t>Envisat (Esa)</a:t>
            </a:r>
          </a:p>
        </p:txBody>
      </p:sp>
      <p:sp>
        <p:nvSpPr>
          <p:cNvPr id="1030" name="OTLSHAPE_T_f561d70e8dae4d07bca80f6f9ed5287c_Shape">
            <a:extLst>
              <a:ext uri="{FF2B5EF4-FFF2-40B4-BE49-F238E27FC236}">
                <a16:creationId xmlns:a16="http://schemas.microsoft.com/office/drawing/2014/main" id="{9A69854A-3E53-431C-9F57-1E1A66E46D66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429754" y="2200746"/>
            <a:ext cx="2781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OTLSHAPE_T_f561d70e8dae4d07bca80f6f9ed5287c_ShapePercentage" hidden="1">
            <a:extLst>
              <a:ext uri="{FF2B5EF4-FFF2-40B4-BE49-F238E27FC236}">
                <a16:creationId xmlns:a16="http://schemas.microsoft.com/office/drawing/2014/main" id="{0CBF7E7B-866F-4DF3-891C-BAD6E4FACA69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227428" y="50120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OTLSHAPE_T_f561d70e8dae4d07bca80f6f9ed5287c_Duration" hidden="1">
            <a:extLst>
              <a:ext uri="{FF2B5EF4-FFF2-40B4-BE49-F238E27FC236}">
                <a16:creationId xmlns:a16="http://schemas.microsoft.com/office/drawing/2014/main" id="{AD67600F-9F57-4575-A3F4-7721A24A57D0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0" y="50120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4130 jours</a:t>
            </a:r>
          </a:p>
        </p:txBody>
      </p:sp>
      <p:sp>
        <p:nvSpPr>
          <p:cNvPr id="1033" name="OTLSHAPE_T_f561d70e8dae4d07bca80f6f9ed5287c_TextPercentage" hidden="1">
            <a:extLst>
              <a:ext uri="{FF2B5EF4-FFF2-40B4-BE49-F238E27FC236}">
                <a16:creationId xmlns:a16="http://schemas.microsoft.com/office/drawing/2014/main" id="{E1FA897B-B94F-46FE-A26B-44F6AFB14B8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OTLSHAPE_T_f561d70e8dae4d07bca80f6f9ed5287c_StartDate" hidden="1">
            <a:extLst>
              <a:ext uri="{FF2B5EF4-FFF2-40B4-BE49-F238E27FC236}">
                <a16:creationId xmlns:a16="http://schemas.microsoft.com/office/drawing/2014/main" id="{222D358C-51CA-4FED-825D-1DD6F156C1D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5" name="OTLSHAPE_T_f561d70e8dae4d07bca80f6f9ed5287c_EndDate" hidden="1">
            <a:extLst>
              <a:ext uri="{FF2B5EF4-FFF2-40B4-BE49-F238E27FC236}">
                <a16:creationId xmlns:a16="http://schemas.microsoft.com/office/drawing/2014/main" id="{25120008-8B91-4366-BEDB-2AD065E611A5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6" name="OTLSHAPE_T_f561d70e8dae4d07bca80f6f9ed5287c_JoinedDate">
            <a:extLst>
              <a:ext uri="{FF2B5EF4-FFF2-40B4-BE49-F238E27FC236}">
                <a16:creationId xmlns:a16="http://schemas.microsoft.com/office/drawing/2014/main" id="{0B4FC796-F777-48C5-8A1F-557CFC54F80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8260253" y="2224834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6/20/2008 - 10/10/2019</a:t>
            </a:r>
          </a:p>
        </p:txBody>
      </p:sp>
      <p:sp>
        <p:nvSpPr>
          <p:cNvPr id="1037" name="OTLSHAPE_T_f561d70e8dae4d07bca80f6f9ed5287c_Title">
            <a:extLst>
              <a:ext uri="{FF2B5EF4-FFF2-40B4-BE49-F238E27FC236}">
                <a16:creationId xmlns:a16="http://schemas.microsoft.com/office/drawing/2014/main" id="{ABCB516A-B300-4A0D-9D23-88ABE76579D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329326" y="2217087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Calibri" panose="020F0502020204030204" pitchFamily="34" charset="0"/>
              </a:rPr>
              <a:t>Jason-2 (Cnes/Eumetsat/Nasa/Noaa)</a:t>
            </a:r>
          </a:p>
        </p:txBody>
      </p:sp>
      <p:sp>
        <p:nvSpPr>
          <p:cNvPr id="1038" name="OTLSHAPE_T_511b94c7edbb40bcba0f41892e43da4a_Shape">
            <a:extLst>
              <a:ext uri="{FF2B5EF4-FFF2-40B4-BE49-F238E27FC236}">
                <a16:creationId xmlns:a16="http://schemas.microsoft.com/office/drawing/2014/main" id="{9D7830FA-3C4A-47B2-8663-83C873465E56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5871949" y="2467446"/>
            <a:ext cx="28956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OTLSHAPE_T_511b94c7edbb40bcba0f41892e43da4a_ShapePercentage" hidden="1">
            <a:extLst>
              <a:ext uri="{FF2B5EF4-FFF2-40B4-BE49-F238E27FC236}">
                <a16:creationId xmlns:a16="http://schemas.microsoft.com/office/drawing/2014/main" id="{46708130-8BFA-49ED-9799-FFB7021798C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669623" y="5278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OTLSHAPE_T_511b94c7edbb40bcba0f41892e43da4a_Duration" hidden="1">
            <a:extLst>
              <a:ext uri="{FF2B5EF4-FFF2-40B4-BE49-F238E27FC236}">
                <a16:creationId xmlns:a16="http://schemas.microsoft.com/office/drawing/2014/main" id="{033426F6-8CE7-4DBA-9FB8-1507E4E57794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0" y="52787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4286 jours</a:t>
            </a:r>
          </a:p>
        </p:txBody>
      </p:sp>
      <p:sp>
        <p:nvSpPr>
          <p:cNvPr id="1041" name="OTLSHAPE_T_511b94c7edbb40bcba0f41892e43da4a_TextPercentage" hidden="1">
            <a:extLst>
              <a:ext uri="{FF2B5EF4-FFF2-40B4-BE49-F238E27FC236}">
                <a16:creationId xmlns:a16="http://schemas.microsoft.com/office/drawing/2014/main" id="{13269BB7-56EB-4DAB-94D1-0EA891EDA971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2" name="OTLSHAPE_T_511b94c7edbb40bcba0f41892e43da4a_StartDate" hidden="1">
            <a:extLst>
              <a:ext uri="{FF2B5EF4-FFF2-40B4-BE49-F238E27FC236}">
                <a16:creationId xmlns:a16="http://schemas.microsoft.com/office/drawing/2014/main" id="{06E05919-ED98-4C90-90B4-BDBB7D4E2B0F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3" name="OTLSHAPE_T_511b94c7edbb40bcba0f41892e43da4a_EndDate" hidden="1">
            <a:extLst>
              <a:ext uri="{FF2B5EF4-FFF2-40B4-BE49-F238E27FC236}">
                <a16:creationId xmlns:a16="http://schemas.microsoft.com/office/drawing/2014/main" id="{1664D686-82EB-40E9-BC8C-E3406D06E8F1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4" name="OTLSHAPE_T_511b94c7edbb40bcba0f41892e43da4a_JoinedDate">
            <a:extLst>
              <a:ext uri="{FF2B5EF4-FFF2-40B4-BE49-F238E27FC236}">
                <a16:creationId xmlns:a16="http://schemas.microsoft.com/office/drawing/2014/main" id="{B6AA2A50-D8E1-4142-A985-A42FB4CC8922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8807443" y="24915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4/8/2010 - 12/31/2021</a:t>
            </a:r>
          </a:p>
        </p:txBody>
      </p:sp>
      <p:sp>
        <p:nvSpPr>
          <p:cNvPr id="1045" name="OTLSHAPE_T_511b94c7edbb40bcba0f41892e43da4a_Title">
            <a:extLst>
              <a:ext uri="{FF2B5EF4-FFF2-40B4-BE49-F238E27FC236}">
                <a16:creationId xmlns:a16="http://schemas.microsoft.com/office/drawing/2014/main" id="{6021DB01-139C-4112-B922-99EEE6B7D7D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329326" y="2483787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Cryosat-2 (Esa)</a:t>
            </a:r>
          </a:p>
        </p:txBody>
      </p:sp>
      <p:sp>
        <p:nvSpPr>
          <p:cNvPr id="1046" name="OTLSHAPE_T_39ae9590f5e5429f8807946e7956ac0d_Shape">
            <a:extLst>
              <a:ext uri="{FF2B5EF4-FFF2-40B4-BE49-F238E27FC236}">
                <a16:creationId xmlns:a16="http://schemas.microsoft.com/office/drawing/2014/main" id="{31DF4637-D048-437E-8873-60CC8C0B45D5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6581344" y="2734146"/>
            <a:ext cx="21844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OTLSHAPE_T_39ae9590f5e5429f8807946e7956ac0d_ShapePercentage" hidden="1">
            <a:extLst>
              <a:ext uri="{FF2B5EF4-FFF2-40B4-BE49-F238E27FC236}">
                <a16:creationId xmlns:a16="http://schemas.microsoft.com/office/drawing/2014/main" id="{410B8083-ABDB-4602-A92A-6AEA24242303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6379018" y="55454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OTLSHAPE_T_39ae9590f5e5429f8807946e7956ac0d_Duration" hidden="1">
            <a:extLst>
              <a:ext uri="{FF2B5EF4-FFF2-40B4-BE49-F238E27FC236}">
                <a16:creationId xmlns:a16="http://schemas.microsoft.com/office/drawing/2014/main" id="{64D2FD96-B31B-4B30-98DA-BED57ED00561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0" y="55454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3232 jours</a:t>
            </a:r>
          </a:p>
        </p:txBody>
      </p:sp>
      <p:sp>
        <p:nvSpPr>
          <p:cNvPr id="1049" name="OTLSHAPE_T_39ae9590f5e5429f8807946e7956ac0d_TextPercentage" hidden="1">
            <a:extLst>
              <a:ext uri="{FF2B5EF4-FFF2-40B4-BE49-F238E27FC236}">
                <a16:creationId xmlns:a16="http://schemas.microsoft.com/office/drawing/2014/main" id="{43780DF0-F8EB-407B-996C-B79F866BB868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0" name="OTLSHAPE_T_39ae9590f5e5429f8807946e7956ac0d_StartDate" hidden="1">
            <a:extLst>
              <a:ext uri="{FF2B5EF4-FFF2-40B4-BE49-F238E27FC236}">
                <a16:creationId xmlns:a16="http://schemas.microsoft.com/office/drawing/2014/main" id="{2991053D-0DB7-4DFD-BA46-2E0B8AC2E3B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1" name="OTLSHAPE_T_39ae9590f5e5429f8807946e7956ac0d_EndDate" hidden="1">
            <a:extLst>
              <a:ext uri="{FF2B5EF4-FFF2-40B4-BE49-F238E27FC236}">
                <a16:creationId xmlns:a16="http://schemas.microsoft.com/office/drawing/2014/main" id="{06C676F9-E976-4EBB-A526-F63C4DAC6B7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2" name="OTLSHAPE_T_39ae9590f5e5429f8807946e7956ac0d_JoinedDate">
            <a:extLst>
              <a:ext uri="{FF2B5EF4-FFF2-40B4-BE49-F238E27FC236}">
                <a16:creationId xmlns:a16="http://schemas.microsoft.com/office/drawing/2014/main" id="{5A49F869-F4BA-4AEA-A63C-4327BAAEA17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8807443" y="2758234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2/25/2013 - 12/31/2021</a:t>
            </a:r>
          </a:p>
        </p:txBody>
      </p:sp>
      <p:sp>
        <p:nvSpPr>
          <p:cNvPr id="1053" name="OTLSHAPE_T_39ae9590f5e5429f8807946e7956ac0d_Title">
            <a:extLst>
              <a:ext uri="{FF2B5EF4-FFF2-40B4-BE49-F238E27FC236}">
                <a16:creationId xmlns:a16="http://schemas.microsoft.com/office/drawing/2014/main" id="{5148DABC-D81A-4CB9-837A-2C2334598DD6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329326" y="2750487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Saral (Cnes/Isro)</a:t>
            </a:r>
          </a:p>
        </p:txBody>
      </p:sp>
      <p:sp>
        <p:nvSpPr>
          <p:cNvPr id="1054" name="OTLSHAPE_T_8b618e137a904b3d8bf3975d7ed9ac32_Shape">
            <a:extLst>
              <a:ext uri="{FF2B5EF4-FFF2-40B4-BE49-F238E27FC236}">
                <a16:creationId xmlns:a16="http://schemas.microsoft.com/office/drawing/2014/main" id="{FFB21605-69F5-4B25-8856-A8586C65122E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7292085" y="3000846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OTLSHAPE_T_8b618e137a904b3d8bf3975d7ed9ac32_ShapePercentage" hidden="1">
            <a:extLst>
              <a:ext uri="{FF2B5EF4-FFF2-40B4-BE49-F238E27FC236}">
                <a16:creationId xmlns:a16="http://schemas.microsoft.com/office/drawing/2014/main" id="{20EEC048-FCF3-4D4F-B0B5-3E4D0F910FF9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7089759" y="58121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OTLSHAPE_T_8b618e137a904b3d8bf3975d7ed9ac32_Duration" hidden="1">
            <a:extLst>
              <a:ext uri="{FF2B5EF4-FFF2-40B4-BE49-F238E27FC236}">
                <a16:creationId xmlns:a16="http://schemas.microsoft.com/office/drawing/2014/main" id="{BA99E096-20D4-496B-85DF-374BF45A1E42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0" y="58121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2559 jours</a:t>
            </a:r>
          </a:p>
        </p:txBody>
      </p:sp>
      <p:sp>
        <p:nvSpPr>
          <p:cNvPr id="1057" name="OTLSHAPE_T_8b618e137a904b3d8bf3975d7ed9ac32_TextPercentage" hidden="1">
            <a:extLst>
              <a:ext uri="{FF2B5EF4-FFF2-40B4-BE49-F238E27FC236}">
                <a16:creationId xmlns:a16="http://schemas.microsoft.com/office/drawing/2014/main" id="{76CC26B8-EF6A-4AD8-9405-27E82246E6D5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OTLSHAPE_T_8b618e137a904b3d8bf3975d7ed9ac32_StartDate" hidden="1">
            <a:extLst>
              <a:ext uri="{FF2B5EF4-FFF2-40B4-BE49-F238E27FC236}">
                <a16:creationId xmlns:a16="http://schemas.microsoft.com/office/drawing/2014/main" id="{0675558F-74F0-4044-8E47-7C4689280B70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9" name="OTLSHAPE_T_8b618e137a904b3d8bf3975d7ed9ac32_EndDate" hidden="1">
            <a:extLst>
              <a:ext uri="{FF2B5EF4-FFF2-40B4-BE49-F238E27FC236}">
                <a16:creationId xmlns:a16="http://schemas.microsoft.com/office/drawing/2014/main" id="{45489D50-4E14-48C2-92E8-9625218C31E7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0" name="OTLSHAPE_T_8b618e137a904b3d8bf3975d7ed9ac32_JoinedDate">
            <a:extLst>
              <a:ext uri="{FF2B5EF4-FFF2-40B4-BE49-F238E27FC236}">
                <a16:creationId xmlns:a16="http://schemas.microsoft.com/office/drawing/2014/main" id="{CFDCC3EF-B2D9-4BEF-B4AE-EF391EA6E9A4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9065221" y="30249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1/17/2016 - 1/18/2023</a:t>
            </a:r>
          </a:p>
        </p:txBody>
      </p:sp>
      <p:sp>
        <p:nvSpPr>
          <p:cNvPr id="1061" name="OTLSHAPE_T_8b618e137a904b3d8bf3975d7ed9ac32_Title">
            <a:extLst>
              <a:ext uri="{FF2B5EF4-FFF2-40B4-BE49-F238E27FC236}">
                <a16:creationId xmlns:a16="http://schemas.microsoft.com/office/drawing/2014/main" id="{C7653FBC-8366-461D-9102-2572D033834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329326" y="3017187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Calibri" panose="020F0502020204030204" pitchFamily="34" charset="0"/>
              </a:rPr>
              <a:t>Jason-3 (Eumetsat/Noaa/Cnes/Nasa)</a:t>
            </a:r>
          </a:p>
        </p:txBody>
      </p:sp>
      <p:sp>
        <p:nvSpPr>
          <p:cNvPr id="1062" name="OTLSHAPE_T_0ee05b6b36ba410e91cdd92644ad1d32_Shape">
            <a:extLst>
              <a:ext uri="{FF2B5EF4-FFF2-40B4-BE49-F238E27FC236}">
                <a16:creationId xmlns:a16="http://schemas.microsoft.com/office/drawing/2014/main" id="{E48F631C-7E02-4CBD-9640-0384C17669C4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7312277" y="3267546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OTLSHAPE_T_0ee05b6b36ba410e91cdd92644ad1d32_ShapePercentage" hidden="1">
            <a:extLst>
              <a:ext uri="{FF2B5EF4-FFF2-40B4-BE49-F238E27FC236}">
                <a16:creationId xmlns:a16="http://schemas.microsoft.com/office/drawing/2014/main" id="{C4A33E45-46EC-4621-9468-A4BC644FEAF8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7109951" y="60788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OTLSHAPE_T_0ee05b6b36ba410e91cdd92644ad1d32_Duration" hidden="1">
            <a:extLst>
              <a:ext uri="{FF2B5EF4-FFF2-40B4-BE49-F238E27FC236}">
                <a16:creationId xmlns:a16="http://schemas.microsoft.com/office/drawing/2014/main" id="{0EB63842-3521-44BE-9FF1-91454C9CF45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0" y="60788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65" name="OTLSHAPE_T_0ee05b6b36ba410e91cdd92644ad1d32_TextPercentage" hidden="1">
            <a:extLst>
              <a:ext uri="{FF2B5EF4-FFF2-40B4-BE49-F238E27FC236}">
                <a16:creationId xmlns:a16="http://schemas.microsoft.com/office/drawing/2014/main" id="{F0B98449-BCFE-46EE-A4C7-781FC8598FC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6" name="OTLSHAPE_T_0ee05b6b36ba410e91cdd92644ad1d32_StartDate" hidden="1">
            <a:extLst>
              <a:ext uri="{FF2B5EF4-FFF2-40B4-BE49-F238E27FC236}">
                <a16:creationId xmlns:a16="http://schemas.microsoft.com/office/drawing/2014/main" id="{47C84A70-55C9-41C1-A673-E517EA740B05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7" name="OTLSHAPE_T_0ee05b6b36ba410e91cdd92644ad1d32_EndDate" hidden="1">
            <a:extLst>
              <a:ext uri="{FF2B5EF4-FFF2-40B4-BE49-F238E27FC236}">
                <a16:creationId xmlns:a16="http://schemas.microsoft.com/office/drawing/2014/main" id="{5F6E4E0F-A479-4876-8F7B-173E51DE6171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8" name="OTLSHAPE_T_0ee05b6b36ba410e91cdd92644ad1d32_JoinedDate">
            <a:extLst>
              <a:ext uri="{FF2B5EF4-FFF2-40B4-BE49-F238E27FC236}">
                <a16:creationId xmlns:a16="http://schemas.microsoft.com/office/drawing/2014/main" id="{98DA79E5-FECF-4930-B921-AE9D4BADF078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9084740" y="32916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2/16/2016 - 2/16/2023</a:t>
            </a:r>
          </a:p>
        </p:txBody>
      </p:sp>
      <p:sp>
        <p:nvSpPr>
          <p:cNvPr id="1069" name="OTLSHAPE_T_0ee05b6b36ba410e91cdd92644ad1d32_Title">
            <a:extLst>
              <a:ext uri="{FF2B5EF4-FFF2-40B4-BE49-F238E27FC236}">
                <a16:creationId xmlns:a16="http://schemas.microsoft.com/office/drawing/2014/main" id="{BE68BDE4-424D-4005-B03E-F74675838B6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329326" y="3283887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Sentinel-3A (EU)</a:t>
            </a:r>
          </a:p>
        </p:txBody>
      </p:sp>
      <p:sp>
        <p:nvSpPr>
          <p:cNvPr id="1070" name="OTLSHAPE_T_60581b38ba664cbaaa7fe80c6d17e898_Shape">
            <a:extLst>
              <a:ext uri="{FF2B5EF4-FFF2-40B4-BE49-F238E27FC236}">
                <a16:creationId xmlns:a16="http://schemas.microsoft.com/office/drawing/2014/main" id="{D6A6F727-6F54-4603-AF7E-B18BA354BDCC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7833218" y="3534246"/>
            <a:ext cx="16891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OTLSHAPE_T_60581b38ba664cbaaa7fe80c6d17e898_ShapePercentage" hidden="1">
            <a:extLst>
              <a:ext uri="{FF2B5EF4-FFF2-40B4-BE49-F238E27FC236}">
                <a16:creationId xmlns:a16="http://schemas.microsoft.com/office/drawing/2014/main" id="{9912E9BE-A829-4828-959D-288FFDE02CB7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7630892" y="63455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OTLSHAPE_T_60581b38ba664cbaaa7fe80c6d17e898_Duration" hidden="1">
            <a:extLst>
              <a:ext uri="{FF2B5EF4-FFF2-40B4-BE49-F238E27FC236}">
                <a16:creationId xmlns:a16="http://schemas.microsoft.com/office/drawing/2014/main" id="{EABFB4A6-5105-4CB6-9D33-0F74F76470A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0" y="63455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2499 jours</a:t>
            </a:r>
          </a:p>
        </p:txBody>
      </p:sp>
      <p:sp>
        <p:nvSpPr>
          <p:cNvPr id="1073" name="OTLSHAPE_T_60581b38ba664cbaaa7fe80c6d17e898_TextPercentage" hidden="1">
            <a:extLst>
              <a:ext uri="{FF2B5EF4-FFF2-40B4-BE49-F238E27FC236}">
                <a16:creationId xmlns:a16="http://schemas.microsoft.com/office/drawing/2014/main" id="{7A6FF864-34E6-424B-B3CC-CA27F020949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74" name="OTLSHAPE_T_60581b38ba664cbaaa7fe80c6d17e898_StartDate" hidden="1">
            <a:extLst>
              <a:ext uri="{FF2B5EF4-FFF2-40B4-BE49-F238E27FC236}">
                <a16:creationId xmlns:a16="http://schemas.microsoft.com/office/drawing/2014/main" id="{E785F348-B73A-460C-920E-0DAB774ACAE5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5" name="OTLSHAPE_T_60581b38ba664cbaaa7fe80c6d17e898_EndDate" hidden="1">
            <a:extLst>
              <a:ext uri="{FF2B5EF4-FFF2-40B4-BE49-F238E27FC236}">
                <a16:creationId xmlns:a16="http://schemas.microsoft.com/office/drawing/2014/main" id="{169A8D2B-D157-426B-B43B-E28778258038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6" name="OTLSHAPE_T_60581b38ba664cbaaa7fe80c6d17e898_JoinedDate">
            <a:extLst>
              <a:ext uri="{FF2B5EF4-FFF2-40B4-BE49-F238E27FC236}">
                <a16:creationId xmlns:a16="http://schemas.microsoft.com/office/drawing/2014/main" id="{A265561D-8672-4B25-9009-BD2D6A6D1CD7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9565971" y="35583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3/31/2018 - 1/31/2025</a:t>
            </a:r>
          </a:p>
        </p:txBody>
      </p:sp>
      <p:sp>
        <p:nvSpPr>
          <p:cNvPr id="1077" name="OTLSHAPE_T_60581b38ba664cbaaa7fe80c6d17e898_Title">
            <a:extLst>
              <a:ext uri="{FF2B5EF4-FFF2-40B4-BE49-F238E27FC236}">
                <a16:creationId xmlns:a16="http://schemas.microsoft.com/office/drawing/2014/main" id="{3CB85637-6A38-4836-886B-3847F0382BAC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329326" y="3550587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Sentinel-3B (EU)</a:t>
            </a:r>
          </a:p>
        </p:txBody>
      </p:sp>
      <p:sp>
        <p:nvSpPr>
          <p:cNvPr id="1078" name="OTLSHAPE_T_5ef29ca6f6f046d494d22ad4a7c150ed_Shape">
            <a:extLst>
              <a:ext uri="{FF2B5EF4-FFF2-40B4-BE49-F238E27FC236}">
                <a16:creationId xmlns:a16="http://schemas.microsoft.com/office/drawing/2014/main" id="{EECA2EF8-A4E5-4FCB-A0AF-98DF50945C2C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8479346" y="3800946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OTLSHAPE_T_5ef29ca6f6f046d494d22ad4a7c150ed_ShapePercentage" hidden="1">
            <a:extLst>
              <a:ext uri="{FF2B5EF4-FFF2-40B4-BE49-F238E27FC236}">
                <a16:creationId xmlns:a16="http://schemas.microsoft.com/office/drawing/2014/main" id="{49904100-EE29-4E2F-8AAD-3CE61BF7F727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8277020" y="6612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OTLSHAPE_T_5ef29ca6f6f046d494d22ad4a7c150ed_Duration" hidden="1">
            <a:extLst>
              <a:ext uri="{FF2B5EF4-FFF2-40B4-BE49-F238E27FC236}">
                <a16:creationId xmlns:a16="http://schemas.microsoft.com/office/drawing/2014/main" id="{2694DB46-F9C0-4725-9B7F-4BFAD7748766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0" y="6612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2557 jours</a:t>
            </a:r>
          </a:p>
        </p:txBody>
      </p:sp>
      <p:sp>
        <p:nvSpPr>
          <p:cNvPr id="1081" name="OTLSHAPE_T_5ef29ca6f6f046d494d22ad4a7c150ed_TextPercentage" hidden="1">
            <a:extLst>
              <a:ext uri="{FF2B5EF4-FFF2-40B4-BE49-F238E27FC236}">
                <a16:creationId xmlns:a16="http://schemas.microsoft.com/office/drawing/2014/main" id="{5AD46A3A-411A-4D33-9E26-2D59C2A4CCB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82" name="OTLSHAPE_T_5ef29ca6f6f046d494d22ad4a7c150ed_StartDate" hidden="1">
            <a:extLst>
              <a:ext uri="{FF2B5EF4-FFF2-40B4-BE49-F238E27FC236}">
                <a16:creationId xmlns:a16="http://schemas.microsoft.com/office/drawing/2014/main" id="{5EB38424-D358-487D-9D5F-561E9BF19598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3" name="OTLSHAPE_T_5ef29ca6f6f046d494d22ad4a7c150ed_EndDate" hidden="1">
            <a:extLst>
              <a:ext uri="{FF2B5EF4-FFF2-40B4-BE49-F238E27FC236}">
                <a16:creationId xmlns:a16="http://schemas.microsoft.com/office/drawing/2014/main" id="{B5A33C35-C777-4CC0-9D41-1BB7B9AD00F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4" name="OTLSHAPE_T_5ef29ca6f6f046d494d22ad4a7c150ed_JoinedDate">
            <a:extLst>
              <a:ext uri="{FF2B5EF4-FFF2-40B4-BE49-F238E27FC236}">
                <a16:creationId xmlns:a16="http://schemas.microsoft.com/office/drawing/2014/main" id="{A0B0CB27-EA26-49D7-86F7-A5CD891DE01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0251137" y="3825034"/>
            <a:ext cx="133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11/15/2020 - 11/15/2027</a:t>
            </a:r>
          </a:p>
        </p:txBody>
      </p:sp>
      <p:sp>
        <p:nvSpPr>
          <p:cNvPr id="1085" name="OTLSHAPE_T_5ef29ca6f6f046d494d22ad4a7c150ed_Title">
            <a:extLst>
              <a:ext uri="{FF2B5EF4-FFF2-40B4-BE49-F238E27FC236}">
                <a16:creationId xmlns:a16="http://schemas.microsoft.com/office/drawing/2014/main" id="{6B46CE82-5CBD-4DDA-B98D-9DCB0EDB12AF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329326" y="3817286"/>
            <a:ext cx="250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" sz="1100" b="1" spc="-2">
                <a:solidFill>
                  <a:schemeClr val="dk1"/>
                </a:solidFill>
                <a:latin typeface="Calibri" panose="020F0502020204030204" pitchFamily="34" charset="0"/>
              </a:rPr>
              <a:t>Jason-CS/Sentinel-6A (Esa/Eumetsat/Nasa)</a:t>
            </a:r>
            <a:endParaRPr lang="fr-FR" sz="11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86" name="OTLSHAPE_T_bfc5800c10984f0a945f0021608a1f3f_Shape">
            <a:extLst>
              <a:ext uri="{FF2B5EF4-FFF2-40B4-BE49-F238E27FC236}">
                <a16:creationId xmlns:a16="http://schemas.microsoft.com/office/drawing/2014/main" id="{F90D7ACE-DE0A-45E5-B2D0-30395D10A5DA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8786931" y="4067646"/>
            <a:ext cx="749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OTLSHAPE_T_bfc5800c10984f0a945f0021608a1f3f_ShapePercentage" hidden="1">
            <a:extLst>
              <a:ext uri="{FF2B5EF4-FFF2-40B4-BE49-F238E27FC236}">
                <a16:creationId xmlns:a16="http://schemas.microsoft.com/office/drawing/2014/main" id="{780B4907-1D2D-49DF-9067-4410456A36F6}"/>
              </a:ext>
            </a:extLst>
          </p:cNvPr>
          <p:cNvSpPr/>
          <p:nvPr>
            <p:custDataLst>
              <p:tags r:id="rId125"/>
            </p:custDataLst>
          </p:nvPr>
        </p:nvSpPr>
        <p:spPr>
          <a:xfrm>
            <a:off x="8584605" y="6878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8" name="OTLSHAPE_T_bfc5800c10984f0a945f0021608a1f3f_Duration" hidden="1">
            <a:extLst>
              <a:ext uri="{FF2B5EF4-FFF2-40B4-BE49-F238E27FC236}">
                <a16:creationId xmlns:a16="http://schemas.microsoft.com/office/drawing/2014/main" id="{A63D2F78-E66B-4067-8DBD-70497549B098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0" y="6878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1097 jours</a:t>
            </a:r>
          </a:p>
        </p:txBody>
      </p:sp>
      <p:sp>
        <p:nvSpPr>
          <p:cNvPr id="1089" name="OTLSHAPE_T_bfc5800c10984f0a945f0021608a1f3f_TextPercentage" hidden="1">
            <a:extLst>
              <a:ext uri="{FF2B5EF4-FFF2-40B4-BE49-F238E27FC236}">
                <a16:creationId xmlns:a16="http://schemas.microsoft.com/office/drawing/2014/main" id="{97070331-98FF-46CA-877E-8EBC433EAFC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0" name="OTLSHAPE_T_bfc5800c10984f0a945f0021608a1f3f_StartDate" hidden="1">
            <a:extLst>
              <a:ext uri="{FF2B5EF4-FFF2-40B4-BE49-F238E27FC236}">
                <a16:creationId xmlns:a16="http://schemas.microsoft.com/office/drawing/2014/main" id="{F6896493-9D87-41C7-9AB0-2543CC8297F2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1" name="OTLSHAPE_T_bfc5800c10984f0a945f0021608a1f3f_EndDate" hidden="1">
            <a:extLst>
              <a:ext uri="{FF2B5EF4-FFF2-40B4-BE49-F238E27FC236}">
                <a16:creationId xmlns:a16="http://schemas.microsoft.com/office/drawing/2014/main" id="{9267755B-D67F-4FC3-8C9A-AC2AD7ACE29C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2" name="OTLSHAPE_T_bfc5800c10984f0a945f0021608a1f3f_JoinedDate">
            <a:extLst>
              <a:ext uri="{FF2B5EF4-FFF2-40B4-BE49-F238E27FC236}">
                <a16:creationId xmlns:a16="http://schemas.microsoft.com/office/drawing/2014/main" id="{DCFDB5FC-5A72-42DE-8439-692A1BACD6E6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9576067" y="409173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2/15/2022 - 2/15/2025</a:t>
            </a:r>
          </a:p>
        </p:txBody>
      </p:sp>
      <p:sp>
        <p:nvSpPr>
          <p:cNvPr id="1093" name="OTLSHAPE_T_bfc5800c10984f0a945f0021608a1f3f_Title">
            <a:extLst>
              <a:ext uri="{FF2B5EF4-FFF2-40B4-BE49-F238E27FC236}">
                <a16:creationId xmlns:a16="http://schemas.microsoft.com/office/drawing/2014/main" id="{5F780928-60B2-41E7-9B91-AD71E04316B5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329326" y="4083986"/>
            <a:ext cx="104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Swot (Nasa/Cnes)</a:t>
            </a:r>
          </a:p>
        </p:txBody>
      </p:sp>
      <p:sp>
        <p:nvSpPr>
          <p:cNvPr id="1094" name="OTLSHAPE_T_540020eeff4144c0adb88cb80c6329e2_Shape">
            <a:extLst>
              <a:ext uri="{FF2B5EF4-FFF2-40B4-BE49-F238E27FC236}">
                <a16:creationId xmlns:a16="http://schemas.microsoft.com/office/drawing/2014/main" id="{76CAA860-AF78-49FA-84F9-3E669BF03CA4}"/>
              </a:ext>
            </a:extLst>
          </p:cNvPr>
          <p:cNvSpPr/>
          <p:nvPr>
            <p:custDataLst>
              <p:tags r:id="rId132"/>
            </p:custDataLst>
          </p:nvPr>
        </p:nvSpPr>
        <p:spPr>
          <a:xfrm>
            <a:off x="9124129" y="4334346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5" name="OTLSHAPE_T_540020eeff4144c0adb88cb80c6329e2_ShapePercentage" hidden="1">
            <a:extLst>
              <a:ext uri="{FF2B5EF4-FFF2-40B4-BE49-F238E27FC236}">
                <a16:creationId xmlns:a16="http://schemas.microsoft.com/office/drawing/2014/main" id="{69A3A070-471B-43EF-B57D-7FB9176473B5}"/>
              </a:ext>
            </a:extLst>
          </p:cNvPr>
          <p:cNvSpPr/>
          <p:nvPr>
            <p:custDataLst>
              <p:tags r:id="rId133"/>
            </p:custDataLst>
          </p:nvPr>
        </p:nvSpPr>
        <p:spPr>
          <a:xfrm>
            <a:off x="8921803" y="7145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6" name="OTLSHAPE_T_540020eeff4144c0adb88cb80c6329e2_Duration" hidden="1">
            <a:extLst>
              <a:ext uri="{FF2B5EF4-FFF2-40B4-BE49-F238E27FC236}">
                <a16:creationId xmlns:a16="http://schemas.microsoft.com/office/drawing/2014/main" id="{C74BD75E-D3AB-4514-9AAD-85ADD7E6C83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0" y="7145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97" name="OTLSHAPE_T_540020eeff4144c0adb88cb80c6329e2_TextPercentage" hidden="1">
            <a:extLst>
              <a:ext uri="{FF2B5EF4-FFF2-40B4-BE49-F238E27FC236}">
                <a16:creationId xmlns:a16="http://schemas.microsoft.com/office/drawing/2014/main" id="{6B2CF6CE-2493-4A27-AE0A-F320FBC1FA6A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8" name="OTLSHAPE_T_540020eeff4144c0adb88cb80c6329e2_StartDate" hidden="1">
            <a:extLst>
              <a:ext uri="{FF2B5EF4-FFF2-40B4-BE49-F238E27FC236}">
                <a16:creationId xmlns:a16="http://schemas.microsoft.com/office/drawing/2014/main" id="{99B6831B-E632-4134-81A0-71E392CBABB6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9" name="OTLSHAPE_T_540020eeff4144c0adb88cb80c6329e2_EndDate" hidden="1">
            <a:extLst>
              <a:ext uri="{FF2B5EF4-FFF2-40B4-BE49-F238E27FC236}">
                <a16:creationId xmlns:a16="http://schemas.microsoft.com/office/drawing/2014/main" id="{DD258C4C-8E7C-43FD-B7A7-F971F45787D3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0" name="OTLSHAPE_T_540020eeff4144c0adb88cb80c6329e2_JoinedDate">
            <a:extLst>
              <a:ext uri="{FF2B5EF4-FFF2-40B4-BE49-F238E27FC236}">
                <a16:creationId xmlns:a16="http://schemas.microsoft.com/office/drawing/2014/main" id="{953DC9E1-10A5-4574-AC7F-33210242C8B1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0896592" y="435843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Calibri" panose="020F0502020204030204" pitchFamily="34" charset="0"/>
              </a:rPr>
              <a:t>7/1/2023 - 7/1/2030</a:t>
            </a:r>
          </a:p>
        </p:txBody>
      </p:sp>
      <p:sp>
        <p:nvSpPr>
          <p:cNvPr id="1101" name="OTLSHAPE_T_540020eeff4144c0adb88cb80c6329e2_Title">
            <a:extLst>
              <a:ext uri="{FF2B5EF4-FFF2-40B4-BE49-F238E27FC236}">
                <a16:creationId xmlns:a16="http://schemas.microsoft.com/office/drawing/2014/main" id="{8833ECD0-501C-411E-9A66-E03E5F3725A7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329326" y="4350686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Sentinel-3C (EU)</a:t>
            </a:r>
          </a:p>
        </p:txBody>
      </p:sp>
      <p:sp>
        <p:nvSpPr>
          <p:cNvPr id="1102" name="OTLSHAPE_T_d82c20d902c540f7af38d2e89d147184_Shape">
            <a:extLst>
              <a:ext uri="{FF2B5EF4-FFF2-40B4-BE49-F238E27FC236}">
                <a16:creationId xmlns:a16="http://schemas.microsoft.com/office/drawing/2014/main" id="{C4FC18FE-D410-4A12-AC87-9BA60AA79A9A}"/>
              </a:ext>
            </a:extLst>
          </p:cNvPr>
          <p:cNvSpPr/>
          <p:nvPr>
            <p:custDataLst>
              <p:tags r:id="rId140"/>
            </p:custDataLst>
          </p:nvPr>
        </p:nvSpPr>
        <p:spPr>
          <a:xfrm>
            <a:off x="9616129" y="4654471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3" name="OTLSHAPE_T_d82c20d902c540f7af38d2e89d147184_ShapePercentage" hidden="1">
            <a:extLst>
              <a:ext uri="{FF2B5EF4-FFF2-40B4-BE49-F238E27FC236}">
                <a16:creationId xmlns:a16="http://schemas.microsoft.com/office/drawing/2014/main" id="{277F68A9-67E4-404F-9FE6-12390F0EE1B0}"/>
              </a:ext>
            </a:extLst>
          </p:cNvPr>
          <p:cNvSpPr/>
          <p:nvPr>
            <p:custDataLst>
              <p:tags r:id="rId141"/>
            </p:custDataLst>
          </p:nvPr>
        </p:nvSpPr>
        <p:spPr>
          <a:xfrm>
            <a:off x="9413803" y="746578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4" name="OTLSHAPE_T_d82c20d902c540f7af38d2e89d147184_Duration" hidden="1">
            <a:extLst>
              <a:ext uri="{FF2B5EF4-FFF2-40B4-BE49-F238E27FC236}">
                <a16:creationId xmlns:a16="http://schemas.microsoft.com/office/drawing/2014/main" id="{D9DB98B6-C71F-4908-9EA5-24227A05B049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0" y="7412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05" name="OTLSHAPE_T_d82c20d902c540f7af38d2e89d147184_TextPercentage" hidden="1">
            <a:extLst>
              <a:ext uri="{FF2B5EF4-FFF2-40B4-BE49-F238E27FC236}">
                <a16:creationId xmlns:a16="http://schemas.microsoft.com/office/drawing/2014/main" id="{99882954-9B34-46F7-9FB0-B01FFDE5752B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06" name="OTLSHAPE_T_d82c20d902c540f7af38d2e89d147184_StartDate" hidden="1">
            <a:extLst>
              <a:ext uri="{FF2B5EF4-FFF2-40B4-BE49-F238E27FC236}">
                <a16:creationId xmlns:a16="http://schemas.microsoft.com/office/drawing/2014/main" id="{ACBBA0D7-F368-459A-B14D-47D6C2B9D090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7" name="OTLSHAPE_T_d82c20d902c540f7af38d2e89d147184_EndDate" hidden="1">
            <a:extLst>
              <a:ext uri="{FF2B5EF4-FFF2-40B4-BE49-F238E27FC236}">
                <a16:creationId xmlns:a16="http://schemas.microsoft.com/office/drawing/2014/main" id="{49B2BA57-9877-4605-8546-1CDD87A5D693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8" name="OTLSHAPE_T_d82c20d902c540f7af38d2e89d147184_JoinedDate">
            <a:extLst>
              <a:ext uri="{FF2B5EF4-FFF2-40B4-BE49-F238E27FC236}">
                <a16:creationId xmlns:a16="http://schemas.microsoft.com/office/drawing/2014/main" id="{55A99C1C-E1C3-4406-A8FF-DD3335B4BFC7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1388592" y="4601046"/>
            <a:ext cx="584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Calibri" panose="020F0502020204030204" pitchFamily="34" charset="0"/>
              </a:rPr>
              <a:t>7/1/2025 - 7/1/2032</a:t>
            </a:r>
          </a:p>
        </p:txBody>
      </p:sp>
      <p:sp>
        <p:nvSpPr>
          <p:cNvPr id="1109" name="OTLSHAPE_T_d82c20d902c540f7af38d2e89d147184_Title">
            <a:extLst>
              <a:ext uri="{FF2B5EF4-FFF2-40B4-BE49-F238E27FC236}">
                <a16:creationId xmlns:a16="http://schemas.microsoft.com/office/drawing/2014/main" id="{14AEDE16-A576-4165-8DCC-C7FBEB0EA598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329326" y="4670811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Sentinel-3D (EU)</a:t>
            </a:r>
          </a:p>
        </p:txBody>
      </p:sp>
      <p:sp>
        <p:nvSpPr>
          <p:cNvPr id="1110" name="OTLSHAPE_T_f98ee9d0e303429a8b73596b9f95407e_Shape">
            <a:extLst>
              <a:ext uri="{FF2B5EF4-FFF2-40B4-BE49-F238E27FC236}">
                <a16:creationId xmlns:a16="http://schemas.microsoft.com/office/drawing/2014/main" id="{B41F8A26-14EF-4E26-B6DA-6EFBF919A01E}"/>
              </a:ext>
            </a:extLst>
          </p:cNvPr>
          <p:cNvSpPr/>
          <p:nvPr>
            <p:custDataLst>
              <p:tags r:id="rId148"/>
            </p:custDataLst>
          </p:nvPr>
        </p:nvSpPr>
        <p:spPr>
          <a:xfrm>
            <a:off x="9708337" y="5028020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1" name="OTLSHAPE_T_f98ee9d0e303429a8b73596b9f95407e_ShapePercentage" hidden="1">
            <a:extLst>
              <a:ext uri="{FF2B5EF4-FFF2-40B4-BE49-F238E27FC236}">
                <a16:creationId xmlns:a16="http://schemas.microsoft.com/office/drawing/2014/main" id="{0FE0272D-C7B3-43EB-A2AF-8F2EE73690F6}"/>
              </a:ext>
            </a:extLst>
          </p:cNvPr>
          <p:cNvSpPr/>
          <p:nvPr>
            <p:custDataLst>
              <p:tags r:id="rId149"/>
            </p:custDataLst>
          </p:nvPr>
        </p:nvSpPr>
        <p:spPr>
          <a:xfrm>
            <a:off x="9506011" y="783932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2" name="OTLSHAPE_T_f98ee9d0e303429a8b73596b9f95407e_Duration" hidden="1">
            <a:extLst>
              <a:ext uri="{FF2B5EF4-FFF2-40B4-BE49-F238E27FC236}">
                <a16:creationId xmlns:a16="http://schemas.microsoft.com/office/drawing/2014/main" id="{EFD75ED8-DED5-47D1-B40A-200562F76B81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0" y="778590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13" name="OTLSHAPE_T_f98ee9d0e303429a8b73596b9f95407e_TextPercentage" hidden="1">
            <a:extLst>
              <a:ext uri="{FF2B5EF4-FFF2-40B4-BE49-F238E27FC236}">
                <a16:creationId xmlns:a16="http://schemas.microsoft.com/office/drawing/2014/main" id="{973FBFF6-2A97-499A-8C0B-BFFE51EF4462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14" name="OTLSHAPE_T_f98ee9d0e303429a8b73596b9f95407e_StartDate" hidden="1">
            <a:extLst>
              <a:ext uri="{FF2B5EF4-FFF2-40B4-BE49-F238E27FC236}">
                <a16:creationId xmlns:a16="http://schemas.microsoft.com/office/drawing/2014/main" id="{F146A141-80AE-4B6C-928C-AC0971E09C18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5" name="OTLSHAPE_T_f98ee9d0e303429a8b73596b9f95407e_EndDate" hidden="1">
            <a:extLst>
              <a:ext uri="{FF2B5EF4-FFF2-40B4-BE49-F238E27FC236}">
                <a16:creationId xmlns:a16="http://schemas.microsoft.com/office/drawing/2014/main" id="{C87A6262-D4D6-40CB-9D61-686807CC9277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6" name="OTLSHAPE_T_f98ee9d0e303429a8b73596b9f95407e_JoinedDate">
            <a:extLst>
              <a:ext uri="{FF2B5EF4-FFF2-40B4-BE49-F238E27FC236}">
                <a16:creationId xmlns:a16="http://schemas.microsoft.com/office/drawing/2014/main" id="{1D8B52BB-A409-4E9F-A610-B4C1242557ED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1480800" y="4974596"/>
            <a:ext cx="711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Calibri" panose="020F0502020204030204" pitchFamily="34" charset="0"/>
              </a:rPr>
              <a:t>11/15/2025 - 11/15/2032</a:t>
            </a:r>
          </a:p>
        </p:txBody>
      </p:sp>
      <p:sp>
        <p:nvSpPr>
          <p:cNvPr id="1117" name="OTLSHAPE_T_f98ee9d0e303429a8b73596b9f95407e_Title">
            <a:extLst>
              <a:ext uri="{FF2B5EF4-FFF2-40B4-BE49-F238E27FC236}">
                <a16:creationId xmlns:a16="http://schemas.microsoft.com/office/drawing/2014/main" id="{1B0A9D6A-2921-4BD6-BC94-0CF7541425CE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329326" y="5044360"/>
            <a:ext cx="246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Calibri" panose="020F0502020204030204" pitchFamily="34" charset="0"/>
              </a:rPr>
              <a:t>Jason-CS/Sentinel-6B (EU/Eumetsat/Nasa)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CDB8D17-9082-49AE-94BB-C18CC858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68262"/>
            <a:ext cx="11925300" cy="511175"/>
          </a:xfrm>
        </p:spPr>
        <p:txBody>
          <a:bodyPr/>
          <a:lstStyle/>
          <a:p>
            <a:r>
              <a:rPr lang="fr-FR" dirty="0"/>
              <a:t>Missions altimétriques utilisées en hydrologie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2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E7A7EA-4EB0-4C66-A0A6-7D2E1799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Les satellites altimétriques, de l’océan au cours d’eau	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8AF7F8-D351-4341-946E-8311F721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technique conçue d’abord pour les océans (1</a:t>
            </a:r>
            <a:r>
              <a:rPr lang="fr-FR" baseline="30000" dirty="0"/>
              <a:t>e</a:t>
            </a:r>
            <a:r>
              <a:rPr lang="fr-FR" dirty="0"/>
              <a:t> idée : 1969). </a:t>
            </a:r>
            <a:br>
              <a:rPr lang="fr-FR" dirty="0"/>
            </a:br>
            <a:r>
              <a:rPr lang="fr-FR" dirty="0"/>
              <a:t>Les premiers satellites (années 1970) avaient une précision de ~1 m. </a:t>
            </a:r>
          </a:p>
          <a:p>
            <a:r>
              <a:rPr lang="fr-FR" dirty="0"/>
              <a:t>Années 90 : ERS-1, </a:t>
            </a:r>
            <a:r>
              <a:rPr lang="fr-FR" dirty="0" err="1"/>
              <a:t>Topex</a:t>
            </a:r>
            <a:r>
              <a:rPr lang="fr-FR" dirty="0"/>
              <a:t>/Poséidon utilisés sur lacs, grands fleuves</a:t>
            </a:r>
          </a:p>
          <a:p>
            <a:r>
              <a:rPr lang="fr-FR" dirty="0" err="1"/>
              <a:t>Envisat</a:t>
            </a:r>
            <a:r>
              <a:rPr lang="fr-FR" dirty="0"/>
              <a:t> et </a:t>
            </a:r>
            <a:r>
              <a:rPr lang="fr-FR" dirty="0" err="1"/>
              <a:t>Saral</a:t>
            </a:r>
            <a:r>
              <a:rPr lang="fr-FR" dirty="0"/>
              <a:t>, puis Sentinel-3 ; Jason-2, -3 et -CS continuent ces mesures</a:t>
            </a:r>
          </a:p>
          <a:p>
            <a:r>
              <a:rPr lang="fr-FR" dirty="0" err="1"/>
              <a:t>Saral</a:t>
            </a:r>
            <a:r>
              <a:rPr lang="fr-FR" dirty="0"/>
              <a:t> : meilleure résolution spatiale (faisceau plus fin)</a:t>
            </a:r>
          </a:p>
          <a:p>
            <a:r>
              <a:rPr lang="fr-FR" dirty="0"/>
              <a:t>Cryosat-2, Sentinel-3A&amp;B : utilisation de techniques de synthèse d’ouverture (« division » du faisceau en plus petites unités par traitement de l’onde retour)</a:t>
            </a:r>
          </a:p>
          <a:p>
            <a:r>
              <a:rPr lang="fr-FR" dirty="0"/>
              <a:t>2022 : </a:t>
            </a:r>
            <a:r>
              <a:rPr lang="fr-FR" dirty="0" err="1"/>
              <a:t>Swot</a:t>
            </a:r>
            <a:r>
              <a:rPr lang="fr-FR" dirty="0"/>
              <a:t>, un imageur interférométrique large fauchée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53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ERS-1 &amp; 2	</a:t>
            </a:r>
          </a:p>
        </p:txBody>
      </p:sp>
      <p:sp>
        <p:nvSpPr>
          <p:cNvPr id="13315" name="Rectangle 24"/>
          <p:cNvSpPr>
            <a:spLocks noGrp="1" noChangeArrowheads="1"/>
          </p:cNvSpPr>
          <p:nvPr>
            <p:ph idx="1"/>
          </p:nvPr>
        </p:nvSpPr>
        <p:spPr>
          <a:xfrm>
            <a:off x="171450" y="692696"/>
            <a:ext cx="664463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Esa</a:t>
            </a:r>
          </a:p>
          <a:p>
            <a:r>
              <a:rPr lang="fr-FR" sz="2000" dirty="0"/>
              <a:t>Lancement :	17 juillet 1991 (ERS-1)</a:t>
            </a:r>
          </a:p>
          <a:p>
            <a:pPr marL="0" indent="0">
              <a:buNone/>
            </a:pPr>
            <a:r>
              <a:rPr lang="fr-FR" sz="2000" dirty="0"/>
              <a:t>	  	21 avril 1995 (ERS-2)</a:t>
            </a:r>
          </a:p>
          <a:p>
            <a:r>
              <a:rPr lang="fr-FR" sz="2000" dirty="0"/>
              <a:t>Fin : 	juin 1996  (ERS-1)</a:t>
            </a:r>
          </a:p>
          <a:p>
            <a:pPr marL="0" indent="0">
              <a:buNone/>
            </a:pPr>
            <a:r>
              <a:rPr lang="fr-FR" sz="2000" dirty="0"/>
              <a:t>	juin 2011 (fin de la couverture globale en juin 2003 pour ERS-2)</a:t>
            </a:r>
          </a:p>
          <a:p>
            <a:r>
              <a:rPr lang="fr-FR" sz="2000" dirty="0"/>
              <a:t>Mission :	Observer la Terre et son environnement</a:t>
            </a:r>
          </a:p>
          <a:p>
            <a:r>
              <a:rPr lang="fr-FR" sz="2000" dirty="0"/>
              <a:t>Altitude : 	782 à 785 km </a:t>
            </a:r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radar altimètre </a:t>
            </a:r>
            <a:r>
              <a:rPr lang="fr-FR" sz="1800" dirty="0" err="1"/>
              <a:t>mono-fréquence</a:t>
            </a:r>
            <a:r>
              <a:rPr lang="fr-FR" sz="1800" dirty="0"/>
              <a:t> (RA)</a:t>
            </a:r>
          </a:p>
          <a:p>
            <a:pPr lvl="1"/>
            <a:r>
              <a:rPr lang="fr-FR" sz="1800" dirty="0"/>
              <a:t>radiomètre bi-fréquence (MWR)</a:t>
            </a:r>
          </a:p>
          <a:p>
            <a:pPr lvl="1"/>
            <a:r>
              <a:rPr lang="fr-FR" sz="1800" dirty="0"/>
              <a:t>Laser pour la détermination d'orbite</a:t>
            </a:r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Inclinaison : 98.52°</a:t>
            </a:r>
          </a:p>
          <a:p>
            <a:pPr lvl="1"/>
            <a:r>
              <a:rPr lang="fr-FR" sz="1800" dirty="0"/>
              <a:t>Fréquence de revisite : 35 jours </a:t>
            </a:r>
            <a:br>
              <a:rPr lang="fr-FR" sz="1800" dirty="0"/>
            </a:br>
            <a:r>
              <a:rPr lang="fr-FR" sz="1800" dirty="0"/>
              <a:t>	      3 jours (ERS-1 phase glaces)</a:t>
            </a:r>
            <a:br>
              <a:rPr lang="fr-FR" sz="1800" dirty="0"/>
            </a:br>
            <a:r>
              <a:rPr lang="fr-FR" sz="1800" dirty="0"/>
              <a:t>	     168 jours (ERS-1  phase géodésique)</a:t>
            </a:r>
          </a:p>
          <a:p>
            <a:pPr lvl="1"/>
            <a:r>
              <a:rPr lang="fr-FR" sz="1800" dirty="0"/>
              <a:t>Distance inter-trace à l'équateur : 80 km (cycle de 35 jours)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DC26A2-4EE8-494A-AD72-562F6218BCC8}"/>
              </a:ext>
            </a:extLst>
          </p:cNvPr>
          <p:cNvGrpSpPr/>
          <p:nvPr/>
        </p:nvGrpSpPr>
        <p:grpSpPr>
          <a:xfrm>
            <a:off x="6457325" y="1013384"/>
            <a:ext cx="5734675" cy="5250345"/>
            <a:chOff x="6357365" y="1034653"/>
            <a:chExt cx="5734675" cy="525034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FAB3319-721B-4F0D-8A96-08B88322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365" y="1034653"/>
              <a:ext cx="5691759" cy="5229113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F5DFBB5-AAD1-4844-9DBA-1022C9A6FC73}"/>
                </a:ext>
              </a:extLst>
            </p:cNvPr>
            <p:cNvSpPr txBox="1"/>
            <p:nvPr/>
          </p:nvSpPr>
          <p:spPr>
            <a:xfrm>
              <a:off x="11363956" y="5977221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FDD8A63-35A4-4C01-8560-A86CE7E14417}"/>
              </a:ext>
            </a:extLst>
          </p:cNvPr>
          <p:cNvGrpSpPr/>
          <p:nvPr/>
        </p:nvGrpSpPr>
        <p:grpSpPr>
          <a:xfrm>
            <a:off x="2855640" y="0"/>
            <a:ext cx="1440160" cy="1237142"/>
            <a:chOff x="2855640" y="0"/>
            <a:chExt cx="1440160" cy="1237142"/>
          </a:xfrm>
        </p:grpSpPr>
        <p:pic>
          <p:nvPicPr>
            <p:cNvPr id="10" name="Picture 31" descr="ers copier">
              <a:extLst>
                <a:ext uri="{FF2B5EF4-FFF2-40B4-BE49-F238E27FC236}">
                  <a16:creationId xmlns:a16="http://schemas.microsoft.com/office/drawing/2014/main" id="{3E70627C-CA33-4517-AF90-4E56A8895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0"/>
              <a:ext cx="1440160" cy="123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94B803-A8BD-4E63-AFF1-9A8D8FD2B190}"/>
                </a:ext>
              </a:extLst>
            </p:cNvPr>
            <p:cNvSpPr txBox="1"/>
            <p:nvPr/>
          </p:nvSpPr>
          <p:spPr>
            <a:xfrm>
              <a:off x="3143672" y="828675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bg2">
                      <a:lumMod val="50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Topex</a:t>
            </a:r>
            <a:r>
              <a:rPr lang="fr-FR" dirty="0"/>
              <a:t>/Poséidon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Nasa/Cnes</a:t>
            </a:r>
          </a:p>
          <a:p>
            <a:r>
              <a:rPr lang="fr-FR" sz="2400" dirty="0"/>
              <a:t>Lancement : 	10 août 1992</a:t>
            </a:r>
          </a:p>
          <a:p>
            <a:r>
              <a:rPr lang="fr-FR" sz="2400" dirty="0"/>
              <a:t>Fin de la mission :	 5 janvier 2006</a:t>
            </a:r>
          </a:p>
          <a:p>
            <a:r>
              <a:rPr lang="fr-FR" sz="2400" dirty="0"/>
              <a:t>Mission :	Mesurer la hauteur des océans</a:t>
            </a:r>
          </a:p>
          <a:p>
            <a:r>
              <a:rPr lang="fr-FR" sz="2400" dirty="0"/>
              <a:t>Altitude :	1336 km</a:t>
            </a:r>
          </a:p>
          <a:p>
            <a:r>
              <a:rPr lang="fr-FR" sz="2400" dirty="0"/>
              <a:t>Charge utile :</a:t>
            </a:r>
          </a:p>
          <a:p>
            <a:pPr lvl="1"/>
            <a:r>
              <a:rPr lang="fr-FR" sz="2000" dirty="0"/>
              <a:t>	altimètre bi-fréquence (</a:t>
            </a:r>
            <a:r>
              <a:rPr lang="fr-FR" sz="2000" dirty="0" err="1"/>
              <a:t>Topex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	altimètre expérimental </a:t>
            </a:r>
            <a:r>
              <a:rPr lang="fr-FR" sz="2000" dirty="0" err="1"/>
              <a:t>mono-fréquence</a:t>
            </a:r>
            <a:r>
              <a:rPr lang="fr-FR" sz="2000" dirty="0"/>
              <a:t> (Poséidon-1)</a:t>
            </a:r>
          </a:p>
          <a:p>
            <a:pPr lvl="1"/>
            <a:r>
              <a:rPr lang="fr-FR" sz="2000" dirty="0"/>
              <a:t>	radiomètre tri-fréquence (TMR) </a:t>
            </a:r>
          </a:p>
          <a:p>
            <a:pPr lvl="1"/>
            <a:r>
              <a:rPr lang="fr-FR" sz="2000" dirty="0"/>
              <a:t>	Détermination d'orbite : laser (LRA), Doris, GPS (GPSDR) </a:t>
            </a:r>
          </a:p>
          <a:p>
            <a:r>
              <a:rPr lang="fr-FR" sz="2400" dirty="0"/>
              <a:t>Orbite :</a:t>
            </a:r>
          </a:p>
          <a:p>
            <a:pPr lvl="1"/>
            <a:r>
              <a:rPr lang="fr-FR" sz="2000" dirty="0"/>
              <a:t>	Inclinaison : 66° (non héliosynchrone) </a:t>
            </a:r>
          </a:p>
          <a:p>
            <a:pPr lvl="1"/>
            <a:r>
              <a:rPr lang="fr-FR" sz="2000" dirty="0"/>
              <a:t>	Fréquence de revisite : 10 jours</a:t>
            </a:r>
          </a:p>
          <a:p>
            <a:pPr lvl="1"/>
            <a:r>
              <a:rPr lang="fr-FR" sz="2000" dirty="0"/>
              <a:t>	Distance inter-trace à l'équateur : 315 km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FCE4E-2811-4B77-AA30-8F73462510F8}"/>
              </a:ext>
            </a:extLst>
          </p:cNvPr>
          <p:cNvGrpSpPr/>
          <p:nvPr/>
        </p:nvGrpSpPr>
        <p:grpSpPr>
          <a:xfrm>
            <a:off x="3988117" y="-143433"/>
            <a:ext cx="3164244" cy="1944216"/>
            <a:chOff x="4007769" y="-287449"/>
            <a:chExt cx="3164244" cy="1944216"/>
          </a:xfrm>
        </p:grpSpPr>
        <p:pic>
          <p:nvPicPr>
            <p:cNvPr id="6" name="Picture 14" descr="TOPEX1 copier">
              <a:extLst>
                <a:ext uri="{FF2B5EF4-FFF2-40B4-BE49-F238E27FC236}">
                  <a16:creationId xmlns:a16="http://schemas.microsoft.com/office/drawing/2014/main" id="{0456C397-7E5A-41CF-8382-224D88179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769" y="-287449"/>
              <a:ext cx="316424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A7A8201-DE18-49F0-A0E2-DC88E4C08F05}"/>
                </a:ext>
              </a:extLst>
            </p:cNvPr>
            <p:cNvSpPr txBox="1"/>
            <p:nvPr/>
          </p:nvSpPr>
          <p:spPr>
            <a:xfrm>
              <a:off x="4281540" y="1376618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42300BC-FAEB-473B-9658-6263E1F14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67" y="1036754"/>
            <a:ext cx="4698001" cy="5328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Jason-1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Cnes/Nasa</a:t>
            </a:r>
          </a:p>
          <a:p>
            <a:r>
              <a:rPr lang="fr-FR" sz="2400" dirty="0"/>
              <a:t>Lancement :	7 décembre 2001</a:t>
            </a:r>
          </a:p>
          <a:p>
            <a:r>
              <a:rPr lang="fr-FR" sz="2400" dirty="0"/>
              <a:t>Fin de la mission :	1er juillet 2013</a:t>
            </a:r>
          </a:p>
          <a:p>
            <a:r>
              <a:rPr lang="fr-FR" sz="2400" dirty="0"/>
              <a:t>Mission :	Mesurer la hauteur des océans</a:t>
            </a:r>
          </a:p>
          <a:p>
            <a:r>
              <a:rPr lang="fr-FR" sz="2400" dirty="0"/>
              <a:t>Altitude :	 1336 km</a:t>
            </a:r>
          </a:p>
          <a:p>
            <a:r>
              <a:rPr lang="fr-FR" sz="2400" dirty="0"/>
              <a:t>Charge utile :</a:t>
            </a:r>
          </a:p>
          <a:p>
            <a:pPr lvl="1"/>
            <a:r>
              <a:rPr lang="fr-FR" sz="2000" dirty="0"/>
              <a:t>	altimètre bi-fréquence (Poseidon-2)</a:t>
            </a:r>
          </a:p>
          <a:p>
            <a:pPr lvl="1"/>
            <a:r>
              <a:rPr lang="fr-FR" sz="2000" dirty="0"/>
              <a:t>	radiomètre tri-fréquence (JMR)	</a:t>
            </a:r>
          </a:p>
          <a:p>
            <a:pPr lvl="1"/>
            <a:r>
              <a:rPr lang="fr-FR" sz="2000" dirty="0"/>
              <a:t>	Détermination d'orbite : Laser (LRA), GPS (TRSR), Doris</a:t>
            </a:r>
          </a:p>
          <a:p>
            <a:r>
              <a:rPr lang="fr-FR" sz="2400" dirty="0"/>
              <a:t>Orbite :</a:t>
            </a:r>
          </a:p>
          <a:p>
            <a:r>
              <a:rPr lang="fr-FR" sz="2400" dirty="0"/>
              <a:t>	- Inclinaison : 66° (non héliosynchrone) </a:t>
            </a:r>
          </a:p>
          <a:p>
            <a:pPr lvl="1"/>
            <a:r>
              <a:rPr lang="fr-FR" sz="2000" dirty="0"/>
              <a:t>	Fréquence de revisite : 10 jours</a:t>
            </a:r>
          </a:p>
          <a:p>
            <a:pPr lvl="1"/>
            <a:r>
              <a:rPr lang="fr-FR" sz="2000" dirty="0"/>
              <a:t>	Distance inter-trace à l'équateur : 315 km</a:t>
            </a:r>
          </a:p>
          <a:p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0630CC-338C-4758-A6C6-2147C7B3CB89}"/>
              </a:ext>
            </a:extLst>
          </p:cNvPr>
          <p:cNvSpPr txBox="1"/>
          <p:nvPr/>
        </p:nvSpPr>
        <p:spPr>
          <a:xfrm>
            <a:off x="1271464" y="6150114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schéma d’émission / réception du satellite n’était pas optimisé pour les eaux continentales, donc peu de données sur terres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A91F74-F146-4A52-A4D8-56F0CF0EA08A}"/>
              </a:ext>
            </a:extLst>
          </p:cNvPr>
          <p:cNvGrpSpPr/>
          <p:nvPr/>
        </p:nvGrpSpPr>
        <p:grpSpPr>
          <a:xfrm>
            <a:off x="2062161" y="-195263"/>
            <a:ext cx="4048125" cy="1628775"/>
            <a:chOff x="2062161" y="-195263"/>
            <a:chExt cx="4048125" cy="1628775"/>
          </a:xfrm>
        </p:grpSpPr>
        <p:pic>
          <p:nvPicPr>
            <p:cNvPr id="7" name="Picture 13" descr="JASON copier">
              <a:extLst>
                <a:ext uri="{FF2B5EF4-FFF2-40B4-BE49-F238E27FC236}">
                  <a16:creationId xmlns:a16="http://schemas.microsoft.com/office/drawing/2014/main" id="{EEF614C3-FA76-41F1-AD76-96A5856BA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161" y="-195263"/>
              <a:ext cx="404812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3A7BA69-AA1D-4C0D-9C64-CD5E8745DC0F}"/>
                </a:ext>
              </a:extLst>
            </p:cNvPr>
            <p:cNvSpPr txBox="1"/>
            <p:nvPr/>
          </p:nvSpPr>
          <p:spPr>
            <a:xfrm>
              <a:off x="2495600" y="101282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8DF819-9611-4806-AC2D-D590FA13B21E}"/>
              </a:ext>
            </a:extLst>
          </p:cNvPr>
          <p:cNvGrpSpPr/>
          <p:nvPr/>
        </p:nvGrpSpPr>
        <p:grpSpPr>
          <a:xfrm>
            <a:off x="7537994" y="404664"/>
            <a:ext cx="4453930" cy="5846802"/>
            <a:chOff x="7537994" y="404664"/>
            <a:chExt cx="4453930" cy="584680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B0E07CF-E274-4252-BE98-7A547D796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4116" y="404664"/>
              <a:ext cx="4367808" cy="5846802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A675C08-3DF2-453D-B368-1BAAEE524EB8}"/>
                </a:ext>
              </a:extLst>
            </p:cNvPr>
            <p:cNvSpPr txBox="1"/>
            <p:nvPr/>
          </p:nvSpPr>
          <p:spPr>
            <a:xfrm>
              <a:off x="7537994" y="5983561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© Cnes/D. Ducros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Envisat	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828675"/>
            <a:ext cx="7508727" cy="5410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Esa</a:t>
            </a:r>
          </a:p>
          <a:p>
            <a:r>
              <a:rPr lang="fr-FR" dirty="0"/>
              <a:t>Lancement </a:t>
            </a:r>
            <a:r>
              <a:rPr lang="fr-FR" sz="2400" dirty="0"/>
              <a:t>:	1er mars 2002</a:t>
            </a:r>
          </a:p>
          <a:p>
            <a:r>
              <a:rPr lang="fr-FR" sz="2400" dirty="0"/>
              <a:t>Fin de la mission :	9 mai 2012</a:t>
            </a:r>
          </a:p>
          <a:p>
            <a:r>
              <a:rPr lang="fr-FR" sz="2400" dirty="0"/>
              <a:t>Mission :	Observer la Terre et </a:t>
            </a:r>
            <a:br>
              <a:rPr lang="fr-FR" sz="2400" dirty="0"/>
            </a:br>
            <a:r>
              <a:rPr lang="fr-FR" sz="2400" dirty="0"/>
              <a:t>		son environnement</a:t>
            </a:r>
          </a:p>
          <a:p>
            <a:r>
              <a:rPr lang="fr-FR" sz="2400" dirty="0"/>
              <a:t>Altitude :		800 km</a:t>
            </a:r>
          </a:p>
          <a:p>
            <a:r>
              <a:rPr lang="fr-FR" sz="2400" dirty="0"/>
              <a:t>Charge utile :</a:t>
            </a:r>
            <a:br>
              <a:rPr lang="fr-FR" sz="2400" dirty="0"/>
            </a:br>
            <a:r>
              <a:rPr lang="fr-FR" sz="2400" dirty="0"/>
              <a:t>10  instruments différents dont :</a:t>
            </a:r>
          </a:p>
          <a:p>
            <a:pPr lvl="1"/>
            <a:r>
              <a:rPr lang="fr-FR" sz="2000" dirty="0"/>
              <a:t>	altimètre radar(RA2)</a:t>
            </a:r>
          </a:p>
          <a:p>
            <a:pPr lvl="1"/>
            <a:r>
              <a:rPr lang="fr-FR" sz="2000" dirty="0"/>
              <a:t>	radiomètre (MWR)</a:t>
            </a:r>
          </a:p>
          <a:p>
            <a:pPr lvl="1"/>
            <a:r>
              <a:rPr lang="fr-FR" sz="2000" dirty="0"/>
              <a:t>	Détermination d'orbite : laser (LRR), Doris	 </a:t>
            </a:r>
            <a:endParaRPr lang="fr-FR" sz="2400" dirty="0"/>
          </a:p>
          <a:p>
            <a:r>
              <a:rPr lang="fr-FR" sz="2400" dirty="0"/>
              <a:t>Orbite :</a:t>
            </a:r>
          </a:p>
          <a:p>
            <a:pPr lvl="1"/>
            <a:r>
              <a:rPr lang="fr-FR" sz="2000" dirty="0"/>
              <a:t>	Inclinaison : 98.5° (héliosynchrone) </a:t>
            </a:r>
          </a:p>
          <a:p>
            <a:pPr lvl="1"/>
            <a:r>
              <a:rPr lang="fr-FR" sz="2000" dirty="0"/>
              <a:t>	Fréquence de revisite : 35 jours</a:t>
            </a:r>
          </a:p>
          <a:p>
            <a:pPr lvl="1"/>
            <a:r>
              <a:rPr lang="fr-FR" sz="2000" dirty="0"/>
              <a:t>	Distance inter-trace à l'équateur : 80 km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943DBE-1B20-4D00-B30B-49233FD6F404}"/>
              </a:ext>
            </a:extLst>
          </p:cNvPr>
          <p:cNvGrpSpPr/>
          <p:nvPr/>
        </p:nvGrpSpPr>
        <p:grpSpPr>
          <a:xfrm>
            <a:off x="2063552" y="0"/>
            <a:ext cx="3792389" cy="2473325"/>
            <a:chOff x="2271935" y="0"/>
            <a:chExt cx="3792389" cy="2473325"/>
          </a:xfrm>
        </p:grpSpPr>
        <p:pic>
          <p:nvPicPr>
            <p:cNvPr id="6" name="Picture 13" descr="envisat_c copier">
              <a:extLst>
                <a:ext uri="{FF2B5EF4-FFF2-40B4-BE49-F238E27FC236}">
                  <a16:creationId xmlns:a16="http://schemas.microsoft.com/office/drawing/2014/main" id="{2D261852-E425-41FF-B6CF-7473AF331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71935" y="0"/>
              <a:ext cx="3792389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B60C2B8-0B77-4931-B0A2-12C47F21FEEA}"/>
                </a:ext>
              </a:extLst>
            </p:cNvPr>
            <p:cNvSpPr txBox="1"/>
            <p:nvPr/>
          </p:nvSpPr>
          <p:spPr>
            <a:xfrm>
              <a:off x="2271935" y="97505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08493F1-F05D-46B3-84CB-B4C942B14745}"/>
              </a:ext>
            </a:extLst>
          </p:cNvPr>
          <p:cNvGrpSpPr/>
          <p:nvPr/>
        </p:nvGrpSpPr>
        <p:grpSpPr>
          <a:xfrm>
            <a:off x="5991255" y="738288"/>
            <a:ext cx="6081409" cy="6075088"/>
            <a:chOff x="6143704" y="681038"/>
            <a:chExt cx="6081409" cy="607508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10DB56F-AEF5-456C-8F7D-D5759A57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704" y="681038"/>
              <a:ext cx="6081409" cy="607508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F778F48-CDDF-480B-B8C6-F0D243DEE6D0}"/>
                </a:ext>
              </a:extLst>
            </p:cNvPr>
            <p:cNvSpPr txBox="1"/>
            <p:nvPr/>
          </p:nvSpPr>
          <p:spPr>
            <a:xfrm>
              <a:off x="6143704" y="6459864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Jason-2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091705"/>
            <a:ext cx="11877675" cy="5147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/>
              <a:t>Eumetsat</a:t>
            </a:r>
            <a:r>
              <a:rPr lang="fr-FR" sz="2400" dirty="0"/>
              <a:t>/</a:t>
            </a:r>
            <a:r>
              <a:rPr lang="fr-FR" sz="2400" dirty="0" err="1"/>
              <a:t>Noaa</a:t>
            </a:r>
            <a:r>
              <a:rPr lang="fr-FR" sz="2400" dirty="0"/>
              <a:t>/Cnes/Nasa</a:t>
            </a:r>
            <a:endParaRPr lang="fr-FR" sz="2000" dirty="0"/>
          </a:p>
          <a:p>
            <a:r>
              <a:rPr lang="fr-FR" sz="2000" dirty="0"/>
              <a:t>Lancement :	20 juin 2008 </a:t>
            </a:r>
          </a:p>
          <a:p>
            <a:r>
              <a:rPr lang="fr-FR" sz="2000" dirty="0"/>
              <a:t>Fin de la mission :	oct. 2019</a:t>
            </a:r>
          </a:p>
          <a:p>
            <a:r>
              <a:rPr lang="fr-FR" sz="2000" dirty="0"/>
              <a:t>Mission :	Mesurer la hauteur </a:t>
            </a:r>
            <a:br>
              <a:rPr lang="fr-FR" sz="2000" dirty="0"/>
            </a:br>
            <a:r>
              <a:rPr lang="fr-FR" sz="2000" dirty="0"/>
              <a:t>des océans</a:t>
            </a:r>
          </a:p>
          <a:p>
            <a:r>
              <a:rPr lang="fr-FR" sz="2000" dirty="0"/>
              <a:t>Altitude :	1336 km</a:t>
            </a:r>
          </a:p>
          <a:p>
            <a:r>
              <a:rPr lang="fr-FR" sz="2000" dirty="0"/>
              <a:t>Charge utile :</a:t>
            </a:r>
          </a:p>
          <a:p>
            <a:pPr lvl="1"/>
            <a:r>
              <a:rPr lang="fr-FR" sz="1800" dirty="0"/>
              <a:t>	altimètre bi-fréquence (Poseidon-3)</a:t>
            </a:r>
          </a:p>
          <a:p>
            <a:pPr lvl="1"/>
            <a:r>
              <a:rPr lang="fr-FR" sz="1800" dirty="0"/>
              <a:t>	radiomètre tri-fréquence (AMR)</a:t>
            </a:r>
          </a:p>
          <a:p>
            <a:pPr lvl="1"/>
            <a:r>
              <a:rPr lang="fr-FR" sz="1800" dirty="0"/>
              <a:t>	Détermination d'orbite : laser (LRA), </a:t>
            </a:r>
            <a:br>
              <a:rPr lang="fr-FR" sz="1800" dirty="0"/>
            </a:br>
            <a:r>
              <a:rPr lang="fr-FR" sz="1800" dirty="0"/>
              <a:t>Doris, GPS (TRSR)</a:t>
            </a:r>
          </a:p>
          <a:p>
            <a:r>
              <a:rPr lang="fr-FR" sz="2000" dirty="0"/>
              <a:t>Orbite :</a:t>
            </a:r>
          </a:p>
          <a:p>
            <a:pPr lvl="1"/>
            <a:r>
              <a:rPr lang="fr-FR" sz="1800" dirty="0"/>
              <a:t>	Inclinaison : 66° (non héliosynchrone) </a:t>
            </a:r>
          </a:p>
          <a:p>
            <a:pPr lvl="1"/>
            <a:r>
              <a:rPr lang="fr-FR" sz="1800" dirty="0"/>
              <a:t>	Fréquence de revisite : 10 jours</a:t>
            </a:r>
          </a:p>
          <a:p>
            <a:pPr lvl="1"/>
            <a:r>
              <a:rPr lang="fr-FR" sz="1800" dirty="0"/>
              <a:t>	Distance inter-trace à l'équateur : 315 km </a:t>
            </a:r>
          </a:p>
          <a:p>
            <a:endParaRPr lang="en-GB" sz="24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E17EB6-0788-4E26-B779-4F888145F4C4}"/>
              </a:ext>
            </a:extLst>
          </p:cNvPr>
          <p:cNvGrpSpPr/>
          <p:nvPr/>
        </p:nvGrpSpPr>
        <p:grpSpPr>
          <a:xfrm>
            <a:off x="2351584" y="0"/>
            <a:ext cx="3312368" cy="1029707"/>
            <a:chOff x="2351584" y="0"/>
            <a:chExt cx="3312368" cy="102970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79870A1-7202-4949-9B6C-CFF9E7093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1584" y="0"/>
              <a:ext cx="3312368" cy="95517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3297590-5BC7-41AC-B537-09FEAD70896F}"/>
                </a:ext>
              </a:extLst>
            </p:cNvPr>
            <p:cNvSpPr txBox="1"/>
            <p:nvPr/>
          </p:nvSpPr>
          <p:spPr>
            <a:xfrm>
              <a:off x="2351584" y="76809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1FC1671-A2CF-46B6-851F-72C5BBE69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134" y="1091705"/>
            <a:ext cx="6907866" cy="5147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nItRlIiLCJTdHlsZU5hbWUiOm51bGwsIlZlcnNpb24iOnsiJGlkIjoiMiIsIlZlcnNpb24iOiIzLjMuMiIsIk9yaWdpbmFsQXNzZW1ibHlWZXJzaW9uIjoiMy42Mi4wNC4wMCIsIkVkaXRpb24iOiJCYXNpYyIsIklzUGx1c0VkaXRpb24iOmZhbHNlLCJJc1Byb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UG9zaXRpb25PblRhc2siOjA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iLCJGb3JtYXQiOjAsIklzVmlzaWJsZSI6ZmFsc2UsIkxhc3RLbm93blZpc2liaWxpdHlTdGF0ZSI6ZmFsc2V9LCJJc1Zpc2libGUiOnRydWUsIlBhcmVudFN0eWxlIjpudWxsfSwiRGVmYXVsdFRhc2tTdHlsZSI6eyIkaWQiOiI4MyIsIlNoYXBlIjowLCJTaGFwZVRoaWNrbmVzcyI6MS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E2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ciLCJGb3JtYXQiOjAsIklzVmlzaWJsZSI6ZmFsc2UsIkxhc3RLbm93blZpc2liaWxpdHlTdGF0ZSI6ZmFsc2V9LCJJc1Zpc2libGUiOnRydWUsIlBhcmVudFN0eWxlIjpudWxsLCJfZXhwbGljaXRseVNldCI6eyIkaWQiOiIx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SwiV2Vla051bWJlcmluZyI6ZmFsc2V9fSwiR3JpZGxpbmVQYW5lbFN0eWxlIjp7IiRpZCI6IjEyOSIsIkdyaWRsaW5lU3R5bGUiOnsiJGlkIjoiMTMwIiwiTGluZUNvbG9yIjp7IiRpZCI6IjEzMSIsIiR0eXBlIjoiTkxSRS5Db21tb24uRG9tLlNvbGlkQ29sb3JCcnVzaCwgTkxSRS5Db21tb24iLCJDb2xvciI6eyIkaWQiOiIxMzIiLCJBIjozOCwiUiI6OTEsIkciOjE1NSwiQiI6MjEzfX0sIkxpbmVXZWlnaHQiOjEuMCwiTGluZVR5cGUiOjAsIlBhcmVudFN0eWxlIjpudWxsfSwiTWFyZ2luIjp7IiRpZCI6IjEzMyIsIlRvcCI6MCwiTGVmdCI6MCwiUmlnaHQiOjAsIkJvdHRvbSI6MH0sIlBhZGRpbmciOnsiJGlkIjoiMTM0IiwiVG9wIjowLCJMZWZ0IjowLCJSaWdodCI6MCwiQm90dG9tIjowfSwiQmFja2dyb3VuZCI6bnVsbCwiSXNWaXNpYmxlIjp0cnVlLCJXaWR0aCI6MC4wLCJIZWlnaHQiOjAuMCwiQm9yZGVyU3R5bGUiOm51bGwsIlBhcmVudFN0eWxlIjpudWxsfSwiU2hvd0VsYXBzZWRUaW1lR3JhZGllbnRTdHlsZSI6ZmFsc2UsIkRlZmF1bHRTd2ltbGFuZVN0eWxlIjp7IiRpZCI6IjEzNSIsIkhlYWRlclN0eWxlIjp7IiRpZCI6IjEzNiIsIlRleHRTdHlsZSI6eyIkaWQiOiIxMzciLCJGb250U2V0dGluZ3MiOnsiJGlkIjoiMTM4IiwiRm9udFNpemUiOjEyLCJGb250TmFtZSI6IkNhbGlicmkiLCJJc0JvbGQiOmZhbHNlLCJJc0l0YWxpYyI6ZmFsc2UsIklzVW5kZXJsaW5lZCI6ZmFsc2UsIlBhcmVudFN0eWxlIjpudWxsfSwiQXV0b1NpemUiOjAsIkZvcmVncm91bmQiOnsiJGlkIjoiMTM5IiwiQ29sb3IiOnsiJGlkIjoiMTQwIiwiQSI6MjU1LCJSIjozMiwiRyI6NTYsIkIiOjEwMH19LCJNYXhXaWR0aCI6IkluZmluaXR5IiwiTWF4SGVpZ2h0IjoiSW5maW5pdHkiLCJTbWFydEZvcmVncm91bmRJc0FjdGl2ZSI6ZmFsc2UsIkhvcml6b250YWxBbGlnbm1lbnQiOjAsIlZlcnRpY2FsQWxpZ25tZW50IjowLCJTbWFydEZvcmVncm91bmQiOm51bGwsIkJhY2tncm91bmRGaWxsVHlwZSI6MCwiTWFyZ2luIjp7IiRpZCI6IjE0MSIsIlRvcCI6MCwiTGVmdCI6MCwiUmlnaHQiOjAsIkJvdHRvbSI6MH0sIlBhZGRpbmciOnsiJGlkIjoiMTQyIiwiVG9wIjowLCJMZWZ0IjowLCJSaWdodCI6MCwiQm90dG9tIjowfSwiQmFja2dyb3VuZCI6bnVsbCwiSXNWaXNpYmxlIjp0cnVlLCJXaWR0aCI6MC4wLCJIZWlnaHQiOjAuMCwiQm9yZGVyU3R5bGUiOm51bGwsIlBhcmVudFN0eWxlIjpudWxsfSwiUmVjdGFuZ2xlU3R5bGUiOnsiJGlkIjoiMTQzIiwiTWFyZ2luIjp7IiRpZCI6IjE0NCIsIlRvcCI6MCwiTGVmdCI6MCwiUmlnaHQiOjAsIkJvdHRvbSI6MH0sIlBhZGRpbmciOnsiJGlkIjoiMTQ1IiwiVG9wIjowLCJMZWZ0IjowLCJSaWdodCI6MCwiQm90dG9tIjowfSwiQmFja2dyb3VuZCI6eyIkaWQiOiIxNDYiLCJDb2xvciI6eyIkaWQiOiIxNDciLCJBIjoxMjcsIlIiOjkxLCJHIjoxNTUsIkIiOjIxM319LCJJc1Zpc2libGUiOnRydWUsIldpZHRoIjowLjAsIkhlaWdodCI6MC4wLCJCb3JkZXJTdHlsZSI6eyIkaWQiOiIxNDgiLCJMaW5lQ29sb3IiOnsiJGlkIjoiMTQ5IiwiJHR5cGUiOiJOTFJFLkNvbW1vbi5Eb20uU29saWRDb2xvckJydXNoLCBOTFJFLkNvbW1vbiIsIkNvbG9yIjp7IiRpZCI6IjE1MCIsIkEiOjI1NSwiUiI6MjU1LCJHIjowLCJCIjowfX0sIkxpbmVXZWlnaHQiOjAuMCwiTGluZVR5cGUiOjAsIlBhcmVudFN0eWxlIjpudWxsfSwiUGFyZW50U3R5bGUiOm51bGx9LCJNYXJnaW4iOnsiJGlkIjoiMTUxIiwiVG9wIjowLCJMZWZ0IjowLCJSaWdodCI6MCwiQm90dG9tIjowfSwiUGFkZGluZyI6eyIkaWQiOiIxNTIiLCJUb3AiOjAsIkxlZnQiOjAsIlJpZ2h0IjowLCJCb3R0b20iOjB9LCJCYWNrZ3JvdW5kIjpudWxsLCJJc1Zpc2libGUiOnRydWUsIldpZHRoIjowLjAsIkhlaWdodCI6MC4wLCJCb3JkZXJTdHlsZSI6bnVsbCwiUGFyZW50U3R5bGUiOm51bGx9LCJCYWNrZ3JvdW5kU3R5bGUiOnsiJGlkIjoiMTUzIiwiTWFyZ2luIjp7IiRpZCI6IjE1NCIsIlRvcCI6MCwiTGVmdCI6MCwiUmlnaHQiOjAsIkJvdHRvbSI6MH0sIlBhZGRpbmciOnsiJGlkIjoiMTU1IiwiVG9wIjowLCJMZWZ0IjowLCJSaWdodCI6MCwiQm90dG9tIjowfSwiQmFja2dyb3VuZCI6eyIkaWQiOiIxNTYiLCJDb2xvciI6eyIkaWQiOiIxNTciLCJBIjozOCwiUiI6OTEsIkciOjE1NSwiQiI6MjEzfX0sIklzVmlzaWJsZSI6dHJ1ZSwiV2lkdGgiOjAuMCwiSGVpZ2h0IjowLjAsIkJvcmRlclN0eWxlIjp7IiRpZCI6IjE1OCIsIkxpbmVDb2xvciI6eyIkaWQiOiIxNTkiLCIkdHlwZSI6Ik5MUkUuQ29tbW9uLkRvbS5Tb2xpZENvbG9yQnJ1c2gsIE5MUkUuQ29tbW9uIiwiQ29sb3IiOnsiJGlkIjoiMTYwIiwiQSI6MjU1LCJSIjoyNTUsIkciOjAsIkIiOjB9fSwiTGluZVdlaWdodCI6MC4wLCJMaW5lVHlwZSI6MCwiUGFyZW50U3R5bGUiOm51bGx9LCJQYXJlbnRTdHlsZSI6bnVsbH0sIklzQWJvdmVUaW1lYmFuZCI6ZmFsc2UsIk1hcmdpbiI6eyIkaWQiOiIxNjEiLCJUb3AiOjAsIkxlZnQiOjAsIlJpZ2h0IjowLCJCb3R0b20iOjB9LCJQYWRkaW5nIjp7IiRpZCI6IjE2MiIsIlRvcCI6MCwiTGVmdCI6MCwiUmlnaHQiOjAsIkJvdHRvbSI6MH0sIklzVmlzaWJsZSI6dHJ1ZSwiV2lkdGgiOjAuMCwiSGVpZ2h0IjowLjAsIkJvcmRlclN0eWxlIjpudWxsLCJQYXJlbnRTdHlsZSI6bnVsbH19LCJTY2FsZSI6eyIkaWQiOiIxNjMiLCJTdGFydERhdGUiOiIwMDAxLTAxLTAxVDAwOjAwOjAwIiwiRW5kRGF0ZSI6IjIwMzItMTEtMTVUMjM6NTk6MDAiLCJGb3JtYXQiOiJNTU0iLCJUeXBlIjo0LCJBdXRvRGF0ZVJhbmdlIjp0cnVlLCJXb3JraW5nRGF5cyI6MTI3LCJGaXNjYWxZZWFyIjp7IiRpZCI6IjE2NCIsIlN0YXJ0TW9udGgiOjEsIlVzZVN0YXJ0aW5nWWVhckZvck51bWJlcmluZyI6dHJ1ZSwiU2hvd0Zpc2NhbFllYXJMYWJlbCI6dHJ1ZX0sIlRvZGF5TWFya2VyVGV4dCI6IkF1am91cmQnaHVpIiwiQXV0b1NjYWxlVHlwZSI6dHJ1ZX0sIk1pbGVzdG9uZXMiOltdLCJUYXNrcyI6W3siJGlkIjoiMTY1IiwiR3JvdXBOYW1lIjpudWxsLCJTdGFydERhdGUiOiIxOTkxLTA3LTE3VDAwOjAwOjAwWiIsIkVuZERhdGUiOiIyMDAwLTAzLTMxVDIzOjU5OjAwWiIsIlBlcmNlbnRhZ2VDb21wbGV0ZSI6bnVsbCwiU3R5bGUiOnsiJGlkIjoiMTY2IiwiU2hhcGUiOjAsIlNoYXBlVGhpY2tuZXNzIjoxLCJEdXJhdGlvbkZvcm1hdCI6MCwiSW5jbHVkZU5vbldvcmtpbmdEYXlzSW5EdXJhdGlvbiI6ZmFsc2UsIlBlcmNlbnRhZ2VDb21wbGV0ZVN0eWxlIjp7IiRpZCI6IjE2NyIsIkZvbnRTZXR0aW5ncyI6eyIkaWQiOiIxNjgiLCJGb250U2l6ZSI6MTAsIkZvbnROYW1lIjoiQ2FsaWJyaSIsIklzQm9sZCI6ZmFsc2UsIklzSXRhbGljIjpmYWxzZSwiSXNVbmRlcmxpbmVkIjpmYWxzZSwiUGFyZW50U3R5bGUiOm51bGx9LCJBdXRvU2l6ZSI6MCwiRm9yZWdyb3VuZCI6eyIkaWQiOiIxNjkiLCJDb2xvciI6eyIkcmVmIjoiODcifX0sIk1heFdpZHRoIjoyMDAuMCwiTWF4SGVpZ2h0IjoiSW5maW5pdHkiLCJTbWFydEZvcmVncm91bmRJc0FjdGl2ZSI6ZmFsc2UsIkhvcml6b250YWxBbGlnbm1lbnQiOjAsIlZlcnRpY2FsQWxpZ25tZW50IjowLCJTbWFydEZvcmVncm91bmQiOm51bGwsIkJhY2tncm91bmRGaWxsVHlwZSI6MCwiTWFyZ2luIjp7IiRpZCI6IjE3MCIsIlRvcCI6MCwiTGVmdCI6MCwiUmlnaHQiOjAsIkJvdHRvbSI6MH0sIlBhZGRpbmciOnsiJGlkIjoiMTcxIiwiVG9wIjowLCJMZWZ0IjowLCJSaWdodCI6MCwiQm90dG9tIjowfSwiQmFja2dyb3VuZCI6eyIkcmVmIjoiOTAifSwiSXNWaXNpYmxlIjp0cnVlLCJXaWR0aCI6MC4wLCJIZWlnaHQiOjAuMCwiQm9yZGVyU3R5bGUiOnsiJGlkIjoiMTcyIiwiTGluZUNvbG9yIjpudWxsLCJMaW5lV2VpZ2h0IjowLjAsIkxpbmVUeXBlIjowLCJQYXJlbnRTdHlsZSI6bnVsbH0sIlBhcmVudFN0eWxlIjpudWxsfSwiRHVyYXRpb25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k0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k3In0sIklzVmlzaWJsZSI6dHJ1ZSwiV2lkdGgiOjAuMCwiSGVpZ2h0IjowLjAsIkJvcmRlclN0eWxlIjp7IiRpZCI6IjE3OCIsIkxpbmVDb2xvciI6bnVsbCwiTGluZVdlaWdodCI6MC4wLCJMaW5lVHlwZSI6MCwiUGFyZW50U3R5bGUiOm51bGx9LCJQYXJlbnRTdHlsZSI6bnVsbH0sIkhvcml6b250YWxDb25uZWN0b3JTdHlsZSI6eyIkaWQiOiIxNzkiLCJMaW5lQ29sb3IiOnsiJHJlZiI6Ijk5In0sIkxpbmVXZWlnaHQiOjEuMCwiTGluZVR5cGUiOjAsIlBhcmVudFN0eWxlIjpudWxsfSwiVmVydGljYWxDb25uZWN0b3JTdHlsZSI6eyIkaWQiOiIxODA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gxIiwiTWFyZ2luIjp7IiRpZCI6IjE4MiIsIlRvcCI6MCwiTGVmdCI6NCwiUmlnaHQiOjQsIkJvdHRvbSI6MH0sIlBhZGRpbmciOnsiJGlkIjoiMTgzIiwiVG9wIjowLCJMZWZ0IjowLCJSaWdodCI6MCwiQm90dG9tIjowfSwiQmFja2dyb3VuZCI6eyIkaWQiOiIxODQiLCJDb2xvciI6eyIkaWQiOiIxODUiLCJBIjoyNTUsIlIiOjY4LCJHIjoxMTQsIkIiOjE5Nn19LCJJc1Zpc2libGUiOnRydWUsIldpZHRoIjowLjAsIkhlaWdodCI6MTYuMCwiQm9yZGVyU3R5bGUiOnsiJGlkIjoiMTg2IiwiTGluZUNvbG9yIjp7IiRyZWYiOiIxMTA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GlkIjoiMTg5IiwiQ29sb3IiOnsiJHJlZiI6IjExNSJ9fSwiTWF4V2lkdGgiOjk2MC4wLCJNYXhIZWlnaHQiOiJJbmZpbml0eSIsIlNtYXJ0Rm9yZWdyb3VuZElzQWN0aXZlIjpmYWxzZSwiSG9yaXpvbnRhbEFsaWdubWVudCI6MCwiVmVydGljYWxBbGlnbm1lbnQiOjAsIlNtYXJ0Rm9yZWdyb3VuZCI6bnVsbCwiQmFja2dyb3VuZEZpbGxUeXBlIjowLCJNYXJnaW4iOnsiJGlkIjoiMTkwIiwiVG9wIjowLCJMZWZ0IjowLCJSaWdodCI6MCwiQm90dG9tIjowfSwiUGFkZGluZyI6eyIkaWQiOiIxOTEiLCJUb3AiOjAsIkxlZnQiOjAsIlJpZ2h0IjowLCJCb3R0b20iOjB9LCJCYWNrZ3JvdW5kIjp7IiRyZWYiOiIxMTgifSwiSXNWaXNpYmxlIjp0cnVlLCJXaWR0aCI6MC4wLCJIZWlnaHQiOjAuMCwiQm9yZGVyU3R5bGUiOnsiJGlkIjoiMTkyIiwiTGluZUNvbG9yIjpudWxsLCJMaW5lV2VpZ2h0IjowLjAsIkxpbmVUeXBlIjowLCJQYXJlbnRTdHlsZSI6bnVsbH0sIlBhcmVudFN0eWxlIjpudWxsfSwiRGF0ZVN0eWxlIjp7IiRpZCI6IjE5MyIsIkZvbnRTZXR0aW5ncyI6eyIkaWQiOiIxOTQiLCJGb250U2l6ZSI6MTAsIkZvbnROYW1lIjoiQ2FsaWJyaSIsIklzQm9sZCI6ZmFsc2UsIklzSXRhbGljIjpmYWxzZSwiSXNVbmRlcmxpbmVkIjpmYWxzZSwiUGFyZW50U3R5bGUiOm51bGx9LCJBdXRvU2l6ZSI6MCwiRm9yZWdyb3VuZCI6eyIkaWQiOiIxOTUiLCJDb2xvciI6eyIkcmVmIjoiMTIyIn19LCJNYXhXaWR0aCI6MjAwLjAsIk1heEhlaWdodCI6IkluZmluaXR5IiwiU21hcnRGb3JlZ3JvdW5kSXNBY3RpdmUiOmZhbHNlLCJIb3Jpem9udGFsQWxpZ25tZW50IjowLCJWZXJ0aWNhbEFsaWdubWVudCI6MCwiU21hcnRGb3JlZ3JvdW5kIjpudWxsLCJCYWNrZ3JvdW5kRmlsbFR5cGUiOjAsIk1hcmdpbiI6eyIkaWQiOiIxOTYiLCJUb3AiOjAsIkxlZnQiOjAsIlJpZ2h0IjowLCJCb3R0b20iOjB9LCJQYWRkaW5nIjp7IiRpZCI6IjE5NyIsIlRvcCI6MCwiTGVmdCI6MCwiUmlnaHQiOjAsIkJvdHRvbSI6MH0sIkJhY2tncm91bmQiOnsiJHJlZiI6IjEyNSJ9LCJJc1Zpc2libGUiOnRydWUsIldpZHRoIjowLjAsIkhlaWdodCI6MC4wLCJCb3JkZXJTdHlsZSI6eyIkaWQiOiIxOTgiLCJMaW5lQ29sb3IiOm51bGwsIkxpbmVXZWlnaHQiOjAuMCwiTGluZVR5cGUiOjAsIlBhcmVudFN0eWxlIjpudWxsfSwiUGFyZW50U3R5bGUiOm51bGx9LCJEYXRlRm9ybWF0Ijp7IiRpZCI6IjE5O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IwMCIsIkRhdGVQYXJ0SXNWaXNpYmxlIjpmYWxzZSwiVGltZVBhcnRJc1Zpc2libGUiOmZhbHNlfX0sIldlZWtOdW1iZXJpbmciOnsiJGlkIjoiMjAxIiwiRm9ybWF0IjowLCJJc1Zpc2libGUiOmZhbHNlLCJMYXN0S25vd25WaXNpYmlsaXR5U3RhdGUiOmZhbHNlfSwiSXNWaXNpYmxlIjp0cnVlLCJQYXJlbnRTdHlsZSI6bnVsbH0sIkluZGV4IjoxLCJTbWFydER1cmF0aW9uQWN0aXZhdGVkIjpmYWxzZSwiRGF0ZUZvcm1hdCI6eyIkcmVmIjoiMTk5In0sIldlZWtOdW1iZXJpbmciOnsiJGlkIjoiMjAyIiwiRm9ybWF0IjowLCJJc1Zpc2libGUiOmZhbHNlLCJMYXN0S25vd25WaXNpYmlsaXR5U3RhdGUiOmZhbHNlfSwiSWQiOiJmNDk3NjYzMS1lN2QwLTQyZDEtYWQ0Yy1lZDBjMzgzMWZhZmYiLCJJbXBvcnRJZCI6bnVsbCwiVGl0bGUiOiJFUlMtMSAoRXNhKSIsIk5vdGUiOm51bGwsIkh5cGVybGluayI6eyIkaWQiOiIyMDMiLCJBZGRyZXNzIjpudWxsLCJTdWJBZGRyZXNzIjpudWxsfSwiSXNDaGFuZ2VkIjpmYWxzZSwiSXNOZXciOmZhbHNlfSx7IiRpZCI6IjIwNCIsIkdyb3VwTmFtZSI6bnVsbCwiU3RhcnREYXRlIjoiMTk5Mi0wOC0xMFQwMDowMDowMFoiLCJFbmREYXRlIjoiMjAwNi0wMS0xOFQyMzo1OTowMFoiLCJQZXJjZW50YWdlQ29tcGxldGUiOm51bGwsIlN0eWxlIjp7IiRpZCI6IjIwNSIsIlNoYXBlIjowLCJTaGFwZVRoaWNrbmVzcyI6MSwiRHVyYXRpb25Gb3JtYXQiOjAsIkluY2x1ZGVOb25Xb3JraW5nRGF5c0luRHVyYXRpb24iOmZhbHNlLCJQZXJjZW50YWdlQ29tcGxldGVTdHlsZSI6eyIkaWQiOiIyMDYiLCJGb250U2V0dGluZ3MiOnsiJGlkIjoiMjA3IiwiRm9udFNpemUiOjEwLCJGb250TmFtZSI6IkNhbGlicmkiLCJJc0JvbGQiOmZhbHNlLCJJc0l0YWxpYyI6ZmFsc2UsIklzVW5kZXJsaW5lZCI6ZmFsc2UsIlBhcmVudFN0eWxlIjpudWxsfSwiQXV0b1NpemUiOjAsIkZvcmVncm91bmQiOnsiJGlkIjoiMjA4IiwiQ29sb3IiOnsiJHJlZiI6Ijg3In19LCJNYXhXaWR0aCI6MjAwLjAsIk1heEhlaWdodCI6IkluZmluaXR5IiwiU21hcnRGb3JlZ3JvdW5kSXNBY3RpdmUiOmZhbHNlLCJIb3Jpem9udGFsQWxpZ25tZW50IjowLCJWZXJ0aWNhbEFsaWdubWVudCI6MCwiU21hcnRGb3JlZ3JvdW5kIjpudWxsLCJCYWNrZ3JvdW5kRmlsbFR5cGUiOjAsIk1hcmdpbiI6eyIkaWQiOiIyMDkiLCJUb3AiOjAsIkxlZnQiOjAsIlJpZ2h0IjowLCJCb3R0b20iOjB9LCJQYWRkaW5nIjp7IiRpZCI6IjIxMCIsIlRvcCI6MCwiTGVmdCI6MCwiUmlnaHQiOjAsIkJvdHRvbSI6MH0sIkJhY2tncm91bmQiOnsiJHJlZiI6IjkwIn0sIklzVmlzaWJsZSI6dHJ1ZSwiV2lkdGgiOjAuMCwiSGVpZ2h0IjowLjAsIkJvcmRlclN0eWxlIjp7IiRpZCI6IjIxMSIsIkxpbmVDb2xvciI6bnVsbCwiTGluZVdlaWdodCI6MC4wLCJMaW5lVHlwZSI6MCwiUGFyZW50U3R5bGUiOm51bGx9LCJQYXJlbnRTdHlsZSI6bnVsbH0sIkR1cmF0aW9uU3R5bGUiOnsiJGlkIjoiMjEyIiwiRm9udFNldHRpbmdzIjp7IiRpZCI6IjIxMyIsIkZvbnRTaXplIjoxMCwiRm9udE5hbWUiOiJDYWxpYnJpIiwiSXNCb2xkIjpmYWxzZSwiSXNJdGFsaWMiOmZhbHNlLCJJc1VuZGVybGluZWQiOmZhbHNlLCJQYXJlbnRTdHlsZSI6bnVsbH0sIkF1dG9TaXplIjowLCJGb3JlZ3JvdW5kIjp7IiRpZCI6IjIxNCIsIkNvbG9yIjp7IiRyZWYiOiI5NCJ9fSwiTWF4V2lkdGgiOjIwMC4wLCJNYXhIZWlnaHQiOiJJbmZpbml0eSIsIlNtYXJ0Rm9yZWdyb3VuZElzQWN0aXZlIjpmYWxzZSwiSG9yaXpvbnRhbEFsaWdubWVudCI6MCwiVmVydGljYWxBbGlnbm1lbnQiOjAsIlNtYXJ0Rm9yZWdyb3VuZCI6bnVsbCwiQmFja2dyb3VuZEZpbGxUeXBlIjowLCJNYXJnaW4iOnsiJGlkIjoiMjE1IiwiVG9wIjowLCJMZWZ0IjowLCJSaWdodCI6MCwiQm90dG9tIjowfSwiUGFkZGluZyI6eyIkaWQiOiIyMTYiLCJUb3AiOjAsIkxlZnQiOjAsIlJpZ2h0IjowLCJCb3R0b20iOjB9LCJCYWNrZ3JvdW5kIjp7IiRyZWYiOiI5NyJ9LCJJc1Zpc2libGUiOnRydWUsIldpZHRoIjowLjAsIkhlaWdodCI6MC4wLCJCb3JkZXJTdHlsZSI6eyIkaWQiOiIyMTciLCJMaW5lQ29sb3IiOm51bGwsIkxpbmVXZWlnaHQiOjAuMCwiTGluZVR5cGUiOjAsIlBhcmVudFN0eWxlIjpudWxsfSwiUGFyZW50U3R5bGUiOm51bGx9LCJIb3Jpem9udGFsQ29ubmVjdG9yU3R5bGUiOnsiJGlkIjoiMjE4IiwiTGluZUNvbG9yIjp7IiRyZWYiOiI5OSJ9LCJMaW5lV2VpZ2h0IjoxLjAsIkxpbmVUeXBlIjowLCJQYXJlbnRTdHlsZSI6bnVsbH0sIlZlcnRpY2FsQ29ubmVjdG9yU3R5bGUiOnsiJGlkIjoiMjE5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yMCIsIk1hcmdpbiI6eyIkaWQiOiIyMjEiLCJUb3AiOjAsIkxlZnQiOjQsIlJpZ2h0Ijo0LCJCb3R0b20iOjB9LCJQYWRkaW5nIjp7IiRpZCI6IjIyMiIsIlRvcCI6MCwiTGVmdCI6MCwiUmlnaHQiOjAsIkJvdHRvbSI6MH0sIkJhY2tncm91bmQiOnsiJGlkIjoiMjIzIiwiQ29sb3IiOnsiJGlkIjoiMjI0IiwiQSI6MjU1LCJSIjo2OCwiRyI6MTE0LCJCIjoxOTZ9fSwiSXNWaXNpYmxlIjp0cnVlLCJXaWR0aCI6MC4wLCJIZWlnaHQiOjE2LjAsIkJvcmRlclN0eWxlIjp7IiRpZCI6IjIyNSIsIkxpbmVDb2xvciI6eyIkcmVmIjoiMTEwIn0sIkxpbmVXZWlnaHQiOjAuMCwiTGluZVR5cGUiOjAsIlBhcmVudFN0eWxlIjpudWxsfSwiUGFyZW50U3R5bGUiOm51bGx9LCJUaXRsZVN0eWxlIjp7IiRpZCI6IjIyNiIsIkZvbnRTZXR0aW5ncyI6eyIkaWQiOiIyMjciLCJGb250U2l6ZSI6MTEsIkZvbnROYW1lIjoiQ2FsaWJyaSIsIklzQm9sZCI6dHJ1ZSwiSXNJdGFsaWMiOmZhbHNlLCJJc1VuZGVybGluZWQiOmZhbHNlLCJQYXJlbnRTdHlsZSI6bnVsbH0sIkF1dG9TaXplIjowLCJGb3JlZ3JvdW5kIjp7IiRpZCI6IjIyOCIsIkNvbG9yIjp7IiRyZWYiOiIxMTUifX0sIk1heFdpZHRoIjo5NjAuMCwiTWF4SGVpZ2h0IjoiSW5maW5pdHkiLCJTbWFydEZvcmVncm91bmRJc0FjdGl2ZSI6ZmFsc2UsIkhvcml6b250YWxBbGlnbm1lbnQiOjAsIlZlcnRpY2FsQWxpZ25tZW50IjowLCJTbWFydEZvcmVncm91bmQiOm51bGwsIkJhY2tncm91bmRGaWxsVHlwZSI6MCwiTWFyZ2luIjp7IiRpZCI6IjIyOSIsIlRvcCI6MCwiTGVmdCI6MCwiUmlnaHQiOjAsIkJvdHRvbSI6MH0sIlBhZGRpbmciOnsiJGlkIjoiMjMwIiwiVG9wIjowLCJMZWZ0IjowLCJSaWdodCI6MCwiQm90dG9tIjowfSwiQmFja2dyb3VuZCI6eyIkcmVmIjoiMTE4In0sIklzVmlzaWJsZSI6dHJ1ZSwiV2lkdGgiOjAuMCwiSGVpZ2h0IjowLjAsIkJvcmRlclN0eWxlIjp7IiRpZCI6IjIzMSIsIkxpbmVDb2xvciI6bnVsbCwiTGluZVdlaWdodCI6MC4wLCJMaW5lVHlwZSI6MCwiUGFyZW50U3R5bGUiOm51bGx9LCJQYXJlbnRTdHlsZSI6bnVsbH0sIkRhdGVTdHlsZSI6eyIkaWQiOiIyMzIiLCJGb250U2V0dGluZ3MiOnsiJGlkIjoiMjMzIiwiRm9udFNpemUiOjEwLCJGb250TmFtZSI6IkNhbGlicmkiLCJJc0JvbGQiOmZhbHNlLCJJc0l0YWxpYyI6ZmFsc2UsIklzVW5kZXJsaW5lZCI6ZmFsc2UsIlBhcmVudFN0eWxlIjpudWxsfSwiQXV0b1NpemUiOjAsIkZvcmVncm91bmQiOnsiJGlkIjoiMjM0IiwiQ29sb3IiOnsiJHJlZiI6IjEyMiJ9fSwiTWF4V2lkdGgiOjIwMC4wLCJNYXhIZWlnaHQiOiJJbmZpbml0eSIsIlNtYXJ0Rm9yZWdyb3VuZElzQWN0aXZlIjpmYWxzZSwiSG9yaXpvbnRhbEFsaWdubWVudCI6MCwiVmVydGljYWxBbGlnbm1lbnQiOjAsIlNtYXJ0Rm9yZWdyb3VuZCI6bnVsbCwiQmFja2dyb3VuZEZpbGxUeXBlIjowLCJNYXJnaW4iOnsiJGlkIjoiMjM1IiwiVG9wIjowLCJMZWZ0IjowLCJSaWdodCI6MCwiQm90dG9tIjowfSwiUGFkZGluZyI6eyIkaWQiOiIyMzYiLCJUb3AiOjAsIkxlZnQiOjAsIlJpZ2h0IjowLCJCb3R0b20iOjB9LCJCYWNrZ3JvdW5kIjp7IiRyZWYiOiIxMjUifSwiSXNWaXNpYmxlIjp0cnVlLCJXaWR0aCI6MC4wLCJIZWlnaHQiOjAuMCwiQm9yZGVyU3R5bGUiOnsiJGlkIjoiMjM3IiwiTGluZUNvbG9yIjpudWxsLCJMaW5lV2VpZ2h0IjowLjAsIkxpbmVUeXBlIjowLCJQYXJlbnRTdHlsZSI6bnVsbH0sIlBhcmVudFN0eWxlIjpudWxsfSwiRGF0ZUZvcm1hdCI6eyIkaWQiOiIyMzg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yMzkiLCJEYXRlUGFydElzVmlzaWJsZSI6ZmFsc2UsIlRpbWVQYXJ0SXNWaXNpYmxlIjpmYWxzZX19LCJXZWVrTnVtYmVyaW5nIjp7IiRpZCI6IjI0MCIsIkZvcm1hdCI6MCwiSXNWaXNpYmxlIjpmYWxzZSwiTGFzdEtub3duVmlzaWJpbGl0eVN0YXRlIjpmYWxzZX0sIklzVmlzaWJsZSI6dHJ1ZSwiUGFyZW50U3R5bGUiOm51bGx9LCJJbmRleCI6MiwiU21hcnREdXJhdGlvbkFjdGl2YXRlZCI6ZmFsc2UsIkRhdGVGb3JtYXQiOnsiJHJlZiI6IjIzOCJ9LCJXZWVrTnVtYmVyaW5nIjp7IiRpZCI6IjI0MSIsIkZvcm1hdCI6MCwiSXNWaXNpYmxlIjpmYWxzZSwiTGFzdEtub3duVmlzaWJpbGl0eVN0YXRlIjpmYWxzZX0sIklkIjoiMDA1ZjliOTktMWMyZS00YzFiLWE2YzMtNzM3N2I2YmYzZDcxIiwiSW1wb3J0SWQiOm51bGwsIlRpdGxlIjoiVG9wZXgvUG9zZWlkb24gKE5hc2EvQ25lcykiLCJOb3RlIjpudWxsLCJIeXBlcmxpbmsiOnsiJGlkIjoiMjQyIiwiQWRkcmVzcyI6bnVsbCwiU3ViQWRkcmVzcyI6bnVsbH0sIklzQ2hhbmdlZCI6ZmFsc2UsIklzTmV3IjpmYWxzZX0seyIkaWQiOiIyNDMiLCJHcm91cE5hbWUiOm51bGwsIlN0YXJ0RGF0ZSI6IjE5OTUtMDQtMjFUMDA6MDA6MDBaIiwiRW5kRGF0ZSI6IjIwMTEtMDctMDZUMjM6NTk6MDBaIiwiUGVyY2VudGFnZUNvbXBsZXRlIjpudWxsLCJTdHlsZSI6eyIkaWQiOiIyNDQiLCJTaGFwZSI6MCwiU2hhcGVUaGlja25lc3MiOjE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bnVsbH0sIkF1dG9TaXplIjowLCJGb3JlZ3JvdW5kIjp7IiRpZCI6IjI0NyIsIkNvbG9yIjp7IiRyZWYiOiI4NyJ9fSwiTWF4V2lkdGgiOjIwMC4wLCJNYXhIZWlnaHQiOiJJbmZpbml0eSIsIlNtYXJ0Rm9yZWdyb3VuZElzQWN0aXZlIjpmYWxzZSwiSG9yaXpvbnRhbEFsaWdubWVudCI6MCwiVmVydGljYWxBbGlnbm1lbnQiOjAsIlNtYXJ0Rm9yZWdyb3VuZCI6bnVsbCwiQmFja2dyb3VuZEZpbGxUeXBlIjowLCJNYXJnaW4iOnsiJGlkIjoiMjQ4IiwiVG9wIjowLCJMZWZ0IjowLCJSaWdodCI6MCwiQm90dG9tIjowfSwiUGFkZGluZyI6eyIkaWQiOiIyNDkiLCJUb3AiOjAsIkxlZnQiOjAsIlJpZ2h0IjowLCJCb3R0b20iOjB9LCJCYWNrZ3JvdW5kIjp7IiRyZWYiOiI5MCJ9LCJJc1Zpc2libGUiOnRydWUsIldpZHRoIjowLjAsIkhlaWdodCI6MC4wLCJCb3JkZXJTdHlsZSI6eyIkaWQiOiIyNTAiLCJMaW5lQ29sb3IiOm51bGwsIkxpbmVXZWlnaHQiOjAuMCwiTGluZVR5cGUiOjAsIlBhcmVudFN0eWxlIjpudWxsfSwiUGFyZW50U3R5bGUiOm51bGx9LCJEdXJhdGlvblN0eWxlIjp7IiRpZCI6IjI1MSIsIkZvbnRTZXR0aW5ncyI6eyIkaWQiOiIyNTIiLCJGb250U2l6ZSI6MTAsIkZvbnROYW1lIjoiQ2FsaWJyaSIsIklzQm9sZCI6ZmFsc2UsIklzSXRhbGljIjpmYWxzZSwiSXNVbmRlcmxpbmVkIjpmYWxzZSwiUGFyZW50U3R5bGUiOm51bGx9LCJBdXRvU2l6ZSI6MCwiRm9yZWdyb3VuZCI6eyIkaWQiOiIyNTMiLCJDb2xvciI6eyIkcmVmIjoiOTQifX0sIk1heFdpZHRoIjoyMDAuMCwiTWF4SGVpZ2h0IjoiSW5maW5pdHkiLCJTbWFydEZvcmVncm91bmRJc0FjdGl2ZSI6ZmFsc2UsIkhvcml6b250YWxBbGlnbm1lbnQiOjAsIlZlcnRpY2FsQWxpZ25tZW50IjowLCJTbWFydEZvcmVncm91bmQiOm51bGwsIkJhY2tncm91bmRGaWxsVHlwZSI6MCwiTWFyZ2luIjp7IiRpZCI6IjI1NCIsIlRvcCI6MCwiTGVmdCI6MCwiUmlnaHQiOjAsIkJvdHRvbSI6MH0sIlBhZGRpbmciOnsiJGlkIjoiMjU1IiwiVG9wIjowLCJMZWZ0IjowLCJSaWdodCI6MCwiQm90dG9tIjowfSwiQmFja2dyb3VuZCI6eyIkcmVmIjoiOTcifSwiSXNWaXNpYmxlIjp0cnVlLCJXaWR0aCI6MC4wLCJIZWlnaHQiOjAuMCwiQm9yZGVyU3R5bGUiOnsiJGlkIjoiMjU2IiwiTGluZUNvbG9yIjpudWxsLCJMaW5lV2VpZ2h0IjowLjAsIkxpbmVUeXBlIjowLCJQYXJlbnRTdHlsZSI6bnVsbH0sIlBhcmVudFN0eWxlIjpudWxsfSwiSG9yaXpvbnRhbENvbm5lY3RvclN0eWxlIjp7IiRpZCI6IjI1NyIsIkxpbmVDb2xvciI6eyIkcmVmIjoiOTkifSwiTGluZVdlaWdodCI6MS4wLCJMaW5lVHlwZSI6MCwiUGFyZW50U3R5bGUiOm51bGx9LCJWZXJ0aWNhbENvbm5lY3RvclN0eWxlIjp7IiRpZCI6IjI1OC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TkiLCJNYXJnaW4iOnsiJGlkIjoiMjYwIiwiVG9wIjowLCJMZWZ0Ijo0LCJSaWdodCI6NCwiQm90dG9tIjowfSwiUGFkZGluZyI6eyIkaWQiOiIyNjEiLCJUb3AiOjAsIkxlZnQiOjAsIlJpZ2h0IjowLCJCb3R0b20iOjB9LCJCYWNrZ3JvdW5kIjp7IiRpZCI6IjI2MiIsIkNvbG9yIjp7IiRpZCI6IjI2MyIsIkEiOjI1NSwiUiI6NjgsIkciOjExNCwiQiI6MTk2fX0sIklzVmlzaWJsZSI6dHJ1ZSwiV2lkdGgiOjAuMCwiSGVpZ2h0IjoxNi4wLCJCb3JkZXJTdHlsZSI6eyIkaWQiOiIyNjQiLCJMaW5lQ29sb3IiOnsiJHJlZiI6IjExMCJ9LCJMaW5lV2VpZ2h0IjowLjAsIkxpbmVUeXBlIjowLCJQYXJlbnRTdHlsZSI6bnVsbH0sIlBhcmVudFN0eWxlIjpudWxsfSwiVGl0bGVTdHlsZSI6eyIkaWQiOiIyNjUiLCJGb250U2V0dGluZ3MiOnsiJGlkIjoiMjY2IiwiRm9udFNpemUiOjExLCJGb250TmFtZSI6IkNhbGlicmkiLCJJc0JvbGQiOnRydWUsIklzSXRhbGljIjpmYWxzZSwiSXNVbmRlcmxpbmVkIjpmYWxzZSwiUGFyZW50U3R5bGUiOm51bGx9LCJBdXRvU2l6ZSI6MCwiRm9yZWdyb3VuZCI6eyIkaWQiOiIyNjciLCJDb2xvciI6eyIkcmVmIjoiMTE1In19LCJNYXhXaWR0aCI6OTYwLjAsIk1heEhlaWdodCI6IkluZmluaXR5IiwiU21hcnRGb3JlZ3JvdW5kSXNBY3RpdmUiOmZhbHNlLCJIb3Jpem9udGFsQWxpZ25tZW50IjowLCJWZXJ0aWNhbEFsaWdubWVudCI6MCwiU21hcnRGb3JlZ3JvdW5kIjpudWxsLCJCYWNrZ3JvdW5kRmlsbFR5cGUiOjAsIk1hcmdpbiI6eyIkaWQiOiIyNjgiLCJUb3AiOjAsIkxlZnQiOjAsIlJpZ2h0IjowLCJCb3R0b20iOjB9LCJQYWRkaW5nIjp7IiRpZCI6IjI2OSIsIlRvcCI6MCwiTGVmdCI6MCwiUmlnaHQiOjAsIkJvdHRvbSI6MH0sIkJhY2tncm91bmQiOnsiJHJlZiI6IjExOCJ9LCJJc1Zpc2libGUiOnRydWUsIldpZHRoIjowLjAsIkhlaWdodCI6MC4wLCJCb3JkZXJTdHlsZSI6eyIkaWQiOiIyNzAiLCJMaW5lQ29sb3IiOm51bGwsIkxpbmVXZWlnaHQiOjAuMCwiTGluZVR5cGUiOjAsIlBhcmVudFN0eWxlIjpudWxsfSwiUGFyZW50U3R5bGUiOm51bGx9LCJEYXRlU3R5bGUiOnsiJGlkIjoiMjcxIiwiRm9udFNldHRpbmdzIjp7IiRpZCI6IjI3MiIsIkZvbnRTaXplIjoxMCwiRm9udE5hbWUiOiJDYWxpYnJpIiwiSXNCb2xkIjpmYWxzZSwiSXNJdGFsaWMiOmZhbHNlLCJJc1VuZGVybGluZWQiOmZhbHNlLCJQYXJlbnRTdHlsZSI6bnVsbH0sIkF1dG9TaXplIjowLCJGb3JlZ3JvdW5kIjp7IiRpZCI6IjI3MyIsIkNvbG9yIjp7IiRyZWYiOiIxMjIifX0sIk1heFdpZHRoIjoyMDAuMCwiTWF4SGVpZ2h0IjoiSW5maW5pdHkiLCJTbWFydEZvcmVncm91bmRJc0FjdGl2ZSI6ZmFsc2UsIkhvcml6b250YWxBbGlnbm1lbnQiOjAsIlZlcnRpY2FsQWxpZ25tZW50IjowLCJTbWFydEZvcmVncm91bmQiOm51bGwsIkJhY2tncm91bmRGaWxsVHlwZSI6MCwiTWFyZ2luIjp7IiRpZCI6IjI3NCIsIlRvcCI6MCwiTGVmdCI6MCwiUmlnaHQiOjAsIkJvdHRvbSI6MH0sIlBhZGRpbmciOnsiJGlkIjoiMjc1IiwiVG9wIjowLCJMZWZ0IjowLCJSaWdodCI6MCwiQm90dG9tIjowfSwiQmFja2dyb3VuZCI6eyIkcmVmIjoiMTI1In0sIklzVmlzaWJsZSI6dHJ1ZSwiV2lkdGgiOjAuMCwiSGVpZ2h0IjowLjAsIkJvcmRlclN0eWxlIjp7IiRpZCI6IjI3NiIsIkxpbmVDb2xvciI6bnVsbCwiTGluZVdlaWdodCI6MC4wLCJMaW5lVHlwZSI6MCwiUGFyZW50U3R5bGUiOm51bGx9LCJQYXJlbnRTdHlsZSI6bnVsbH0sIkRhdGVGb3JtYXQiOnsiJGlkIjoiMjc3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c4IiwiRGF0ZVBhcnRJc1Zpc2libGUiOmZhbHNlLCJUaW1lUGFydElzVmlzaWJsZSI6ZmFsc2V9fSwiV2Vla051bWJlcmluZyI6eyIkaWQiOiIyNzkiLCJGb3JtYXQiOjAsIklzVmlzaWJsZSI6ZmFsc2UsIkxhc3RLbm93blZpc2liaWxpdHlTdGF0ZSI6ZmFsc2V9LCJJc1Zpc2libGUiOnRydWUsIlBhcmVudFN0eWxlIjpudWxsfSwiSW5kZXgiOjMsIlNtYXJ0RHVyYXRpb25BY3RpdmF0ZWQiOmZhbHNlLCJEYXRlRm9ybWF0Ijp7IiRyZWYiOiIyNzcifSwiV2Vla051bWJlcmluZyI6eyIkaWQiOiIyODAiLCJGb3JtYXQiOjAsIklzVmlzaWJsZSI6ZmFsc2UsIkxhc3RLbm93blZpc2liaWxpdHlTdGF0ZSI6ZmFsc2V9LCJJZCI6IjE0ZWYwZGU2LWQ4NjQtNDQxMi04OWUzLTQ4N2YxMDM5MGYyOSIsIkltcG9ydElkIjpudWxsLCJUaXRsZSI6IkVSUy0yIChFc2EpIiwiTm90ZSI6bnVsbCwiSHlwZXJsaW5rIjp7IiRpZCI6IjI4MSIsIkFkZHJlc3MiOm51bGwsIlN1YkFkZHJlc3MiOm51bGx9LCJJc0NoYW5nZWQiOmZhbHNlLCJJc05ldyI6ZmFsc2V9LHsiJGlkIjoiMjgyIiwiR3JvdXBOYW1lIjpudWxsLCJTdGFydERhdGUiOiIyMDAyLTAzLTAxVDAwOjAwOjAwWiIsIkVuZERhdGUiOiIyMDEyLTA0LTA4VDIzOjU5OjAwWiIsIlBlcmNlbnRhZ2VDb21wbGV0ZSI6bnVsbCwiU3R5bGUiOnsiJGlkIjoiMjgzIiwiU2hhcGUiOjAsIlNoYXBlVGhpY2tuZXNzIjoxLCJEdXJhdGlvbkZvcm1hdCI6MCwiSW5jbHVkZU5vbldvcmtpbmdEYXlzSW5EdXJhdGlvbiI6ZmFsc2UsIlBlcmNlbnRhZ2VDb21wbGV0ZVN0eWxlIjp7IiRpZCI6IjI4NCIsIkZvbnRTZXR0aW5ncyI6eyIkaWQiOiIyODUiLCJGb250U2l6ZSI6MTAsIkZvbnROYW1lIjoiQ2FsaWJyaSIsIklzQm9sZCI6ZmFsc2UsIklzSXRhbGljIjpmYWxzZSwiSXNVbmRlcmxpbmVkIjpmYWxzZSwiUGFyZW50U3R5bGUiOm51bGx9LCJBdXRvU2l6ZSI6MCwiRm9yZWdyb3VuZCI6eyIkaWQiOiIyODYiLCJDb2xvciI6eyIkcmVmIjoiODcifX0sIk1heFdpZHRoIjoyMDAuMCwiTWF4SGVpZ2h0IjoiSW5maW5pdHkiLCJTbWFydEZvcmVncm91bmRJc0FjdGl2ZSI6ZmFsc2UsIkhvcml6b250YWxBbGlnbm1lbnQiOjAsIlZlcnRpY2FsQWxpZ25tZW50IjowLCJTbWFydEZvcmVncm91bmQiOm51bGwsIkJhY2tncm91bmRGaWxsVHlwZSI6MCwiTWFyZ2luIjp7IiRpZCI6IjI4NyIsIlRvcCI6MCwiTGVmdCI6MCwiUmlnaHQiOjAsIkJvdHRvbSI6MH0sIlBhZGRpbmciOnsiJGlkIjoiMjg4IiwiVG9wIjowLCJMZWZ0IjowLCJSaWdodCI6MCwiQm90dG9tIjowfSwiQmFja2dyb3VuZCI6eyIkcmVmIjoiOTAifSwiSXNWaXNpYmxlIjp0cnVlLCJXaWR0aCI6MC4wLCJIZWlnaHQiOjAuMCwiQm9yZGVyU3R5bGUiOnsiJGlkIjoiMjg5IiwiTGluZUNvbG9yIjpudWxsLCJMaW5lV2VpZ2h0IjowLjAsIkxpbmVUeXBlIjowLCJQYXJlbnRTdHlsZSI6bnVsbH0sIlBhcmVudFN0eWxlIjpudWxsfSwiRHVyYXRpb25TdHlsZSI6eyIkaWQiOiIyOTAiLCJGb250U2V0dGluZ3MiOnsiJGlkIjoiMjkxIiwiRm9udFNpemUiOjEwLCJGb250TmFtZSI6IkNhbGlicmkiLCJJc0JvbGQiOmZhbHNlLCJJc0l0YWxpYyI6ZmFsc2UsIklzVW5kZXJsaW5lZCI6ZmFsc2UsIlBhcmVudFN0eWxlIjpudWxsfSwiQXV0b1NpemUiOjAsIkZvcmVncm91bmQiOnsiJGlkIjoiMjkyIiwiQ29sb3IiOnsiJHJlZiI6Ijk0In19LCJNYXhXaWR0aCI6MjAwLjAsIk1heEhlaWdodCI6IkluZmluaXR5IiwiU21hcnRGb3JlZ3JvdW5kSXNBY3RpdmUiOmZhbHNlLCJIb3Jpem9udGFsQWxpZ25tZW50IjowLCJWZXJ0aWNhbEFsaWdubWVudCI6MCwiU21hcnRGb3JlZ3JvdW5kIjpudWxsLCJCYWNrZ3JvdW5kRmlsbFR5cGUiOjAsIk1hcmdpbiI6eyIkaWQiOiIyOTMiLCJUb3AiOjAsIkxlZnQiOjAsIlJpZ2h0IjowLCJCb3R0b20iOjB9LCJQYWRkaW5nIjp7IiRpZCI6IjI5NCIsIlRvcCI6MCwiTGVmdCI6MCwiUmlnaHQiOjAsIkJvdHRvbSI6MH0sIkJhY2tncm91bmQiOnsiJHJlZiI6Ijk3In0sIklzVmlzaWJsZSI6dHJ1ZSwiV2lkdGgiOjAuMCwiSGVpZ2h0IjowLjAsIkJvcmRlclN0eWxlIjp7IiRpZCI6IjI5NSIsIkxpbmVDb2xvciI6bnVsbCwiTGluZVdlaWdodCI6MC4wLCJMaW5lVHlwZSI6MCwiUGFyZW50U3R5bGUiOm51bGx9LCJQYXJlbnRTdHlsZSI6bnVsbH0sIkhvcml6b250YWxDb25uZWN0b3JTdHlsZSI6eyIkaWQiOiIyOTYiLCJMaW5lQ29sb3IiOnsiJHJlZiI6Ijk5In0sIkxpbmVXZWlnaHQiOjEuMCwiTGluZVR5cGUiOjAsIlBhcmVudFN0eWxlIjpudWxsfSwiVmVydGljYWxDb25uZWN0b3JTdHlsZSI6eyIkaWQiOiIyOTc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k4IiwiTWFyZ2luIjp7IiRpZCI6IjI5OSIsIlRvcCI6MCwiTGVmdCI6NCwiUmlnaHQiOjQsIkJvdHRvbSI6MH0sIlBhZGRpbmciOnsiJGlkIjoiMzAwIiwiVG9wIjowLCJMZWZ0IjowLCJSaWdodCI6MCwiQm90dG9tIjowfSwiQmFja2dyb3VuZCI6eyIkaWQiOiIzMDEiLCJDb2xvciI6eyIkaWQiOiIzMDIiLCJBIjoyNTUsIlIiOjY4LCJHIjoxMTQsIkIiOjE5Nn19LCJJc1Zpc2libGUiOnRydWUsIldpZHRoIjowLjAsIkhlaWdodCI6MTYuMCwiQm9yZGVyU3R5bGUiOnsiJGlkIjoiMzAzIiwiTGluZUNvbG9yIjp7IiRyZWYiOiIxMTAifSwiTGluZVdlaWdodCI6MC4wLCJMaW5lVHlwZSI6MCwiUGFyZW50U3R5bGUiOm51bGx9LCJQYXJlbnRTdHlsZSI6bnVsbH0sIlRpdGxlU3R5bGUiOnsiJGlkIjoiMzA0IiwiRm9udFNldHRpbmdzIjp7IiRpZCI6IjMwNSIsIkZvbnRTaXplIjoxMSwiRm9udE5hbWUiOiJDYWxpYnJpIiwiSXNCb2xkIjp0cnVlLCJJc0l0YWxpYyI6ZmFsc2UsIklzVW5kZXJsaW5lZCI6ZmFsc2UsIlBhcmVudFN0eWxlIjpudWxsfSwiQXV0b1NpemUiOjAsIkZvcmVncm91bmQiOnsiJGlkIjoiMzA2IiwiQ29sb3IiOnsiJHJlZiI6IjExNSJ9fSwiTWF4V2lkdGgiOjk2MC4wLCJNYXhIZWlnaHQiOiJJbmZpbml0eSIsIlNtYXJ0Rm9yZWdyb3VuZElzQWN0aXZlIjpmYWxzZSwiSG9yaXpvbnRhbEFsaWdubWVudCI6MCwiVmVydGljYWxBbGlnbm1lbnQiOjAsIlNtYXJ0Rm9yZWdyb3VuZCI6bnVsbCwiQmFja2dyb3VuZEZpbGxUeXBlIjowLCJNYXJnaW4iOnsiJGlkIjoiMzA3IiwiVG9wIjowLCJMZWZ0IjowLCJSaWdodCI6MCwiQm90dG9tIjowfSwiUGFkZGluZyI6eyIkaWQiOiIzMDgiLCJUb3AiOjAsIkxlZnQiOjAsIlJpZ2h0IjowLCJCb3R0b20iOjB9LCJCYWNrZ3JvdW5kIjp7IiRyZWYiOiIxMTgifSwiSXNWaXNpYmxlIjp0cnVlLCJXaWR0aCI6MC4wLCJIZWlnaHQiOjAuMCwiQm9yZGVyU3R5bGUiOnsiJGlkIjoiMzA5IiwiTGluZUNvbG9yIjpudWxsLCJMaW5lV2VpZ2h0IjowLjAsIkxpbmVUeXBlIjowLCJQYXJlbnRTdHlsZSI6bnVsbH0sIlBhcmVudFN0eWxlIjpudWxsfSwiRGF0ZVN0eWxlIjp7IiRpZCI6IjMxMCIsIkZvbnRTZXR0aW5ncyI6eyIkaWQiOiIzMTEiLCJGb250U2l6ZSI6MTAsIkZvbnROYW1lIjoiQ2FsaWJyaSIsIklzQm9sZCI6ZmFsc2UsIklzSXRhbGljIjpmYWxzZSwiSXNVbmRlcmxpbmVkIjpmYWxzZSwiUGFyZW50U3R5bGUiOm51bGx9LCJBdXRvU2l6ZSI6MCwiRm9yZWdyb3VuZCI6eyIkaWQiOiIzMTIiLCJDb2xvciI6eyIkcmVmIjoiMTIyIn19LCJNYXhXaWR0aCI6MjAwLjAsIk1heEhlaWdodCI6IkluZmluaXR5IiwiU21hcnRGb3JlZ3JvdW5kSXNBY3RpdmUiOmZhbHNlLCJIb3Jpem9udGFsQWxpZ25tZW50IjowLCJWZXJ0aWNhbEFsaWdubWVudCI6MCwiU21hcnRGb3JlZ3JvdW5kIjpudWxsLCJCYWNrZ3JvdW5kRmlsbFR5cGUiOjAsIk1hcmdpbiI6eyIkaWQiOiIzMTMiLCJUb3AiOjAsIkxlZnQiOjAsIlJpZ2h0IjowLCJCb3R0b20iOjB9LCJQYWRkaW5nIjp7IiRpZCI6IjMxNCIsIlRvcCI6MCwiTGVmdCI6MCwiUmlnaHQiOjAsIkJvdHRvbSI6MH0sIkJhY2tncm91bmQiOnsiJHJlZiI6IjEyNSJ9LCJJc1Zpc2libGUiOnRydWUsIldpZHRoIjowLjAsIkhlaWdodCI6MC4wLCJCb3JkZXJTdHlsZSI6eyIkaWQiOiIzMTUiLCJMaW5lQ29sb3IiOm51bGwsIkxpbmVXZWlnaHQiOjAuMCwiTGluZVR5cGUiOjAsIlBhcmVudFN0eWxlIjpudWxsfSwiUGFyZW50U3R5bGUiOm51bGx9LCJEYXRlRm9ybWF0Ijp7IiRpZCI6IjMxNi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xNyIsIkRhdGVQYXJ0SXNWaXNpYmxlIjpmYWxzZSwiVGltZVBhcnRJc1Zpc2libGUiOmZhbHNlfX0sIldlZWtOdW1iZXJpbmciOnsiJGlkIjoiMzE4IiwiRm9ybWF0IjowLCJJc1Zpc2libGUiOmZhbHNlLCJMYXN0S25vd25WaXNpYmlsaXR5U3RhdGUiOmZhbHNlfSwiSXNWaXNpYmxlIjp0cnVlLCJQYXJlbnRTdHlsZSI6bnVsbH0sIkluZGV4Ijo0LCJTbWFydER1cmF0aW9uQWN0aXZhdGVkIjpmYWxzZSwiRGF0ZUZvcm1hdCI6eyIkcmVmIjoiMzE2In0sIldlZWtOdW1iZXJpbmciOnsiJGlkIjoiMzE5IiwiRm9ybWF0IjowLCJJc1Zpc2libGUiOmZhbHNlLCJMYXN0S25vd25WaXNpYmlsaXR5U3RhdGUiOmZhbHNlfSwiSWQiOiI0ZGRlMWRhNy02NmUwLTQ0YmEtOWJjNS01MDI4NWRhOTUxMzciLCJJbXBvcnRJZCI6bnVsbCwiVGl0bGUiOiJFbnZpc2F0IChFc2EpIiwiTm90ZSI6bnVsbCwiSHlwZXJsaW5rIjp7IiRpZCI6IjMyMCIsIkFkZHJlc3MiOm51bGwsIlN1YkFkZHJlc3MiOm51bGx9LCJJc0NoYW5nZWQiOmZhbHNlLCJJc05ldyI6ZmFsc2V9LHsiJGlkIjoiMzIxIiwiR3JvdXBOYW1lIjpudWxsLCJTdGFydERhdGUiOiIyMDA4LTA2LTIwVDAwOjAwOjAwWiIsIkVuZERhdGUiOiIyMDE5LTEwLTEwVDIzOjU5OjAwWiIsIlBlcmNlbnRhZ2VDb21wbGV0ZSI6bnVsbCwiU3R5bGUiOnsiJGlkIjoiMzIyIiwiU2hhcGUiOjAsIlNoYXBlVGhpY2tuZXNzIjoxLCJEdXJhdGlvbkZvcm1hdCI6MCwiSW5jbHVkZU5vbldvcmtpbmdEYXlzSW5EdXJhdGlvbiI6ZmFsc2UsIlBlcmNlbnRhZ2VDb21wbGV0ZVN0eWxlIjp7IiRpZCI6IjMyMyIsIkZvbnRTZXR0aW5ncyI6eyIkaWQiOiIzMjQiLCJGb250U2l6ZSI6MTAsIkZvbnROYW1lIjoiQ2FsaWJyaSIsIklzQm9sZCI6ZmFsc2UsIklzSXRhbGljIjpmYWxzZSwiSXNVbmRlcmxpbmVkIjpmYWxzZSwiUGFyZW50U3R5bGUiOm51bGx9LCJBdXRvU2l6ZSI6MCwiRm9yZWdyb3VuZCI6eyIkaWQiOiIzMjUiLCJDb2xvciI6eyIkcmVmIjoiODcifX0sIk1heFdpZHRoIjoyMDAuMCwiTWF4SGVpZ2h0IjoiSW5maW5pdHkiLCJTbWFydEZvcmVncm91bmRJc0FjdGl2ZSI6ZmFsc2UsIkhvcml6b250YWxBbGlnbm1lbnQiOjAsIlZlcnRpY2FsQWxpZ25tZW50IjowLCJTbWFydEZvcmVncm91bmQiOm51bGwsIkJhY2tncm91bmRGaWxsVHlwZSI6MCwiTWFyZ2luIjp7IiRpZCI6IjMyNiIsIlRvcCI6MCwiTGVmdCI6MCwiUmlnaHQiOjAsIkJvdHRvbSI6MH0sIlBhZGRpbmciOnsiJGlkIjoiMzI3IiwiVG9wIjowLCJMZWZ0IjowLCJSaWdodCI6MCwiQm90dG9tIjowfSwiQmFja2dyb3VuZCI6eyIkcmVmIjoiOTAifSwiSXNWaXNpYmxlIjp0cnVlLCJXaWR0aCI6MC4wLCJIZWlnaHQiOjAuMCwiQm9yZGVyU3R5bGUiOnsiJGlkIjoiMzI4IiwiTGluZUNvbG9yIjpudWxsLCJMaW5lV2VpZ2h0IjowLjAsIkxpbmVUeXBlIjowLCJQYXJlbnRTdHlsZSI6bnVsbH0sIlBhcmVudFN0eWxlIjpudWxsfSwiRHVyYXRpb25TdHlsZSI6eyIkaWQiOiIzMjkiLCJGb250U2V0dGluZ3MiOnsiJGlkIjoiMzMwIiwiRm9udFNpemUiOjEwLCJGb250TmFtZSI6IkNhbGlicmkiLCJJc0JvbGQiOmZhbHNlLCJJc0l0YWxpYyI6ZmFsc2UsIklzVW5kZXJsaW5lZCI6ZmFsc2UsIlBhcmVudFN0eWxlIjpudWxsfSwiQXV0b1NpemUiOjAsIkZvcmVncm91bmQiOnsiJGlkIjoiMzMxIiwiQ29sb3IiOnsiJHJlZiI6Ijk0In19LCJNYXhXaWR0aCI6MjAwLjAsIk1heEhlaWdodCI6IkluZmluaXR5IiwiU21hcnRGb3JlZ3JvdW5kSXNBY3RpdmUiOmZhbHNlLCJIb3Jpem9udGFsQWxpZ25tZW50IjowLCJWZXJ0aWNhbEFsaWdubWVudCI6MCwiU21hcnRGb3JlZ3JvdW5kIjpudWxsLCJCYWNrZ3JvdW5kRmlsbFR5cGUiOjAsIk1hcmdpbiI6eyIkaWQiOiIzMzIiLCJUb3AiOjAsIkxlZnQiOjAsIlJpZ2h0IjowLCJCb3R0b20iOjB9LCJQYWRkaW5nIjp7IiRpZCI6IjMzMyIsIlRvcCI6MCwiTGVmdCI6MCwiUmlnaHQiOjAsIkJvdHRvbSI6MH0sIkJhY2tncm91bmQiOnsiJHJlZiI6Ijk3In0sIklzVmlzaWJsZSI6dHJ1ZSwiV2lkdGgiOjAuMCwiSGVpZ2h0IjowLjAsIkJvcmRlclN0eWxlIjp7IiRpZCI6IjMzNCIsIkxpbmVDb2xvciI6bnVsbCwiTGluZVdlaWdodCI6MC4wLCJMaW5lVHlwZSI6MCwiUGFyZW50U3R5bGUiOm51bGx9LCJQYXJlbnRTdHlsZSI6bnVsbH0sIkhvcml6b250YWxDb25uZWN0b3JTdHlsZSI6eyIkaWQiOiIzMzUiLCJMaW5lQ29sb3IiOnsiJHJlZiI6Ijk5In0sIkxpbmVXZWlnaHQiOjEuMCwiTGluZVR5cGUiOjAsIlBhcmVudFN0eWxlIjpudWxsfSwiVmVydGljYWxDb25uZWN0b3JTdHlsZSI6eyIkaWQiOiIzMzY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M3IiwiTWFyZ2luIjp7IiRpZCI6IjMzOCIsIlRvcCI6MCwiTGVmdCI6NCwiUmlnaHQiOjQsIkJvdHRvbSI6MH0sIlBhZGRpbmciOnsiJGlkIjoiMzM5IiwiVG9wIjowLCJMZWZ0IjowLCJSaWdodCI6MCwiQm90dG9tIjowfSwiQmFja2dyb3VuZCI6eyIkaWQiOiIzNDAiLCJDb2xvciI6eyIkaWQiOiIzNDEiLCJBIjoyNTUsIlIiOjY4LCJHIjoxMTQsIkIiOjE5Nn19LCJJc1Zpc2libGUiOnRydWUsIldpZHRoIjowLjAsIkhlaWdodCI6MTYuMCwiQm9yZGVyU3R5bGUiOnsiJGlkIjoiMzQyIiwiTGluZUNvbG9yIjp7IiRyZWYiOiIxMTAifSwiTGluZVdlaWdodCI6MC4wLCJMaW5lVHlwZSI6MCwiUGFyZW50U3R5bGUiOm51bGx9LCJQYXJlbnRTdHlsZSI6bnVsbH0sIlRpdGxlU3R5bGUiOnsiJGlkIjoiMzQzIiwiRm9udFNldHRpbmdzIjp7IiRpZCI6IjM0NCIsIkZvbnRTaXplIjoxMSwiRm9udE5hbWUiOiJDYWxpYnJpIiwiSXNCb2xkIjp0cnVlLCJJc0l0YWxpYyI6ZmFsc2UsIklzVW5kZXJsaW5lZCI6ZmFsc2UsIlBhcmVudFN0eWxlIjpudWxsfSwiQXV0b1NpemUiOjAsIkZvcmVncm91bmQiOnsiJGlkIjoiMzQ1IiwiQ29sb3IiOnsiJHJlZiI6IjExNSJ9fSwiTWF4V2lkdGgiOjk2MC4wLCJNYXhIZWlnaHQiOiJJbmZpbml0eSIsIlNtYXJ0Rm9yZWdyb3VuZElzQWN0aXZlIjpmYWxzZSwiSG9yaXpvbnRhbEFsaWdubWVudCI6MCwiVmVydGljYWxBbGlnbm1lbnQiOjAsIlNtYXJ0Rm9yZWdyb3VuZCI6bnVsbCwiQmFja2dyb3VuZEZpbGxUeXBlIjowLCJNYXJnaW4iOnsiJGlkIjoiMzQ2IiwiVG9wIjowLCJMZWZ0IjowLCJSaWdodCI6MCwiQm90dG9tIjowfSwiUGFkZGluZyI6eyIkaWQiOiIzNDciLCJUb3AiOjAsIkxlZnQiOjAsIlJpZ2h0IjowLCJCb3R0b20iOjB9LCJCYWNrZ3JvdW5kIjp7IiRyZWYiOiIxMTgifSwiSXNWaXNpYmxlIjp0cnVlLCJXaWR0aCI6MC4wLCJIZWlnaHQiOjAuMCwiQm9yZGVyU3R5bGUiOnsiJGlkIjoiMzQ4IiwiTGluZUNvbG9yIjpudWxsLCJMaW5lV2VpZ2h0IjowLjAsIkxpbmVUeXBlIjowLCJQYXJlbnRTdHlsZSI6bnVsbH0sIlBhcmVudFN0eWxlIjpudWxsfSwiRGF0ZVN0eWxlIjp7IiRpZCI6IjM0OSIsIkZvbnRTZXR0aW5ncyI6eyIkaWQiOiIzNTAiLCJGb250U2l6ZSI6MTAsIkZvbnROYW1lIjoiQ2FsaWJyaSIsIklzQm9sZCI6ZmFsc2UsIklzSXRhbGljIjpmYWxzZSwiSXNVbmRlcmxpbmVkIjpmYWxzZSwiUGFyZW50U3R5bGUiOm51bGx9LCJBdXRvU2l6ZSI6MCwiRm9yZWdyb3VuZCI6eyIkaWQiOiIzNTEiLCJDb2xvciI6eyIkcmVmIjoiMTIyIn19LCJNYXhXaWR0aCI6MjAwLjAsIk1heEhlaWdodCI6IkluZmluaXR5IiwiU21hcnRGb3JlZ3JvdW5kSXNBY3RpdmUiOmZhbHNlLCJIb3Jpem9udGFsQWxpZ25tZW50IjowLCJWZXJ0aWNhbEFsaWdubWVudCI6MCwiU21hcnRGb3JlZ3JvdW5kIjpudWxsLCJCYWNrZ3JvdW5kRmlsbFR5cGUiOjAsIk1hcmdpbiI6eyIkaWQiOiIzNTIiLCJUb3AiOjAsIkxlZnQiOjAsIlJpZ2h0IjowLCJCb3R0b20iOjB9LCJQYWRkaW5nIjp7IiRpZCI6IjM1MyIsIlRvcCI6MCwiTGVmdCI6MCwiUmlnaHQiOjAsIkJvdHRvbSI6MH0sIkJhY2tncm91bmQiOnsiJHJlZiI6IjEyNSJ9LCJJc1Zpc2libGUiOnRydWUsIldpZHRoIjowLjAsIkhlaWdodCI6MC4wLCJCb3JkZXJTdHlsZSI6eyIkaWQiOiIzNTQiLCJMaW5lQ29sb3IiOm51bGwsIkxpbmVXZWlnaHQiOjAuMCwiTGluZVR5cGUiOjAsIlBhcmVudFN0eWxlIjpudWxsfSwiUGFyZW50U3R5bGUiOm51bGx9LCJEYXRlRm9ybWF0Ijp7IiRpZCI6IjM1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1NiIsIkRhdGVQYXJ0SXNWaXNpYmxlIjpmYWxzZSwiVGltZVBhcnRJc1Zpc2libGUiOmZhbHNlfX0sIldlZWtOdW1iZXJpbmciOnsiJGlkIjoiMzU3IiwiRm9ybWF0IjowLCJJc1Zpc2libGUiOmZhbHNlLCJMYXN0S25vd25WaXNpYmlsaXR5U3RhdGUiOmZhbHNlfSwiSXNWaXNpYmxlIjp0cnVlLCJQYXJlbnRTdHlsZSI6bnVsbH0sIkluZGV4Ijo1LCJTbWFydER1cmF0aW9uQWN0aXZhdGVkIjpmYWxzZSwiRGF0ZUZvcm1hdCI6eyIkcmVmIjoiMzU1In0sIldlZWtOdW1iZXJpbmciOnsiJGlkIjoiMzU4IiwiRm9ybWF0IjowLCJJc1Zpc2libGUiOmZhbHNlLCJMYXN0S25vd25WaXNpYmlsaXR5U3RhdGUiOmZhbHNlfSwiSWQiOiJmNTYxZDcwZS04ZGFlLTRkMDctYmNhOC0wZjZmOWVkNTI4N2MiLCJJbXBvcnRJZCI6bnVsbCwiVGl0bGUiOiJKYXNvbi0yIChDbmVzL0V1bWV0c2F0L05hc2EvTm9hYSkiLCJOb3RlIjpudWxsLCJIeXBlcmxpbmsiOnsiJGlkIjoiMzU5IiwiQWRkcmVzcyI6bnVsbCwiU3ViQWRkcmVzcyI6bnVsbH0sIklzQ2hhbmdlZCI6ZmFsc2UsIklzTmV3IjpmYWxzZX0seyIkaWQiOiIzNjAiLCJHcm91cE5hbWUiOm51bGwsIlN0YXJ0RGF0ZSI6IjIwMTAtMDQtMDhUMDA6MDA6MDBaIiwiRW5kRGF0ZSI6IjIwMjEtMTItMzFUMjM6NTk6MDBaIiwiUGVyY2VudGFnZUNvbXBsZXRlIjpudWxsLCJTdHlsZSI6eyIkaWQiOiIzNjEiLCJTaGFwZSI6MCwiU2hhcGVUaGlja25lc3MiOjEsIkR1cmF0aW9uRm9ybWF0IjowLCJJbmNsdWRlTm9uV29ya2luZ0RheXNJbkR1cmF0aW9uIjpmYWxzZSwiUGVyY2VudGFnZUNvbXBsZXRlU3R5bGUiOnsiJGlkIjoiMzYyIiwiRm9udFNldHRpbmdzIjp7IiRpZCI6IjM2MyIsIkZvbnRTaXplIjoxMCwiRm9udE5hbWUiOiJDYWxpYnJpIiwiSXNCb2xkIjpmYWxzZSwiSXNJdGFsaWMiOmZhbHNlLCJJc1VuZGVybGluZWQiOmZhbHNlLCJQYXJlbnRTdHlsZSI6bnVsbH0sIkF1dG9TaXplIjowLCJGb3JlZ3JvdW5kIjp7IiRpZCI6IjM2NCIsIkNvbG9yIjp7IiRyZWYiOiI4NyJ9fSwiTWF4V2lkdGgiOjIwMC4wLCJNYXhIZWlnaHQiOiJJbmZpbml0eSIsIlNtYXJ0Rm9yZWdyb3VuZElzQWN0aXZlIjpmYWxzZSwiSG9yaXpvbnRhbEFsaWdubWVudCI6MCwiVmVydGljYWxBbGlnbm1lbnQiOjAsIlNtYXJ0Rm9yZWdyb3VuZCI6bnVsbCwiQmFja2dyb3VuZEZpbGxUeXBlIjowLCJNYXJnaW4iOnsiJGlkIjoiMzY1IiwiVG9wIjowLCJMZWZ0IjowLCJSaWdodCI6MCwiQm90dG9tIjowfSwiUGFkZGluZyI6eyIkaWQiOiIzNjYiLCJUb3AiOjAsIkxlZnQiOjAsIlJpZ2h0IjowLCJCb3R0b20iOjB9LCJCYWNrZ3JvdW5kIjp7IiRyZWYiOiI5MCJ9LCJJc1Zpc2libGUiOnRydWUsIldpZHRoIjowLjAsIkhlaWdodCI6MC4wLCJCb3JkZXJTdHlsZSI6eyIkaWQiOiIzNjciLCJMaW5lQ29sb3IiOm51bGwsIkxpbmVXZWlnaHQiOjAuMCwiTGluZVR5cGUiOjAsIlBhcmVudFN0eWxlIjpudWxsfSwiUGFyZW50U3R5bGUiOm51bGx9LCJEdXJhdGlvblN0eWxlIjp7IiRpZCI6IjM2OCIsIkZvbnRTZXR0aW5ncyI6eyIkaWQiOiIzNjkiLCJGb250U2l6ZSI6MTAsIkZvbnROYW1lIjoiQ2FsaWJyaSIsIklzQm9sZCI6ZmFsc2UsIklzSXRhbGljIjpmYWxzZSwiSXNVbmRlcmxpbmVkIjpmYWxzZSwiUGFyZW50U3R5bGUiOm51bGx9LCJBdXRvU2l6ZSI6MCwiRm9yZWdyb3VuZCI6eyIkaWQiOiIzNzAiLCJDb2xvciI6eyIkcmVmIjoiOTQifX0sIk1heFdpZHRoIjoyMDAuMCwiTWF4SGVpZ2h0IjoiSW5maW5pdHkiLCJTbWFydEZvcmVncm91bmRJc0FjdGl2ZSI6ZmFsc2UsIkhvcml6b250YWxBbGlnbm1lbnQiOjAsIlZlcnRpY2FsQWxpZ25tZW50IjowLCJTbWFydEZvcmVncm91bmQiOm51bGwsIkJhY2tncm91bmRGaWxsVHlwZSI6MCwiTWFyZ2luIjp7IiRpZCI6IjM3MSIsIlRvcCI6MCwiTGVmdCI6MCwiUmlnaHQiOjAsIkJvdHRvbSI6MH0sIlBhZGRpbmciOnsiJGlkIjoiMzcyIiwiVG9wIjowLCJMZWZ0IjowLCJSaWdodCI6MCwiQm90dG9tIjowfSwiQmFja2dyb3VuZCI6eyIkcmVmIjoiOTcifSwiSXNWaXNpYmxlIjp0cnVlLCJXaWR0aCI6MC4wLCJIZWlnaHQiOjAuMCwiQm9yZGVyU3R5bGUiOnsiJGlkIjoiMzczIiwiTGluZUNvbG9yIjpudWxsLCJMaW5lV2VpZ2h0IjowLjAsIkxpbmVUeXBlIjowLCJQYXJlbnRTdHlsZSI6bnVsbH0sIlBhcmVudFN0eWxlIjpudWxsfSwiSG9yaXpvbnRhbENvbm5lY3RvclN0eWxlIjp7IiRpZCI6IjM3NCIsIkxpbmVDb2xvciI6eyIkcmVmIjoiOTkifSwiTGluZVdlaWdodCI6MS4wLCJMaW5lVHlwZSI6MCwiUGFyZW50U3R5bGUiOm51bGx9LCJWZXJ0aWNhbENvbm5lY3RvclN0eWxlIjp7IiRpZCI6IjM3NS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zYiLCJNYXJnaW4iOnsiJGlkIjoiMzc3IiwiVG9wIjowLCJMZWZ0Ijo0LCJSaWdodCI6NCwiQm90dG9tIjowfSwiUGFkZGluZyI6eyIkaWQiOiIzNzgiLCJUb3AiOjAsIkxlZnQiOjAsIlJpZ2h0IjowLCJCb3R0b20iOjB9LCJCYWNrZ3JvdW5kIjp7IiRpZCI6IjM3OSIsIkNvbG9yIjp7IiRpZCI6IjM4MCIsIkEiOjI1NSwiUiI6NjgsIkciOjExNCwiQiI6MTk2fX0sIklzVmlzaWJsZSI6dHJ1ZSwiV2lkdGgiOjAuMCwiSGVpZ2h0IjoxNi4wLCJCb3JkZXJTdHlsZSI6eyIkaWQiOiIzODEiLCJMaW5lQ29sb3IiOnsiJHJlZiI6IjExMCJ9LCJMaW5lV2VpZ2h0IjowLjAsIkxpbmVUeXBlIjowLCJQYXJlbnRTdHlsZSI6bnVsbH0sIlBhcmVudFN0eWxlIjpudWxsfSwiVGl0bGVTdHlsZSI6eyIkaWQiOiIzODIiLCJGb250U2V0dGluZ3MiOnsiJGlkIjoiMzgzIiwiRm9udFNpemUiOjExLCJGb250TmFtZSI6IkNhbGlicmkiLCJJc0JvbGQiOnRydWUsIklzSXRhbGljIjpmYWxzZSwiSXNVbmRlcmxpbmVkIjpmYWxzZSwiUGFyZW50U3R5bGUiOm51bGx9LCJBdXRvU2l6ZSI6MCwiRm9yZWdyb3VuZCI6eyIkaWQiOiIzODQiLCJDb2xvciI6eyIkcmVmIjoiMTE1In19LCJNYXhXaWR0aCI6OTYwLjAsIk1heEhlaWdodCI6IkluZmluaXR5IiwiU21hcnRGb3JlZ3JvdW5kSXNBY3RpdmUiOmZhbHNlLCJIb3Jpem9udGFsQWxpZ25tZW50IjowLCJWZXJ0aWNhbEFsaWdubWVudCI6MCwiU21hcnRGb3JlZ3JvdW5kIjpudWxsLCJCYWNrZ3JvdW5kRmlsbFR5cGUiOjAsIk1hcmdpbiI6eyIkaWQiOiIzODUiLCJUb3AiOjAsIkxlZnQiOjAsIlJpZ2h0IjowLCJCb3R0b20iOjB9LCJQYWRkaW5nIjp7IiRpZCI6IjM4NiIsIlRvcCI6MCwiTGVmdCI6MCwiUmlnaHQiOjAsIkJvdHRvbSI6MH0sIkJhY2tncm91bmQiOnsiJHJlZiI6IjExOCJ9LCJJc1Zpc2libGUiOnRydWUsIldpZHRoIjowLjAsIkhlaWdodCI6MC4wLCJCb3JkZXJTdHlsZSI6eyIkaWQiOiIzODciLCJMaW5lQ29sb3IiOm51bGwsIkxpbmVXZWlnaHQiOjAuMCwiTGluZVR5cGUiOjAsIlBhcmVudFN0eWxlIjpudWxsfSwiUGFyZW50U3R5bGUiOm51bGx9LCJEYXRlU3R5bGUiOnsiJGlkIjoiMzg4IiwiRm9udFNldHRpbmdzIjp7IiRpZCI6IjM4OSIsIkZvbnRTaXplIjoxMCwiRm9udE5hbWUiOiJDYWxpYnJpIiwiSXNCb2xkIjpmYWxzZSwiSXNJdGFsaWMiOmZhbHNlLCJJc1VuZGVybGluZWQiOmZhbHNlLCJQYXJlbnRTdHlsZSI6bnVsbH0sIkF1dG9TaXplIjowLCJGb3JlZ3JvdW5kIjp7IiRpZCI6IjM5MCIsIkNvbG9yIjp7IiRyZWYiOiIxMjIifX0sIk1heFdpZHRoIjoyMDAuMCwiTWF4SGVpZ2h0IjoiSW5maW5pdHkiLCJTbWFydEZvcmVncm91bmRJc0FjdGl2ZSI6ZmFsc2UsIkhvcml6b250YWxBbGlnbm1lbnQiOjAsIlZlcnRpY2FsQWxpZ25tZW50IjowLCJTbWFydEZvcmVncm91bmQiOm51bGwsIkJhY2tncm91bmRGaWxsVHlwZSI6MCwiTWFyZ2luIjp7IiRpZCI6IjM5MSIsIlRvcCI6MCwiTGVmdCI6MCwiUmlnaHQiOjAsIkJvdHRvbSI6MH0sIlBhZGRpbmciOnsiJGlkIjoiMzkyIiwiVG9wIjowLCJMZWZ0IjowLCJSaWdodCI6MCwiQm90dG9tIjowfSwiQmFja2dyb3VuZCI6eyIkcmVmIjoiMTI1In0sIklzVmlzaWJsZSI6dHJ1ZSwiV2lkdGgiOjAuMCwiSGVpZ2h0IjowLjAsIkJvcmRlclN0eWxlIjp7IiRpZCI6IjM5MyIsIkxpbmVDb2xvciI6bnVsbCwiTGluZVdlaWdodCI6MC4wLCJMaW5lVHlwZSI6MCwiUGFyZW50U3R5bGUiOm51bGx9LCJQYXJlbnRTdHlsZSI6bnVsbH0sIkRhdGVGb3JtYXQiOnsiJGlkIjoiMzk0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zk1IiwiRGF0ZVBhcnRJc1Zpc2libGUiOmZhbHNlLCJUaW1lUGFydElzVmlzaWJsZSI6ZmFsc2V9fSwiV2Vla051bWJlcmluZyI6eyIkaWQiOiIzOTYiLCJGb3JtYXQiOjAsIklzVmlzaWJsZSI6ZmFsc2UsIkxhc3RLbm93blZpc2liaWxpdHlTdGF0ZSI6ZmFsc2V9LCJJc1Zpc2libGUiOnRydWUsIlBhcmVudFN0eWxlIjpudWxsfSwiSW5kZXgiOjYsIlNtYXJ0RHVyYXRpb25BY3RpdmF0ZWQiOmZhbHNlLCJEYXRlRm9ybWF0Ijp7IiRyZWYiOiIzOTQifSwiV2Vla051bWJlcmluZyI6eyIkaWQiOiIzOTciLCJGb3JtYXQiOjAsIklzVmlzaWJsZSI6ZmFsc2UsIkxhc3RLbm93blZpc2liaWxpdHlTdGF0ZSI6ZmFsc2V9LCJJZCI6IjUxMWI5NGM3LWVkYmItNDBiYy1iYTBmLTQxODkyZTQzZGE0YSIsIkltcG9ydElkIjpudWxsLCJUaXRsZSI6IkNyeW9zYXQtMiAoRXNhKSIsIk5vdGUiOm51bGwsIkh5cGVybGluayI6eyIkaWQiOiIzOTgiLCJBZGRyZXNzIjpudWxsLCJTdWJBZGRyZXNzIjpudWxsfSwiSXNDaGFuZ2VkIjpmYWxzZSwiSXNOZXciOmZhbHNlfSx7IiRpZCI6IjM5OSIsIkdyb3VwTmFtZSI6bnVsbCwiU3RhcnREYXRlIjoiMjAxMy0wMi0yNVQwMDowMDowMFoiLCJFbmREYXRlIjoiMjAyMS0xMi0zMVQyMzo1OTowMFoiLCJQZXJjZW50YWdlQ29tcGxldGUiOm51bGwsIlN0eWxlIjp7IiRpZCI6IjQwMCIsIlNoYXBlIjowLCJTaGFwZVRoaWNrbmVzcyI6MSwiRHVyYXRpb25Gb3JtYXQiOjAsIkluY2x1ZGVOb25Xb3JraW5nRGF5c0luRHVyYXRpb24iOmZhbHNlLCJQZXJjZW50YWdlQ29tcGxldGVTdHlsZSI6eyIkaWQiOiI0MDEiLCJGb250U2V0dGluZ3MiOnsiJGlkIjoiNDAyIiwiRm9udFNpemUiOjEwLCJGb250TmFtZSI6IkNhbGlicmkiLCJJc0JvbGQiOmZhbHNlLCJJc0l0YWxpYyI6ZmFsc2UsIklzVW5kZXJsaW5lZCI6ZmFsc2UsIlBhcmVudFN0eWxlIjpudWxsfSwiQXV0b1NpemUiOjAsIkZvcmVncm91bmQiOnsiJGlkIjoiNDAzIiwiQ29sb3IiOnsiJHJlZiI6Ijg3In19LCJNYXhXaWR0aCI6MjAwLjAsIk1heEhlaWdodCI6IkluZmluaXR5IiwiU21hcnRGb3JlZ3JvdW5kSXNBY3RpdmUiOmZhbHNlLCJIb3Jpem9udGFsQWxpZ25tZW50IjowLCJWZXJ0aWNhbEFsaWdubWVudCI6MCwiU21hcnRGb3JlZ3JvdW5kIjpudWxsLCJCYWNrZ3JvdW5kRmlsbFR5cGUiOjAsIk1hcmdpbiI6eyIkaWQiOiI0MDQiLCJUb3AiOjAsIkxlZnQiOjAsIlJpZ2h0IjowLCJCb3R0b20iOjB9LCJQYWRkaW5nIjp7IiRpZCI6IjQwNSIsIlRvcCI6MCwiTGVmdCI6MCwiUmlnaHQiOjAsIkJvdHRvbSI6MH0sIkJhY2tncm91bmQiOnsiJHJlZiI6IjkwIn0sIklzVmlzaWJsZSI6dHJ1ZSwiV2lkdGgiOjAuMCwiSGVpZ2h0IjowLjAsIkJvcmRlclN0eWxlIjp7IiRpZCI6IjQwNiIsIkxpbmVDb2xvciI6bnVsbCwiTGluZVdlaWdodCI6MC4wLCJMaW5lVHlwZSI6MCwiUGFyZW50U3R5bGUiOm51bGx9LCJQYXJlbnRTdHlsZSI6bnVsbH0sIkR1cmF0aW9uU3R5bGUiOnsiJGlkIjoiNDA3IiwiRm9udFNldHRpbmdzIjp7IiRpZCI6IjQwOCIsIkZvbnRTaXplIjoxMCwiRm9udE5hbWUiOiJDYWxpYnJpIiwiSXNCb2xkIjpmYWxzZSwiSXNJdGFsaWMiOmZhbHNlLCJJc1VuZGVybGluZWQiOmZhbHNlLCJQYXJlbnRTdHlsZSI6bnVsbH0sIkF1dG9TaXplIjowLCJGb3JlZ3JvdW5kIjp7IiRpZCI6IjQwOSIsIkNvbG9yIjp7IiRyZWYiOiI5NCJ9fSwiTWF4V2lkdGgiOjIwMC4wLCJNYXhIZWlnaHQiOiJJbmZpbml0eSIsIlNtYXJ0Rm9yZWdyb3VuZElzQWN0aXZlIjpmYWxzZSwiSG9yaXpvbnRhbEFsaWdubWVudCI6MCwiVmVydGljYWxBbGlnbm1lbnQiOjAsIlNtYXJ0Rm9yZWdyb3VuZCI6bnVsbCwiQmFja2dyb3VuZEZpbGxUeXBlIjowLCJNYXJnaW4iOnsiJGlkIjoiNDEwIiwiVG9wIjowLCJMZWZ0IjowLCJSaWdodCI6MCwiQm90dG9tIjowfSwiUGFkZGluZyI6eyIkaWQiOiI0MTEiLCJUb3AiOjAsIkxlZnQiOjAsIlJpZ2h0IjowLCJCb3R0b20iOjB9LCJCYWNrZ3JvdW5kIjp7IiRyZWYiOiI5NyJ9LCJJc1Zpc2libGUiOnRydWUsIldpZHRoIjowLjAsIkhlaWdodCI6MC4wLCJCb3JkZXJTdHlsZSI6eyIkaWQiOiI0MTIiLCJMaW5lQ29sb3IiOm51bGwsIkxpbmVXZWlnaHQiOjAuMCwiTGluZVR5cGUiOjAsIlBhcmVudFN0eWxlIjpudWxsfSwiUGFyZW50U3R5bGUiOm51bGx9LCJIb3Jpem9udGFsQ29ubmVjdG9yU3R5bGUiOnsiJGlkIjoiNDEzIiwiTGluZUNvbG9yIjp7IiRyZWYiOiI5OSJ9LCJMaW5lV2VpZ2h0IjoxLjAsIkxpbmVUeXBlIjowLCJQYXJlbnRTdHlsZSI6bnVsbH0sIlZlcnRpY2FsQ29ubmVjdG9yU3R5bGUiOnsiJGlkIjoiNDE0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xNSIsIk1hcmdpbiI6eyIkaWQiOiI0MTYiLCJUb3AiOjAsIkxlZnQiOjQsIlJpZ2h0Ijo0LCJCb3R0b20iOjB9LCJQYWRkaW5nIjp7IiRpZCI6IjQxNyIsIlRvcCI6MCwiTGVmdCI6MCwiUmlnaHQiOjAsIkJvdHRvbSI6MH0sIkJhY2tncm91bmQiOnsiJGlkIjoiNDE4IiwiQ29sb3IiOnsiJGlkIjoiNDE5IiwiQSI6MjU1LCJSIjo2OCwiRyI6MTE0LCJCIjoxOTZ9fSwiSXNWaXNpYmxlIjp0cnVlLCJXaWR0aCI6MC4wLCJIZWlnaHQiOjE2LjAsIkJvcmRlclN0eWxlIjp7IiRpZCI6IjQyMCIsIkxpbmVDb2xvciI6eyIkcmVmIjoiMTEwIn0sIkxpbmVXZWlnaHQiOjAuMCwiTGluZVR5cGUiOjAsIlBhcmVudFN0eWxlIjpudWxsfSwiUGFyZW50U3R5bGUiOm51bGx9LCJUaXRsZVN0eWxlIjp7IiRpZCI6IjQyMSIsIkZvbnRTZXR0aW5ncyI6eyIkaWQiOiI0MjIiLCJGb250U2l6ZSI6MTEsIkZvbnROYW1lIjoiQ2FsaWJyaSIsIklzQm9sZCI6dHJ1ZSwiSXNJdGFsaWMiOmZhbHNlLCJJc1VuZGVybGluZWQiOmZhbHNlLCJQYXJlbnRTdHlsZSI6bnVsbH0sIkF1dG9TaXplIjowLCJGb3JlZ3JvdW5kIjp7IiRpZCI6IjQyMyIsIkNvbG9yIjp7IiRyZWYiOiIxMTUifX0sIk1heFdpZHRoIjo5NjAuMCwiTWF4SGVpZ2h0IjoiSW5maW5pdHkiLCJTbWFydEZvcmVncm91bmRJc0FjdGl2ZSI6ZmFsc2UsIkhvcml6b250YWxBbGlnbm1lbnQiOjAsIlZlcnRpY2FsQWxpZ25tZW50IjowLCJTbWFydEZvcmVncm91bmQiOm51bGwsIkJhY2tncm91bmRGaWxsVHlwZSI6MCwiTWFyZ2luIjp7IiRpZCI6IjQyNCIsIlRvcCI6MCwiTGVmdCI6MCwiUmlnaHQiOjAsIkJvdHRvbSI6MH0sIlBhZGRpbmciOnsiJGlkIjoiNDI1IiwiVG9wIjowLCJMZWZ0IjowLCJSaWdodCI6MCwiQm90dG9tIjowfSwiQmFja2dyb3VuZCI6eyIkcmVmIjoiMTE4In0sIklzVmlzaWJsZSI6dHJ1ZSwiV2lkdGgiOjAuMCwiSGVpZ2h0IjowLjAsIkJvcmRlclN0eWxlIjp7IiRpZCI6IjQyNiIsIkxpbmVDb2xvciI6bnVsbCwiTGluZVdlaWdodCI6MC4wLCJMaW5lVHlwZSI6MCwiUGFyZW50U3R5bGUiOm51bGx9LCJQYXJlbnRTdHlsZSI6bnVsbH0sIkRhdGVTdHlsZSI6eyIkaWQiOiI0MjciLCJGb250U2V0dGluZ3MiOnsiJGlkIjoiNDI4IiwiRm9udFNpemUiOjEwLCJGb250TmFtZSI6IkNhbGlicmkiLCJJc0JvbGQiOmZhbHNlLCJJc0l0YWxpYyI6ZmFsc2UsIklzVW5kZXJsaW5lZCI6ZmFsc2UsIlBhcmVudFN0eWxlIjpudWxsfSwiQXV0b1NpemUiOjAsIkZvcmVncm91bmQiOnsiJGlkIjoiNDI5IiwiQ29sb3IiOnsiJHJlZiI6IjEyMiJ9fSwiTWF4V2lkdGgiOjIwMC4wLCJNYXhIZWlnaHQiOiJJbmZpbml0eSIsIlNtYXJ0Rm9yZWdyb3VuZElzQWN0aXZlIjpmYWxzZSwiSG9yaXpvbnRhbEFsaWdubWVudCI6MCwiVmVydGljYWxBbGlnbm1lbnQiOjAsIlNtYXJ0Rm9yZWdyb3VuZCI6bnVsbCwiQmFja2dyb3VuZEZpbGxUeXBlIjowLCJNYXJnaW4iOnsiJGlkIjoiNDMwIiwiVG9wIjowLCJMZWZ0IjowLCJSaWdodCI6MCwiQm90dG9tIjowfSwiUGFkZGluZyI6eyIkaWQiOiI0MzEiLCJUb3AiOjAsIkxlZnQiOjAsIlJpZ2h0IjowLCJCb3R0b20iOjB9LCJCYWNrZ3JvdW5kIjp7IiRyZWYiOiIxMjUifSwiSXNWaXNpYmxlIjp0cnVlLCJXaWR0aCI6MC4wLCJIZWlnaHQiOjAuMCwiQm9yZGVyU3R5bGUiOnsiJGlkIjoiNDMyIiwiTGluZUNvbG9yIjpudWxsLCJMaW5lV2VpZ2h0IjowLjAsIkxpbmVUeXBlIjowLCJQYXJlbnRTdHlsZSI6bnVsbH0sIlBhcmVudFN0eWxlIjpudWxsfSwiRGF0ZUZvcm1hdCI6eyIkaWQiOiI0MzM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0MzQiLCJEYXRlUGFydElzVmlzaWJsZSI6ZmFsc2UsIlRpbWVQYXJ0SXNWaXNpYmxlIjpmYWxzZX19LCJXZWVrTnVtYmVyaW5nIjp7IiRpZCI6IjQzNSIsIkZvcm1hdCI6MCwiSXNWaXNpYmxlIjpmYWxzZSwiTGFzdEtub3duVmlzaWJpbGl0eVN0YXRlIjpmYWxzZX0sIklzVmlzaWJsZSI6dHJ1ZSwiUGFyZW50U3R5bGUiOm51bGx9LCJJbmRleCI6NywiU21hcnREdXJhdGlvbkFjdGl2YXRlZCI6ZmFsc2UsIkRhdGVGb3JtYXQiOnsiJHJlZiI6IjQzMyJ9LCJXZWVrTnVtYmVyaW5nIjp7IiRpZCI6IjQzNiIsIkZvcm1hdCI6MCwiSXNWaXNpYmxlIjpmYWxzZSwiTGFzdEtub3duVmlzaWJpbGl0eVN0YXRlIjpmYWxzZX0sIklkIjoiMzlhZTk1OTAtZjVlNS00MjlmLTg4MDctOTQ2ZTc5NTZhYzBkIiwiSW1wb3J0SWQiOm51bGwsIlRpdGxlIjoiU2FyYWwgKENuZXMvSXNybykiLCJOb3RlIjpudWxsLCJIeXBlcmxpbmsiOnsiJGlkIjoiNDM3IiwiQWRkcmVzcyI6bnVsbCwiU3ViQWRkcmVzcyI6bnVsbH0sIklzQ2hhbmdlZCI6ZmFsc2UsIklzTmV3IjpmYWxzZX0seyIkaWQiOiI0MzgiLCJHcm91cE5hbWUiOm51bGwsIlN0YXJ0RGF0ZSI6IjIwMTYtMDEtMTdUMDA6MDA6MDBaIiwiRW5kRGF0ZSI6IjIwMjMtMDEtMThUMjM6NTk6MDBaIiwiUGVyY2VudGFnZUNvbXBsZXRlIjpudWxsLCJTdHlsZSI6eyIkaWQiOiI0MzkiLCJTaGFwZSI6MCwiU2hhcGVUaGlja25lc3MiOjEsIkR1cmF0aW9uRm9ybWF0IjowLCJJbmNsdWRlTm9uV29ya2luZ0RheXNJbkR1cmF0aW9uIjpmYWxzZSwiUGVyY2VudGFnZUNvbXBsZXRlU3R5bGUiOnsiJGlkIjoiNDQwIiwiRm9udFNldHRpbmdzIjp7IiRpZCI6IjQ0MSIsIkZvbnRTaXplIjoxMCwiRm9udE5hbWUiOiJDYWxpYnJpIiwiSXNCb2xkIjpmYWxzZSwiSXNJdGFsaWMiOmZhbHNlLCJJc1VuZGVybGluZWQiOmZhbHNlLCJQYXJlbnRTdHlsZSI6bnVsbH0sIkF1dG9TaXplIjowLCJGb3JlZ3JvdW5kIjp7IiRpZCI6IjQ0MiIsIkNvbG9yIjp7IiRyZWYiOiI4NyJ9fSwiTWF4V2lkdGgiOjIwMC4wLCJNYXhIZWlnaHQiOiJJbmZpbml0eSIsIlNtYXJ0Rm9yZWdyb3VuZElzQWN0aXZlIjpmYWxzZSwiSG9yaXpvbnRhbEFsaWdubWVudCI6MCwiVmVydGljYWxBbGlnbm1lbnQiOjAsIlNtYXJ0Rm9yZWdyb3VuZCI6bnVsbCwiQmFja2dyb3VuZEZpbGxUeXBlIjowLCJNYXJnaW4iOnsiJGlkIjoiNDQzIiwiVG9wIjowLCJMZWZ0IjowLCJSaWdodCI6MCwiQm90dG9tIjowfSwiUGFkZGluZyI6eyIkaWQiOiI0NDQiLCJUb3AiOjAsIkxlZnQiOjAsIlJpZ2h0IjowLCJCb3R0b20iOjB9LCJCYWNrZ3JvdW5kIjp7IiRyZWYiOiI5MCJ9LCJJc1Zpc2libGUiOnRydWUsIldpZHRoIjowLjAsIkhlaWdodCI6MC4wLCJCb3JkZXJTdHlsZSI6eyIkaWQiOiI0NDUiLCJMaW5lQ29sb3IiOm51bGwsIkxpbmVXZWlnaHQiOjAuMCwiTGluZVR5cGUiOjAsIlBhcmVudFN0eWxlIjpudWxsfSwiUGFyZW50U3R5bGUiOm51bGx9LCJEdXJhdGlvblN0eWxlIjp7IiRpZCI6IjQ0NiIsIkZvbnRTZXR0aW5ncyI6eyIkaWQiOiI0NDciLCJGb250U2l6ZSI6MTAsIkZvbnROYW1lIjoiQ2FsaWJyaSIsIklzQm9sZCI6ZmFsc2UsIklzSXRhbGljIjpmYWxzZSwiSXNVbmRlcmxpbmVkIjpmYWxzZSwiUGFyZW50U3R5bGUiOm51bGx9LCJBdXRvU2l6ZSI6MCwiRm9yZWdyb3VuZCI6eyIkaWQiOiI0NDgiLCJDb2xvciI6eyIkcmVmIjoiOTQifX0sIk1heFdpZHRoIjoyMDAuMCwiTWF4SGVpZ2h0IjoiSW5maW5pdHkiLCJTbWFydEZvcmVncm91bmRJc0FjdGl2ZSI6ZmFsc2UsIkhvcml6b250YWxBbGlnbm1lbnQiOjAsIlZlcnRpY2FsQWxpZ25tZW50IjowLCJTbWFydEZvcmVncm91bmQiOm51bGwsIkJhY2tncm91bmRGaWxsVHlwZSI6MCwiTWFyZ2luIjp7IiRpZCI6IjQ0OSIsIlRvcCI6MCwiTGVmdCI6MCwiUmlnaHQiOjAsIkJvdHRvbSI6MH0sIlBhZGRpbmciOnsiJGlkIjoiNDUwIiwiVG9wIjowLCJMZWZ0IjowLCJSaWdodCI6MCwiQm90dG9tIjowfSwiQmFja2dyb3VuZCI6eyIkcmVmIjoiOTcifSwiSXNWaXNpYmxlIjp0cnVlLCJXaWR0aCI6MC4wLCJIZWlnaHQiOjAuMCwiQm9yZGVyU3R5bGUiOnsiJGlkIjoiNDUxIiwiTGluZUNvbG9yIjpudWxsLCJMaW5lV2VpZ2h0IjowLjAsIkxpbmVUeXBlIjowLCJQYXJlbnRTdHlsZSI6bnVsbH0sIlBhcmVudFN0eWxlIjpudWxsfSwiSG9yaXpvbnRhbENvbm5lY3RvclN0eWxlIjp7IiRpZCI6IjQ1MiIsIkxpbmVDb2xvciI6eyIkcmVmIjoiOTkifSwiTGluZVdlaWdodCI6MS4wLCJMaW5lVHlwZSI6MCwiUGFyZW50U3R5bGUiOm51bGx9LCJWZXJ0aWNhbENvbm5lY3RvclN0eWxlIjp7IiRpZCI6IjQ1My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NTQiLCJNYXJnaW4iOnsiJGlkIjoiNDU1IiwiVG9wIjowLCJMZWZ0Ijo0LCJSaWdodCI6NCwiQm90dG9tIjowfSwiUGFkZGluZyI6eyIkaWQiOiI0NTYiLCJUb3AiOjAsIkxlZnQiOjAsIlJpZ2h0IjowLCJCb3R0b20iOjB9LCJCYWNrZ3JvdW5kIjp7IiRpZCI6IjQ1NyIsIkNvbG9yIjp7IiRpZCI6IjQ1OCIsIkEiOjI1NSwiUiI6NjgsIkciOjExNCwiQiI6MTk2fX0sIklzVmlzaWJsZSI6dHJ1ZSwiV2lkdGgiOjAuMCwiSGVpZ2h0IjoxNi4wLCJCb3JkZXJTdHlsZSI6eyIkaWQiOiI0NTkiLCJMaW5lQ29sb3IiOnsiJHJlZiI6IjExMCJ9LCJMaW5lV2VpZ2h0IjowLjAsIkxpbmVUeXBlIjowLCJQYXJlbnRTdHlsZSI6bnVsbH0sIlBhcmVudFN0eWxlIjpudWxsfSwiVGl0bGVTdHlsZSI6eyIkaWQiOiI0NjAiLCJGb250U2V0dGluZ3MiOnsiJGlkIjoiNDYxIiwiRm9udFNpemUiOjExLCJGb250TmFtZSI6IkNhbGlicmkiLCJJc0JvbGQiOnRydWUsIklzSXRhbGljIjpmYWxzZSwiSXNVbmRlcmxpbmVkIjpmYWxzZSwiUGFyZW50U3R5bGUiOm51bGx9LCJBdXRvU2l6ZSI6MCwiRm9yZWdyb3VuZCI6eyIkaWQiOiI0NjIiLCJDb2xvciI6eyIkcmVmIjoiMTE1In19LCJNYXhXaWR0aCI6OTYwLjAsIk1heEhlaWdodCI6IkluZmluaXR5IiwiU21hcnRGb3JlZ3JvdW5kSXNBY3RpdmUiOmZhbHNlLCJIb3Jpem9udGFsQWxpZ25tZW50IjowLCJWZXJ0aWNhbEFsaWdubWVudCI6MCwiU21hcnRGb3JlZ3JvdW5kIjpudWxsLCJCYWNrZ3JvdW5kRmlsbFR5cGUiOjAsIk1hcmdpbiI6eyIkaWQiOiI0NjMiLCJUb3AiOjAsIkxlZnQiOjAsIlJpZ2h0IjowLCJCb3R0b20iOjB9LCJQYWRkaW5nIjp7IiRpZCI6IjQ2NCIsIlRvcCI6MCwiTGVmdCI6MCwiUmlnaHQiOjAsIkJvdHRvbSI6MH0sIkJhY2tncm91bmQiOnsiJHJlZiI6IjExOCJ9LCJJc1Zpc2libGUiOnRydWUsIldpZHRoIjowLjAsIkhlaWdodCI6MC4wLCJCb3JkZXJTdHlsZSI6eyIkaWQiOiI0NjUiLCJMaW5lQ29sb3IiOm51bGwsIkxpbmVXZWlnaHQiOjAuMCwiTGluZVR5cGUiOjAsIlBhcmVudFN0eWxlIjpudWxsfSwiUGFyZW50U3R5bGUiOm51bGx9LCJEYXRlU3R5bGUiOnsiJGlkIjoiNDY2IiwiRm9udFNldHRpbmdzIjp7IiRpZCI6IjQ2NyIsIkZvbnRTaXplIjoxMCwiRm9udE5hbWUiOiJDYWxpYnJpIiwiSXNCb2xkIjpmYWxzZSwiSXNJdGFsaWMiOmZhbHNlLCJJc1VuZGVybGluZWQiOmZhbHNlLCJQYXJlbnRTdHlsZSI6bnVsbH0sIkF1dG9TaXplIjowLCJGb3JlZ3JvdW5kIjp7IiRpZCI6IjQ2OCIsIkNvbG9yIjp7IiRyZWYiOiIxMjIifX0sIk1heFdpZHRoIjoyMDAuMCwiTWF4SGVpZ2h0IjoiSW5maW5pdHkiLCJTbWFydEZvcmVncm91bmRJc0FjdGl2ZSI6ZmFsc2UsIkhvcml6b250YWxBbGlnbm1lbnQiOjAsIlZlcnRpY2FsQWxpZ25tZW50IjowLCJTbWFydEZvcmVncm91bmQiOm51bGwsIkJhY2tncm91bmRGaWxsVHlwZSI6MCwiTWFyZ2luIjp7IiRpZCI6IjQ2OSIsIlRvcCI6MCwiTGVmdCI6MCwiUmlnaHQiOjAsIkJvdHRvbSI6MH0sIlBhZGRpbmciOnsiJGlkIjoiNDcwIiwiVG9wIjowLCJMZWZ0IjowLCJSaWdodCI6MCwiQm90dG9tIjowfSwiQmFja2dyb3VuZCI6eyIkcmVmIjoiMTI1In0sIklzVmlzaWJsZSI6dHJ1ZSwiV2lkdGgiOjAuMCwiSGVpZ2h0IjowLjAsIkJvcmRlclN0eWxlIjp7IiRpZCI6IjQ3MSIsIkxpbmVDb2xvciI6bnVsbCwiTGluZVdlaWdodCI6MC4wLCJMaW5lVHlwZSI6MCwiUGFyZW50U3R5bGUiOm51bGx9LCJQYXJlbnRTdHlsZSI6bnVsbH0sIkRhdGVGb3JtYXQiOnsiJGlkIjoiNDcy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DczIiwiRGF0ZVBhcnRJc1Zpc2libGUiOmZhbHNlLCJUaW1lUGFydElzVmlzaWJsZSI6ZmFsc2V9fSwiV2Vla051bWJlcmluZyI6eyIkaWQiOiI0NzQiLCJGb3JtYXQiOjAsIklzVmlzaWJsZSI6ZmFsc2UsIkxhc3RLbm93blZpc2liaWxpdHlTdGF0ZSI6ZmFsc2V9LCJJc1Zpc2libGUiOnRydWUsIlBhcmVudFN0eWxlIjpudWxsfSwiSW5kZXgiOjgsIlNtYXJ0RHVyYXRpb25BY3RpdmF0ZWQiOmZhbHNlLCJEYXRlRm9ybWF0Ijp7IiRyZWYiOiI0NzIifSwiV2Vla051bWJlcmluZyI6eyIkaWQiOiI0NzUiLCJGb3JtYXQiOjAsIklzVmlzaWJsZSI6ZmFsc2UsIkxhc3RLbm93blZpc2liaWxpdHlTdGF0ZSI6ZmFsc2V9LCJJZCI6IjhiNjE4ZTEzLTdhOTAtNGIzZC04YmYzLTk3NWQ3ZWQ5YWMzMiIsIkltcG9ydElkIjpudWxsLCJUaXRsZSI6Ikphc29uLTMgKEV1bWV0c2F0L05vYWEvQ25lcy9OYXNhKSIsIk5vdGUiOm51bGwsIkh5cGVybGluayI6eyIkaWQiOiI0NzYiLCJBZGRyZXNzIjpudWxsLCJTdWJBZGRyZXNzIjpudWxsfSwiSXNDaGFuZ2VkIjpmYWxzZSwiSXNOZXciOmZhbHNlfSx7IiRpZCI6IjQ3NyIsIkdyb3VwTmFtZSI6bnVsbCwiU3RhcnREYXRlIjoiMjAxNi0wMi0xNlQwMDowMDowMFoiLCJFbmREYXRlIjoiMjAyMy0wMi0xNlQyMzo1OTowMFoiLCJQZXJjZW50YWdlQ29tcGxldGUiOm51bGwsIlN0eWxlIjp7IiRpZCI6IjQ3OCIsIlNoYXBlIjowLCJTaGFwZVRoaWNrbmVzcyI6MSwiRHVyYXRpb25Gb3JtYXQiOjAsIkluY2x1ZGVOb25Xb3JraW5nRGF5c0luRHVyYXRpb24iOmZhbHNlLCJQZXJjZW50YWdlQ29tcGxldGVTdHlsZSI6eyIkaWQiOiI0NzkiLCJGb250U2V0dGluZ3MiOnsiJGlkIjoiNDgwIiwiRm9udFNpemUiOjEwLCJGb250TmFtZSI6IkNhbGlicmkiLCJJc0JvbGQiOmZhbHNlLCJJc0l0YWxpYyI6ZmFsc2UsIklzVW5kZXJsaW5lZCI6ZmFsc2UsIlBhcmVudFN0eWxlIjpudWxsfSwiQXV0b1NpemUiOjAsIkZvcmVncm91bmQiOnsiJGlkIjoiNDgxIiwiQ29sb3IiOnsiJHJlZiI6Ijg3In19LCJNYXhXaWR0aCI6MjAwLjAsIk1heEhlaWdodCI6IkluZmluaXR5IiwiU21hcnRGb3JlZ3JvdW5kSXNBY3RpdmUiOmZhbHNlLCJIb3Jpem9udGFsQWxpZ25tZW50IjowLCJWZXJ0aWNhbEFsaWdubWVudCI6MCwiU21hcnRGb3JlZ3JvdW5kIjpudWxsLCJCYWNrZ3JvdW5kRmlsbFR5cGUiOjAsIk1hcmdpbiI6eyIkaWQiOiI0ODIiLCJUb3AiOjAsIkxlZnQiOjAsIlJpZ2h0IjowLCJCb3R0b20iOjB9LCJQYWRkaW5nIjp7IiRpZCI6IjQ4MyIsIlRvcCI6MCwiTGVmdCI6MCwiUmlnaHQiOjAsIkJvdHRvbSI6MH0sIkJhY2tncm91bmQiOnsiJHJlZiI6IjkwIn0sIklzVmlzaWJsZSI6dHJ1ZSwiV2lkdGgiOjAuMCwiSGVpZ2h0IjowLjAsIkJvcmRlclN0eWxlIjp7IiRpZCI6IjQ4NCIsIkxpbmVDb2xvciI6bnVsbCwiTGluZVdlaWdodCI6MC4wLCJMaW5lVHlwZSI6MCwiUGFyZW50U3R5bGUiOm51bGx9LCJQYXJlbnRTdHlsZSI6bnVsbH0sIkR1cmF0aW9uU3R5bGUiOnsiJGlkIjoiNDg1IiwiRm9udFNldHRpbmdzIjp7IiRpZCI6IjQ4NiIsIkZvbnRTaXplIjoxMCwiRm9udE5hbWUiOiJDYWxpYnJpIiwiSXNCb2xkIjpmYWxzZSwiSXNJdGFsaWMiOmZhbHNlLCJJc1VuZGVybGluZWQiOmZhbHNlLCJQYXJlbnRTdHlsZSI6bnVsbH0sIkF1dG9TaXplIjowLCJGb3JlZ3JvdW5kIjp7IiRpZCI6IjQ4NyIsIkNvbG9yIjp7IiRyZWYiOiI5NCJ9fSwiTWF4V2lkdGgiOjIwMC4wLCJNYXhIZWlnaHQiOiJJbmZpbml0eSIsIlNtYXJ0Rm9yZWdyb3VuZElzQWN0aXZlIjpmYWxzZSwiSG9yaXpvbnRhbEFsaWdubWVudCI6MCwiVmVydGljYWxBbGlnbm1lbnQiOjAsIlNtYXJ0Rm9yZWdyb3VuZCI6bnVsbCwiQmFja2dyb3VuZEZpbGxUeXBlIjowLCJNYXJnaW4iOnsiJGlkIjoiNDg4IiwiVG9wIjowLCJMZWZ0IjowLCJSaWdodCI6MCwiQm90dG9tIjowfSwiUGFkZGluZyI6eyIkaWQiOiI0ODkiLCJUb3AiOjAsIkxlZnQiOjAsIlJpZ2h0IjowLCJCb3R0b20iOjB9LCJCYWNrZ3JvdW5kIjp7IiRyZWYiOiI5NyJ9LCJJc1Zpc2libGUiOnRydWUsIldpZHRoIjowLjAsIkhlaWdodCI6MC4wLCJCb3JkZXJTdHlsZSI6eyIkaWQiOiI0OTAiLCJMaW5lQ29sb3IiOm51bGwsIkxpbmVXZWlnaHQiOjAuMCwiTGluZVR5cGUiOjAsIlBhcmVudFN0eWxlIjpudWxsfSwiUGFyZW50U3R5bGUiOm51bGx9LCJIb3Jpem9udGFsQ29ubmVjdG9yU3R5bGUiOnsiJGlkIjoiNDkxIiwiTGluZUNvbG9yIjp7IiRyZWYiOiI5OSJ9LCJMaW5lV2VpZ2h0IjoxLjAsIkxpbmVUeXBlIjowLCJQYXJlbnRTdHlsZSI6bnVsbH0sIlZlcnRpY2FsQ29ubmVjdG9yU3R5bGUiOnsiJGlkIjoiNDk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5MyIsIk1hcmdpbiI6eyIkaWQiOiI0OTQiLCJUb3AiOjAsIkxlZnQiOjQsIlJpZ2h0Ijo0LCJCb3R0b20iOjB9LCJQYWRkaW5nIjp7IiRpZCI6IjQ5NSIsIlRvcCI6MCwiTGVmdCI6MCwiUmlnaHQiOjAsIkJvdHRvbSI6MH0sIkJhY2tncm91bmQiOnsiJGlkIjoiNDk2IiwiQ29sb3IiOnsiJGlkIjoiNDk3IiwiQSI6MjU1LCJSIjo2OCwiRyI6MTE0LCJCIjoxOTZ9fSwiSXNWaXNpYmxlIjp0cnVlLCJXaWR0aCI6MC4wLCJIZWlnaHQiOjE2LjAsIkJvcmRlclN0eWxlIjp7IiRpZCI6IjQ5OCIsIkxpbmVDb2xvciI6eyIkcmVmIjoiMTEwIn0sIkxpbmVXZWlnaHQiOjAuMCwiTGluZVR5cGUiOjAsIlBhcmVudFN0eWxlIjpudWxsfSwiUGFyZW50U3R5bGUiOm51bGx9LCJUaXRsZVN0eWxlIjp7IiRpZCI6IjQ5OSIsIkZvbnRTZXR0aW5ncyI6eyIkaWQiOiI1MDAiLCJGb250U2l6ZSI6MTEsIkZvbnROYW1lIjoiQ2FsaWJyaSIsIklzQm9sZCI6dHJ1ZSwiSXNJdGFsaWMiOmZhbHNlLCJJc1VuZGVybGluZWQiOmZhbHNlLCJQYXJlbnRTdHlsZSI6bnVsbH0sIkF1dG9TaXplIjowLCJGb3JlZ3JvdW5kIjp7IiRpZCI6IjUwMSIsIkNvbG9yIjp7IiRyZWYiOiIxMTUifX0sIk1heFdpZHRoIjo5NjAuMCwiTWF4SGVpZ2h0IjoiSW5maW5pdHkiLCJTbWFydEZvcmVncm91bmRJc0FjdGl2ZSI6ZmFsc2UsIkhvcml6b250YWxBbGlnbm1lbnQiOjAsIlZlcnRpY2FsQWxpZ25tZW50IjowLCJTbWFydEZvcmVncm91bmQiOm51bGwsIkJhY2tncm91bmRGaWxsVHlwZSI6MCwiTWFyZ2luIjp7IiRpZCI6IjUwMiIsIlRvcCI6MCwiTGVmdCI6MCwiUmlnaHQiOjAsIkJvdHRvbSI6MH0sIlBhZGRpbmciOnsiJGlkIjoiNTAzIiwiVG9wIjowLCJMZWZ0IjowLCJSaWdodCI6MCwiQm90dG9tIjowfSwiQmFja2dyb3VuZCI6eyIkcmVmIjoiMTE4In0sIklzVmlzaWJsZSI6dHJ1ZSwiV2lkdGgiOjAuMCwiSGVpZ2h0IjowLjAsIkJvcmRlclN0eWxlIjp7IiRpZCI6IjUwNCIsIkxpbmVDb2xvciI6bnVsbCwiTGluZVdlaWdodCI6MC4wLCJMaW5lVHlwZSI6MCwiUGFyZW50U3R5bGUiOm51bGx9LCJQYXJlbnRTdHlsZSI6bnVsbH0sIkRhdGVTdHlsZSI6eyIkaWQiOiI1MDUiLCJGb250U2V0dGluZ3MiOnsiJGlkIjoiNTA2IiwiRm9udFNpemUiOjEwLCJGb250TmFtZSI6IkNhbGlicmkiLCJJc0JvbGQiOmZhbHNlLCJJc0l0YWxpYyI6ZmFsc2UsIklzVW5kZXJsaW5lZCI6ZmFsc2UsIlBhcmVudFN0eWxlIjpudWxsfSwiQXV0b1NpemUiOjAsIkZvcmVncm91bmQiOnsiJGlkIjoiNTA3IiwiQ29sb3IiOnsiJHJlZiI6IjEyMiJ9fSwiTWF4V2lkdGgiOjIwMC4wLCJNYXhIZWlnaHQiOiJJbmZpbml0eSIsIlNtYXJ0Rm9yZWdyb3VuZElzQWN0aXZlIjpmYWxzZSwiSG9yaXpvbnRhbEFsaWdubWVudCI6MCwiVmVydGljYWxBbGlnbm1lbnQiOjAsIlNtYXJ0Rm9yZWdyb3VuZCI6bnVsbCwiQmFja2dyb3VuZEZpbGxUeXBlIjowLCJNYXJnaW4iOnsiJGlkIjoiNTA4IiwiVG9wIjowLCJMZWZ0IjowLCJSaWdodCI6MCwiQm90dG9tIjowfSwiUGFkZGluZyI6eyIkaWQiOiI1MDkiLCJUb3AiOjAsIkxlZnQiOjAsIlJpZ2h0IjowLCJCb3R0b20iOjB9LCJCYWNrZ3JvdW5kIjp7IiRyZWYiOiIxMjUifSwiSXNWaXNpYmxlIjp0cnVlLCJXaWR0aCI6MC4wLCJIZWlnaHQiOjAuMCwiQm9yZGVyU3R5bGUiOnsiJGlkIjoiNTEwIiwiTGluZUNvbG9yIjpudWxsLCJMaW5lV2VpZ2h0IjowLjAsIkxpbmVUeXBlIjowLCJQYXJlbnRTdHlsZSI6bnVsbH0sIlBhcmVudFN0eWxlIjpudWxsfSwiRGF0ZUZvcm1hdCI6eyIkaWQiOiI1MTE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1MTIiLCJEYXRlUGFydElzVmlzaWJsZSI6ZmFsc2UsIlRpbWVQYXJ0SXNWaXNpYmxlIjpmYWxzZX19LCJXZWVrTnVtYmVyaW5nIjp7IiRpZCI6IjUxMyIsIkZvcm1hdCI6MCwiSXNWaXNpYmxlIjpmYWxzZSwiTGFzdEtub3duVmlzaWJpbGl0eVN0YXRlIjpmYWxzZX0sIklzVmlzaWJsZSI6dHJ1ZSwiUGFyZW50U3R5bGUiOm51bGx9LCJJbmRleCI6OSwiU21hcnREdXJhdGlvbkFjdGl2YXRlZCI6ZmFsc2UsIkRhdGVGb3JtYXQiOnsiJHJlZiI6IjUxMSJ9LCJXZWVrTnVtYmVyaW5nIjp7IiRpZCI6IjUxNCIsIkZvcm1hdCI6MCwiSXNWaXNpYmxlIjpmYWxzZSwiTGFzdEtub3duVmlzaWJpbGl0eVN0YXRlIjpmYWxzZX0sIklkIjoiMGVlMDViNmItMzZiYS00MTBlLTkxY2QtZDkyNjQ0YWQxZDMyIiwiSW1wb3J0SWQiOm51bGwsIlRpdGxlIjoiU2VudGluZWwtM0EgKEVVKSIsIk5vdGUiOm51bGwsIkh5cGVybGluayI6eyIkaWQiOiI1MTUiLCJBZGRyZXNzIjpudWxsLCJTdWJBZGRyZXNzIjpudWxsfSwiSXNDaGFuZ2VkIjpmYWxzZSwiSXNOZXciOmZhbHNlfSx7IiRpZCI6IjUxNiIsIkdyb3VwTmFtZSI6bnVsbCwiU3RhcnREYXRlIjoiMjAxOC0wMy0zMVQwMDowMDowMFoiLCJFbmREYXRlIjoiMjAyNS0wMS0zMVQyMzo1OTowMFoiLCJQZXJjZW50YWdlQ29tcGxldGUiOm51bGwsIlN0eWxlIjp7IiRpZCI6IjUxNyIsIlNoYXBlIjowLCJTaGFwZVRoaWNrbmVzcyI6MSwiRHVyYXRpb25Gb3JtYXQiOjAsIkluY2x1ZGVOb25Xb3JraW5nRGF5c0luRHVyYXRpb24iOmZhbHNlLCJQZXJjZW50YWdlQ29tcGxldGVTdHlsZSI6eyIkaWQiOiI1MTgiLCJGb250U2V0dGluZ3MiOnsiJGlkIjoiNTE5IiwiRm9udFNpemUiOjEwLCJGb250TmFtZSI6IkNhbGlicmkiLCJJc0JvbGQiOmZhbHNlLCJJc0l0YWxpYyI6ZmFsc2UsIklzVW5kZXJsaW5lZCI6ZmFsc2UsIlBhcmVudFN0eWxlIjpudWxsfSwiQXV0b1NpemUiOjAsIkZvcmVncm91bmQiOnsiJGlkIjoiNTIwIiwiQ29sb3IiOnsiJHJlZiI6Ijg3In19LCJNYXhXaWR0aCI6MjAwLjAsIk1heEhlaWdodCI6IkluZmluaXR5IiwiU21hcnRGb3JlZ3JvdW5kSXNBY3RpdmUiOmZhbHNlLCJIb3Jpem9udGFsQWxpZ25tZW50IjowLCJWZXJ0aWNhbEFsaWdubWVudCI6MCwiU21hcnRGb3JlZ3JvdW5kIjpudWxsLCJCYWNrZ3JvdW5kRmlsbFR5cGUiOjAsIk1hcmdpbiI6eyIkaWQiOiI1MjEiLCJUb3AiOjAsIkxlZnQiOjAsIlJpZ2h0IjowLCJCb3R0b20iOjB9LCJQYWRkaW5nIjp7IiRpZCI6IjUyMiIsIlRvcCI6MCwiTGVmdCI6MCwiUmlnaHQiOjAsIkJvdHRvbSI6MH0sIkJhY2tncm91bmQiOnsiJHJlZiI6IjkwIn0sIklzVmlzaWJsZSI6dHJ1ZSwiV2lkdGgiOjAuMCwiSGVpZ2h0IjowLjAsIkJvcmRlclN0eWxlIjp7IiRpZCI6IjUyMyIsIkxpbmVDb2xvciI6bnVsbCwiTGluZVdlaWdodCI6MC4wLCJMaW5lVHlwZSI6MCwiUGFyZW50U3R5bGUiOm51bGx9LCJQYXJlbnRTdHlsZSI6bnVsbH0sIkR1cmF0aW9uU3R5bGUiOnsiJGlkIjoiNTI0IiwiRm9udFNldHRpbmdzIjp7IiRpZCI6IjUyNSIsIkZvbnRTaXplIjoxMCwiRm9udE5hbWUiOiJDYWxpYnJpIiwiSXNCb2xkIjpmYWxzZSwiSXNJdGFsaWMiOmZhbHNlLCJJc1VuZGVybGluZWQiOmZhbHNlLCJQYXJlbnRTdHlsZSI6bnVsbH0sIkF1dG9TaXplIjowLCJGb3JlZ3JvdW5kIjp7IiRpZCI6IjUyNiIsIkNvbG9yIjp7IiRyZWYiOiI5NCJ9fSwiTWF4V2lkdGgiOjIwMC4wLCJNYXhIZWlnaHQiOiJJbmZpbml0eSIsIlNtYXJ0Rm9yZWdyb3VuZElzQWN0aXZlIjpmYWxzZSwiSG9yaXpvbnRhbEFsaWdubWVudCI6MCwiVmVydGljYWxBbGlnbm1lbnQiOjAsIlNtYXJ0Rm9yZWdyb3VuZCI6bnVsbCwiQmFja2dyb3VuZEZpbGxUeXBlIjowLCJNYXJnaW4iOnsiJGlkIjoiNTI3IiwiVG9wIjowLCJMZWZ0IjowLCJSaWdodCI6MCwiQm90dG9tIjowfSwiUGFkZGluZyI6eyIkaWQiOiI1MjgiLCJUb3AiOjAsIkxlZnQiOjAsIlJpZ2h0IjowLCJCb3R0b20iOjB9LCJCYWNrZ3JvdW5kIjp7IiRyZWYiOiI5NyJ9LCJJc1Zpc2libGUiOnRydWUsIldpZHRoIjowLjAsIkhlaWdodCI6MC4wLCJCb3JkZXJTdHlsZSI6eyIkaWQiOiI1MjkiLCJMaW5lQ29sb3IiOm51bGwsIkxpbmVXZWlnaHQiOjAuMCwiTGluZVR5cGUiOjAsIlBhcmVudFN0eWxlIjpudWxsfSwiUGFyZW50U3R5bGUiOm51bGx9LCJIb3Jpem9udGFsQ29ubmVjdG9yU3R5bGUiOnsiJGlkIjoiNTMwIiwiTGluZUNvbG9yIjp7IiRyZWYiOiI5OSJ9LCJMaW5lV2VpZ2h0IjoxLjAsIkxpbmVUeXBlIjowLCJQYXJlbnRTdHlsZSI6bnVsbH0sIlZlcnRpY2FsQ29ubmVjdG9yU3R5bGUiOnsiJGlkIjoiNTMx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UzMiIsIk1hcmdpbiI6eyIkaWQiOiI1MzMiLCJUb3AiOjAsIkxlZnQiOjQsIlJpZ2h0Ijo0LCJCb3R0b20iOjB9LCJQYWRkaW5nIjp7IiRpZCI6IjUzNCIsIlRvcCI6MCwiTGVmdCI6MCwiUmlnaHQiOjAsIkJvdHRvbSI6MH0sIkJhY2tncm91bmQiOnsiJGlkIjoiNTM1IiwiQ29sb3IiOnsiJGlkIjoiNTM2IiwiQSI6MjU1LCJSIjo2OCwiRyI6MTE0LCJCIjoxOTZ9fSwiSXNWaXNpYmxlIjp0cnVlLCJXaWR0aCI6MC4wLCJIZWlnaHQiOjE2LjAsIkJvcmRlclN0eWxlIjp7IiRpZCI6IjUzNyIsIkxpbmVDb2xvciI6eyIkcmVmIjoiMTEwIn0sIkxpbmVXZWlnaHQiOjAuMCwiTGluZVR5cGUiOjAsIlBhcmVudFN0eWxlIjpudWxsfSwiUGFyZW50U3R5bGUiOm51bGx9LCJUaXRsZVN0eWxlIjp7IiRpZCI6IjUzOCIsIkZvbnRTZXR0aW5ncyI6eyIkaWQiOiI1MzkiLCJGb250U2l6ZSI6MTEsIkZvbnROYW1lIjoiQ2FsaWJyaSIsIklzQm9sZCI6dHJ1ZSwiSXNJdGFsaWMiOmZhbHNlLCJJc1VuZGVybGluZWQiOmZhbHNlLCJQYXJlbnRTdHlsZSI6bnVsbH0sIkF1dG9TaXplIjowLCJGb3JlZ3JvdW5kIjp7IiRpZCI6IjU0MCIsIkNvbG9yIjp7IiRyZWYiOiIxMTUifX0sIk1heFdpZHRoIjo5NjAuMCwiTWF4SGVpZ2h0IjoiSW5maW5pdHkiLCJTbWFydEZvcmVncm91bmRJc0FjdGl2ZSI6ZmFsc2UsIkhvcml6b250YWxBbGlnbm1lbnQiOjAsIlZlcnRpY2FsQWxpZ25tZW50IjowLCJTbWFydEZvcmVncm91bmQiOm51bGwsIkJhY2tncm91bmRGaWxsVHlwZSI6MCwiTWFyZ2luIjp7IiRpZCI6IjU0MSIsIlRvcCI6MCwiTGVmdCI6MCwiUmlnaHQiOjAsIkJvdHRvbSI6MH0sIlBhZGRpbmciOnsiJGlkIjoiNTQyIiwiVG9wIjowLCJMZWZ0IjowLCJSaWdodCI6MCwiQm90dG9tIjowfSwiQmFja2dyb3VuZCI6eyIkcmVmIjoiMTE4In0sIklzVmlzaWJsZSI6dHJ1ZSwiV2lkdGgiOjAuMCwiSGVpZ2h0IjowLjAsIkJvcmRlclN0eWxlIjp7IiRpZCI6IjU0MyIsIkxpbmVDb2xvciI6bnVsbCwiTGluZVdlaWdodCI6MC4wLCJMaW5lVHlwZSI6MCwiUGFyZW50U3R5bGUiOm51bGx9LCJQYXJlbnRTdHlsZSI6bnVsbH0sIkRhdGVTdHlsZSI6eyIkaWQiOiI1NDQiLCJGb250U2V0dGluZ3MiOnsiJGlkIjoiNTQ1IiwiRm9udFNpemUiOjEwLCJGb250TmFtZSI6IkNhbGlicmkiLCJJc0JvbGQiOmZhbHNlLCJJc0l0YWxpYyI6ZmFsc2UsIklzVW5kZXJsaW5lZCI6ZmFsc2UsIlBhcmVudFN0eWxlIjpudWxsfSwiQXV0b1NpemUiOjAsIkZvcmVncm91bmQiOnsiJGlkIjoiNTQ2IiwiQ29sb3IiOnsiJHJlZiI6IjEyMiJ9fSwiTWF4V2lkdGgiOjIwMC4wLCJNYXhIZWlnaHQiOiJJbmZpbml0eSIsIlNtYXJ0Rm9yZWdyb3VuZElzQWN0aXZlIjpmYWxzZSwiSG9yaXpvbnRhbEFsaWdubWVudCI6MCwiVmVydGljYWxBbGlnbm1lbnQiOjAsIlNtYXJ0Rm9yZWdyb3VuZCI6bnVsbCwiQmFja2dyb3VuZEZpbGxUeXBlIjowLCJNYXJnaW4iOnsiJGlkIjoiNTQ3IiwiVG9wIjowLCJMZWZ0IjowLCJSaWdodCI6MCwiQm90dG9tIjowfSwiUGFkZGluZyI6eyIkaWQiOiI1NDgiLCJUb3AiOjAsIkxlZnQiOjAsIlJpZ2h0IjowLCJCb3R0b20iOjB9LCJCYWNrZ3JvdW5kIjp7IiRyZWYiOiIxMjUifSwiSXNWaXNpYmxlIjp0cnVlLCJXaWR0aCI6MC4wLCJIZWlnaHQiOjAuMCwiQm9yZGVyU3R5bGUiOnsiJGlkIjoiNTQ5IiwiTGluZUNvbG9yIjpudWxsLCJMaW5lV2VpZ2h0IjowLjAsIkxpbmVUeXBlIjowLCJQYXJlbnRTdHlsZSI6bnVsbH0sIlBhcmVudFN0eWxlIjpudWxsfSwiRGF0ZUZvcm1hdCI6eyIkaWQiOiI1NTA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1NTEiLCJEYXRlUGFydElzVmlzaWJsZSI6ZmFsc2UsIlRpbWVQYXJ0SXNWaXNpYmxlIjpmYWxzZX19LCJXZWVrTnVtYmVyaW5nIjp7IiRpZCI6IjU1MiIsIkZvcm1hdCI6MCwiSXNWaXNpYmxlIjpmYWxzZSwiTGFzdEtub3duVmlzaWJpbGl0eVN0YXRlIjpmYWxzZX0sIklzVmlzaWJsZSI6dHJ1ZSwiUGFyZW50U3R5bGUiOm51bGx9LCJJbmRleCI6MTAsIlNtYXJ0RHVyYXRpb25BY3RpdmF0ZWQiOmZhbHNlLCJEYXRlRm9ybWF0Ijp7IiRyZWYiOiI1NTAifSwiV2Vla051bWJlcmluZyI6eyIkaWQiOiI1NTMiLCJGb3JtYXQiOjAsIklzVmlzaWJsZSI6ZmFsc2UsIkxhc3RLbm93blZpc2liaWxpdHlTdGF0ZSI6ZmFsc2V9LCJJZCI6IjYwNTgxYjM4LWJhNjYtNGNiYS1hYTdmLWU4MGM2ZDE3ZTg5OCIsIkltcG9ydElkIjpudWxsLCJUaXRsZSI6IlNlbnRpbmVsLTNCIChFVSkiLCJOb3RlIjpudWxsLCJIeXBlcmxpbmsiOnsiJGlkIjoiNTU0IiwiQWRkcmVzcyI6bnVsbCwiU3ViQWRkcmVzcyI6bnVsbH0sIklzQ2hhbmdlZCI6ZmFsc2UsIklzTmV3IjpmYWxzZX0seyIkaWQiOiI1NTUiLCJHcm91cE5hbWUiOm51bGwsIlN0YXJ0RGF0ZSI6IjIwMjAtMTEtMTVUMDA6MDA6MDBaIiwiRW5kRGF0ZSI6IjIwMjctMTEtMTVUMjM6NTk6MDBaIiwiUGVyY2VudGFnZUNvbXBsZXRlIjpudWxsLCJTdHlsZSI6eyIkaWQiOiI1NTYiLCJTaGFwZSI6MCwiU2hhcGVUaGlja25lc3MiOjEsIkR1cmF0aW9uRm9ybWF0IjowLCJJbmNsdWRlTm9uV29ya2luZ0RheXNJbkR1cmF0aW9uIjpmYWxzZSwiUGVyY2VudGFnZUNvbXBsZXRlU3R5bGUiOnsiJGlkIjoiNTU3IiwiRm9udFNldHRpbmdzIjp7IiRpZCI6IjU1OCIsIkZvbnRTaXplIjoxMCwiRm9udE5hbWUiOiJDYWxpYnJpIiwiSXNCb2xkIjpmYWxzZSwiSXNJdGFsaWMiOmZhbHNlLCJJc1VuZGVybGluZWQiOmZhbHNlLCJQYXJlbnRTdHlsZSI6bnVsbH0sIkF1dG9TaXplIjowLCJGb3JlZ3JvdW5kIjp7IiRpZCI6IjU1OSIsIkNvbG9yIjp7IiRyZWYiOiI4NyJ9fSwiTWF4V2lkdGgiOjIwMC4wLCJNYXhIZWlnaHQiOiJJbmZpbml0eSIsIlNtYXJ0Rm9yZWdyb3VuZElzQWN0aXZlIjpmYWxzZSwiSG9yaXpvbnRhbEFsaWdubWVudCI6MCwiVmVydGljYWxBbGlnbm1lbnQiOjAsIlNtYXJ0Rm9yZWdyb3VuZCI6bnVsbCwiQmFja2dyb3VuZEZpbGxUeXBlIjowLCJNYXJnaW4iOnsiJGlkIjoiNTYwIiwiVG9wIjowLCJMZWZ0IjowLCJSaWdodCI6MCwiQm90dG9tIjowfSwiUGFkZGluZyI6eyIkaWQiOiI1NjEiLCJUb3AiOjAsIkxlZnQiOjAsIlJpZ2h0IjowLCJCb3R0b20iOjB9LCJCYWNrZ3JvdW5kIjp7IiRyZWYiOiI5MCJ9LCJJc1Zpc2libGUiOnRydWUsIldpZHRoIjowLjAsIkhlaWdodCI6MC4wLCJCb3JkZXJTdHlsZSI6eyIkaWQiOiI1NjIiLCJMaW5lQ29sb3IiOm51bGwsIkxpbmVXZWlnaHQiOjAuMCwiTGluZVR5cGUiOjAsIlBhcmVudFN0eWxlIjpudWxsfSwiUGFyZW50U3R5bGUiOm51bGx9LCJEdXJhdGlvblN0eWxlIjp7IiRpZCI6IjU2MyIsIkZvbnRTZXR0aW5ncyI6eyIkaWQiOiI1NjQiLCJGb250U2l6ZSI6MTAsIkZvbnROYW1lIjoiQ2FsaWJyaSIsIklzQm9sZCI6ZmFsc2UsIklzSXRhbGljIjpmYWxzZSwiSXNVbmRlcmxpbmVkIjpmYWxzZSwiUGFyZW50U3R5bGUiOm51bGx9LCJBdXRvU2l6ZSI6MCwiRm9yZWdyb3VuZCI6eyIkaWQiOiI1NjUiLCJDb2xvciI6eyIkcmVmIjoiOTQifX0sIk1heFdpZHRoIjoyMDAuMCwiTWF4SGVpZ2h0IjoiSW5maW5pdHkiLCJTbWFydEZvcmVncm91bmRJc0FjdGl2ZSI6ZmFsc2UsIkhvcml6b250YWxBbGlnbm1lbnQiOjAsIlZlcnRpY2FsQWxpZ25tZW50IjowLCJTbWFydEZvcmVncm91bmQiOm51bGwsIkJhY2tncm91bmRGaWxsVHlwZSI6MCwiTWFyZ2luIjp7IiRpZCI6IjU2NiIsIlRvcCI6MCwiTGVmdCI6MCwiUmlnaHQiOjAsIkJvdHRvbSI6MH0sIlBhZGRpbmciOnsiJGlkIjoiNTY3IiwiVG9wIjowLCJMZWZ0IjowLCJSaWdodCI6MCwiQm90dG9tIjowfSwiQmFja2dyb3VuZCI6eyIkcmVmIjoiOTcifSwiSXNWaXNpYmxlIjp0cnVlLCJXaWR0aCI6MC4wLCJIZWlnaHQiOjAuMCwiQm9yZGVyU3R5bGUiOnsiJGlkIjoiNTY4IiwiTGluZUNvbG9yIjpudWxsLCJMaW5lV2VpZ2h0IjowLjAsIkxpbmVUeXBlIjowLCJQYXJlbnRTdHlsZSI6bnVsbH0sIlBhcmVudFN0eWxlIjpudWxsfSwiSG9yaXpvbnRhbENvbm5lY3RvclN0eWxlIjp7IiRpZCI6IjU2OSIsIkxpbmVDb2xvciI6eyIkcmVmIjoiOTkifSwiTGluZVdlaWdodCI6MS4wLCJMaW5lVHlwZSI6MCwiUGFyZW50U3R5bGUiOm51bGx9LCJWZXJ0aWNhbENvbm5lY3RvclN0eWxlIjp7IiRpZCI6IjU3MC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1NzEiLCJNYXJnaW4iOnsiJGlkIjoiNTcyIiwiVG9wIjowLCJMZWZ0Ijo0LCJSaWdodCI6NCwiQm90dG9tIjowfSwiUGFkZGluZyI6eyIkaWQiOiI1NzMiLCJUb3AiOjAsIkxlZnQiOjAsIlJpZ2h0IjowLCJCb3R0b20iOjB9LCJCYWNrZ3JvdW5kIjp7IiRpZCI6IjU3NCIsIkNvbG9yIjp7IiRpZCI6IjU3NSIsIkEiOjI1NSwiUiI6NjgsIkciOjExNCwiQiI6MTk2fX0sIklzVmlzaWJsZSI6dHJ1ZSwiV2lkdGgiOjAuMCwiSGVpZ2h0IjoxNi4wLCJCb3JkZXJTdHlsZSI6eyIkaWQiOiI1NzYiLCJMaW5lQ29sb3IiOnsiJHJlZiI6IjExMCJ9LCJMaW5lV2VpZ2h0IjowLjAsIkxpbmVUeXBlIjowLCJQYXJlbnRTdHlsZSI6bnVsbH0sIlBhcmVudFN0eWxlIjpudWxsfSwiVGl0bGVTdHlsZSI6eyIkaWQiOiI1NzciLCJGb250U2V0dGluZ3MiOnsiJGlkIjoiNTc4IiwiRm9udFNpemUiOjExLCJGb250TmFtZSI6IkNhbGlicmkiLCJJc0JvbGQiOnRydWUsIklzSXRhbGljIjpmYWxzZSwiSXNVbmRlcmxpbmVkIjpmYWxzZSwiUGFyZW50U3R5bGUiOm51bGx9LCJBdXRvU2l6ZSI6MCwiRm9yZWdyb3VuZCI6eyIkaWQiOiI1NzkiLCJDb2xvciI6eyIkcmVmIjoiMTE1In19LCJNYXhXaWR0aCI6OTYwLjAsIk1heEhlaWdodCI6IkluZmluaXR5IiwiU21hcnRGb3JlZ3JvdW5kSXNBY3RpdmUiOmZhbHNlLCJIb3Jpem9udGFsQWxpZ25tZW50IjowLCJWZXJ0aWNhbEFsaWdubWVudCI6MCwiU21hcnRGb3JlZ3JvdW5kIjpudWxsLCJCYWNrZ3JvdW5kRmlsbFR5cGUiOjAsIk1hcmdpbiI6eyIkaWQiOiI1ODAiLCJUb3AiOjAsIkxlZnQiOjAsIlJpZ2h0IjowLCJCb3R0b20iOjB9LCJQYWRkaW5nIjp7IiRpZCI6IjU4MSIsIlRvcCI6MCwiTGVmdCI6MCwiUmlnaHQiOjAsIkJvdHRvbSI6MH0sIkJhY2tncm91bmQiOnsiJHJlZiI6IjExOCJ9LCJJc1Zpc2libGUiOnRydWUsIldpZHRoIjowLjAsIkhlaWdodCI6MC4wLCJCb3JkZXJTdHlsZSI6eyIkaWQiOiI1ODIiLCJMaW5lQ29sb3IiOm51bGwsIkxpbmVXZWlnaHQiOjAuMCwiTGluZVR5cGUiOjAsIlBhcmVudFN0eWxlIjpudWxsfSwiUGFyZW50U3R5bGUiOm51bGx9LCJEYXRlU3R5bGUiOnsiJGlkIjoiNTgzIiwiRm9udFNldHRpbmdzIjp7IiRpZCI6IjU4NCIsIkZvbnRTaXplIjoxMCwiRm9udE5hbWUiOiJDYWxpYnJpIiwiSXNCb2xkIjpmYWxzZSwiSXNJdGFsaWMiOmZhbHNlLCJJc1VuZGVybGluZWQiOmZhbHNlLCJQYXJlbnRTdHlsZSI6bnVsbH0sIkF1dG9TaXplIjowLCJGb3JlZ3JvdW5kIjp7IiRpZCI6IjU4NSIsIkNvbG9yIjp7IiRyZWYiOiIxMjIifX0sIk1heFdpZHRoIjoyMDAuMCwiTWF4SGVpZ2h0IjoiSW5maW5pdHkiLCJTbWFydEZvcmVncm91bmRJc0FjdGl2ZSI6ZmFsc2UsIkhvcml6b250YWxBbGlnbm1lbnQiOjAsIlZlcnRpY2FsQWxpZ25tZW50IjowLCJTbWFydEZvcmVncm91bmQiOm51bGwsIkJhY2tncm91bmRGaWxsVHlwZSI6MCwiTWFyZ2luIjp7IiRpZCI6IjU4NiIsIlRvcCI6MCwiTGVmdCI6MCwiUmlnaHQiOjAsIkJvdHRvbSI6MH0sIlBhZGRpbmciOnsiJGlkIjoiNTg3IiwiVG9wIjowLCJMZWZ0IjowLCJSaWdodCI6MCwiQm90dG9tIjowfSwiQmFja2dyb3VuZCI6eyIkcmVmIjoiMTI1In0sIklzVmlzaWJsZSI6dHJ1ZSwiV2lkdGgiOjAuMCwiSGVpZ2h0IjowLjAsIkJvcmRlclN0eWxlIjp7IiRpZCI6IjU4OCIsIkxpbmVDb2xvciI6bnVsbCwiTGluZVdlaWdodCI6MC4wLCJMaW5lVHlwZSI6MCwiUGFyZW50U3R5bGUiOm51bGx9LCJQYXJlbnRTdHlsZSI6bnVsbH0sIkRhdGVGb3JtYXQiOnsiJGlkIjoiNTg5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TkwIiwiRGF0ZVBhcnRJc1Zpc2libGUiOmZhbHNlLCJUaW1lUGFydElzVmlzaWJsZSI6ZmFsc2V9fSwiV2Vla051bWJlcmluZyI6eyIkaWQiOiI1OTEiLCJGb3JtYXQiOjAsIklzVmlzaWJsZSI6ZmFsc2UsIkxhc3RLbm93blZpc2liaWxpdHlTdGF0ZSI6ZmFsc2V9LCJJc1Zpc2libGUiOnRydWUsIlBhcmVudFN0eWxlIjpudWxsfSwiSW5kZXgiOjExLCJTbWFydER1cmF0aW9uQWN0aXZhdGVkIjpmYWxzZSwiRGF0ZUZvcm1hdCI6eyIkcmVmIjoiNTg5In0sIldlZWtOdW1iZXJpbmciOnsiJGlkIjoiNTkyIiwiRm9ybWF0IjowLCJJc1Zpc2libGUiOmZhbHNlLCJMYXN0S25vd25WaXNpYmlsaXR5U3RhdGUiOmZhbHNlfSwiSWQiOiI1ZWYyOWNhNi1mNmYwLTQ2ZDQtOTRkMi0yYWQ0YTdjMTUwZWQiLCJJbXBvcnRJZCI6bnVsbCwiVGl0bGUiOiJKYXNvbi1DUy9TZW50aW5lbC02QSAoRXNhL0V1bWV0c2F0L05hc2EpIiwiTm90ZSI6bnVsbCwiSHlwZXJsaW5rIjp7IiRpZCI6IjU5MyIsIkFkZHJlc3MiOm51bGwsIlN1YkFkZHJlc3MiOm51bGx9LCJJc0NoYW5nZWQiOmZhbHNlLCJJc05ldyI6ZmFsc2V9LHsiJGlkIjoiNTk0IiwiR3JvdXBOYW1lIjpudWxsLCJTdGFydERhdGUiOiIyMDIyLTAyLTE1VDAwOjAwOjAwWiIsIkVuZERhdGUiOiIyMDI1LTAyLTE1VDIzOjU5OjAwWiIsIlBlcmNlbnRhZ2VDb21wbGV0ZSI6bnVsbCwiU3R5bGUiOnsiJGlkIjoiNTk1IiwiU2hhcGUiOjAsIlNoYXBlVGhpY2tuZXNzIjoxLCJEdXJhdGlvbkZvcm1hdCI6MCwiSW5jbHVkZU5vbldvcmtpbmdEYXlzSW5EdXJhdGlvbiI6ZmFsc2UsIlBlcmNlbnRhZ2VDb21wbGV0ZVN0eWxlIjp7IiRpZCI6IjU5NiIsIkZvbnRTZXR0aW5ncyI6eyIkaWQiOiI1OTciLCJGb250U2l6ZSI6MTAsIkZvbnROYW1lIjoiQ2FsaWJyaSIsIklzQm9sZCI6ZmFsc2UsIklzSXRhbGljIjpmYWxzZSwiSXNVbmRlcmxpbmVkIjpmYWxzZSwiUGFyZW50U3R5bGUiOm51bGx9LCJBdXRvU2l6ZSI6MCwiRm9yZWdyb3VuZCI6eyIkaWQiOiI1OTgiLCJDb2xvciI6eyIkcmVmIjoiODcifX0sIk1heFdpZHRoIjoyMDAuMCwiTWF4SGVpZ2h0IjoiSW5maW5pdHkiLCJTbWFydEZvcmVncm91bmRJc0FjdGl2ZSI6ZmFsc2UsIkhvcml6b250YWxBbGlnbm1lbnQiOjAsIlZlcnRpY2FsQWxpZ25tZW50IjowLCJTbWFydEZvcmVncm91bmQiOm51bGwsIkJhY2tncm91bmRGaWxsVHlwZSI6MCwiTWFyZ2luIjp7IiRpZCI6IjU5OSIsIlRvcCI6MCwiTGVmdCI6MCwiUmlnaHQiOjAsIkJvdHRvbSI6MH0sIlBhZGRpbmciOnsiJGlkIjoiNjAwIiwiVG9wIjowLCJMZWZ0IjowLCJSaWdodCI6MCwiQm90dG9tIjowfSwiQmFja2dyb3VuZCI6eyIkcmVmIjoiOTAifSwiSXNWaXNpYmxlIjp0cnVlLCJXaWR0aCI6MC4wLCJIZWlnaHQiOjAuMCwiQm9yZGVyU3R5bGUiOnsiJGlkIjoiNjAxIiwiTGluZUNvbG9yIjpudWxsLCJMaW5lV2VpZ2h0IjowLjAsIkxpbmVUeXBlIjowLCJQYXJlbnRTdHlsZSI6bnVsbH0sIlBhcmVudFN0eWxlIjpudWxsfSwiRHVyYXRpb25TdHlsZSI6eyIkaWQiOiI2MDIiLCJGb250U2V0dGluZ3MiOnsiJGlkIjoiNjAzIiwiRm9udFNpemUiOjEwLCJGb250TmFtZSI6IkNhbGlicmkiLCJJc0JvbGQiOmZhbHNlLCJJc0l0YWxpYyI6ZmFsc2UsIklzVW5kZXJsaW5lZCI6ZmFsc2UsIlBhcmVudFN0eWxlIjpudWxsfSwiQXV0b1NpemUiOjAsIkZvcmVncm91bmQiOnsiJGlkIjoiNjA0IiwiQ29sb3IiOnsiJHJlZiI6Ijk0In19LCJNYXhXaWR0aCI6MjAwLjAsIk1heEhlaWdodCI6IkluZmluaXR5IiwiU21hcnRGb3JlZ3JvdW5kSXNBY3RpdmUiOmZhbHNlLCJIb3Jpem9udGFsQWxpZ25tZW50IjowLCJWZXJ0aWNhbEFsaWdubWVudCI6MCwiU21hcnRGb3JlZ3JvdW5kIjpudWxsLCJCYWNrZ3JvdW5kRmlsbFR5cGUiOjAsIk1hcmdpbiI6eyIkaWQiOiI2MDUiLCJUb3AiOjAsIkxlZnQiOjAsIlJpZ2h0IjowLCJCb3R0b20iOjB9LCJQYWRkaW5nIjp7IiRpZCI6IjYwNiIsIlRvcCI6MCwiTGVmdCI6MCwiUmlnaHQiOjAsIkJvdHRvbSI6MH0sIkJhY2tncm91bmQiOnsiJHJlZiI6Ijk3In0sIklzVmlzaWJsZSI6dHJ1ZSwiV2lkdGgiOjAuMCwiSGVpZ2h0IjowLjAsIkJvcmRlclN0eWxlIjp7IiRpZCI6IjYwNyIsIkxpbmVDb2xvciI6bnVsbCwiTGluZVdlaWdodCI6MC4wLCJMaW5lVHlwZSI6MCwiUGFyZW50U3R5bGUiOm51bGx9LCJQYXJlbnRTdHlsZSI6bnVsbH0sIkhvcml6b250YWxDb25uZWN0b3JTdHlsZSI6eyIkaWQiOiI2MDgiLCJMaW5lQ29sb3IiOnsiJHJlZiI6Ijk5In0sIkxpbmVXZWlnaHQiOjEuMCwiTGluZVR5cGUiOjAsIlBhcmVudFN0eWxlIjpudWxsfSwiVmVydGljYWxDb25uZWN0b3JTdHlsZSI6eyIkaWQiOiI2MDk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jEwIiwiTWFyZ2luIjp7IiRpZCI6IjYxMSIsIlRvcCI6MCwiTGVmdCI6NCwiUmlnaHQiOjQsIkJvdHRvbSI6MH0sIlBhZGRpbmciOnsiJGlkIjoiNjEyIiwiVG9wIjowLCJMZWZ0IjowLCJSaWdodCI6MCwiQm90dG9tIjowfSwiQmFja2dyb3VuZCI6eyIkaWQiOiI2MTMiLCJDb2xvciI6eyIkaWQiOiI2MTQiLCJBIjoyNTUsIlIiOjY4LCJHIjoxMTQsIkIiOjE5Nn19LCJJc1Zpc2libGUiOnRydWUsIldpZHRoIjowLjAsIkhlaWdodCI6MTYuMCwiQm9yZGVyU3R5bGUiOnsiJGlkIjoiNjE1IiwiTGluZUNvbG9yIjp7IiRyZWYiOiIxMTAifSwiTGluZVdlaWdodCI6MC4wLCJMaW5lVHlwZSI6MCwiUGFyZW50U3R5bGUiOm51bGx9LCJQYXJlbnRTdHlsZSI6bnVsbH0sIlRpdGxlU3R5bGUiOnsiJGlkIjoiNjE2IiwiRm9udFNldHRpbmdzIjp7IiRpZCI6IjYxNyIsIkZvbnRTaXplIjoxMSwiRm9udE5hbWUiOiJDYWxpYnJpIiwiSXNCb2xkIjp0cnVlLCJJc0l0YWxpYyI6ZmFsc2UsIklzVW5kZXJsaW5lZCI6ZmFsc2UsIlBhcmVudFN0eWxlIjpudWxsfSwiQXV0b1NpemUiOjAsIkZvcmVncm91bmQiOnsiJGlkIjoiNjE4IiwiQ29sb3IiOnsiJHJlZiI6IjExNSJ9fSwiTWF4V2lkdGgiOjk2MC4wLCJNYXhIZWlnaHQiOiJJbmZpbml0eSIsIlNtYXJ0Rm9yZWdyb3VuZElzQWN0aXZlIjpmYWxzZSwiSG9yaXpvbnRhbEFsaWdubWVudCI6MCwiVmVydGljYWxBbGlnbm1lbnQiOjAsIlNtYXJ0Rm9yZWdyb3VuZCI6bnVsbCwiQmFja2dyb3VuZEZpbGxUeXBlIjowLCJNYXJnaW4iOnsiJGlkIjoiNjE5IiwiVG9wIjowLCJMZWZ0IjowLCJSaWdodCI6MCwiQm90dG9tIjowfSwiUGFkZGluZyI6eyIkaWQiOiI2MjAiLCJUb3AiOjAsIkxlZnQiOjAsIlJpZ2h0IjowLCJCb3R0b20iOjB9LCJCYWNrZ3JvdW5kIjp7IiRyZWYiOiIxMTgifSwiSXNWaXNpYmxlIjp0cnVlLCJXaWR0aCI6MC4wLCJIZWlnaHQiOjAuMCwiQm9yZGVyU3R5bGUiOnsiJGlkIjoiNjIxIiwiTGluZUNvbG9yIjpudWxsLCJMaW5lV2VpZ2h0IjowLjAsIkxpbmVUeXBlIjowLCJQYXJlbnRTdHlsZSI6bnVsbH0sIlBhcmVudFN0eWxlIjpudWxsfSwiRGF0ZVN0eWxlIjp7IiRpZCI6IjYyMiIsIkZvbnRTZXR0aW5ncyI6eyIkaWQiOiI2MjMiLCJGb250U2l6ZSI6MTAsIkZvbnROYW1lIjoiQ2FsaWJyaSIsIklzQm9sZCI6ZmFsc2UsIklzSXRhbGljIjpmYWxzZSwiSXNVbmRlcmxpbmVkIjpmYWxzZSwiUGFyZW50U3R5bGUiOm51bGx9LCJBdXRvU2l6ZSI6MCwiRm9yZWdyb3VuZCI6eyIkaWQiOiI2MjQiLCJDb2xvciI6eyIkcmVmIjoiMTIyIn19LCJNYXhXaWR0aCI6MjAwLjAsIk1heEhlaWdodCI6IkluZmluaXR5IiwiU21hcnRGb3JlZ3JvdW5kSXNBY3RpdmUiOmZhbHNlLCJIb3Jpem9udGFsQWxpZ25tZW50IjowLCJWZXJ0aWNhbEFsaWdubWVudCI6MCwiU21hcnRGb3JlZ3JvdW5kIjpudWxsLCJCYWNrZ3JvdW5kRmlsbFR5cGUiOjAsIk1hcmdpbiI6eyIkaWQiOiI2MjUiLCJUb3AiOjAsIkxlZnQiOjAsIlJpZ2h0IjowLCJCb3R0b20iOjB9LCJQYWRkaW5nIjp7IiRpZCI6IjYyNiIsIlRvcCI6MCwiTGVmdCI6MCwiUmlnaHQiOjAsIkJvdHRvbSI6MH0sIkJhY2tncm91bmQiOnsiJHJlZiI6IjEyNSJ9LCJJc1Zpc2libGUiOnRydWUsIldpZHRoIjowLjAsIkhlaWdodCI6MC4wLCJCb3JkZXJTdHlsZSI6eyIkaWQiOiI2MjciLCJMaW5lQ29sb3IiOm51bGwsIkxpbmVXZWlnaHQiOjAuMCwiTGluZVR5cGUiOjAsIlBhcmVudFN0eWxlIjpudWxsfSwiUGFyZW50U3R5bGUiOm51bGx9LCJEYXRlRm9ybWF0Ijp7IiRpZCI6IjYyOC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YyOSIsIkRhdGVQYXJ0SXNWaXNpYmxlIjpmYWxzZSwiVGltZVBhcnRJc1Zpc2libGUiOmZhbHNlfX0sIldlZWtOdW1iZXJpbmciOnsiJGlkIjoiNjMwIiwiRm9ybWF0IjowLCJJc1Zpc2libGUiOmZhbHNlLCJMYXN0S25vd25WaXNpYmlsaXR5U3RhdGUiOmZhbHNlfSwiSXNWaXNpYmxlIjp0cnVlLCJQYXJlbnRTdHlsZSI6bnVsbH0sIkluZGV4IjoxMiwiU21hcnREdXJhdGlvbkFjdGl2YXRlZCI6ZmFsc2UsIkRhdGVGb3JtYXQiOnsiJHJlZiI6IjYyOCJ9LCJXZWVrTnVtYmVyaW5nIjp7IiRpZCI6IjYzMSIsIkZvcm1hdCI6MCwiSXNWaXNpYmxlIjpmYWxzZSwiTGFzdEtub3duVmlzaWJpbGl0eVN0YXRlIjpmYWxzZX0sIklkIjoiYmZjNTgwMGMtMTA5OC00ZjBhLTk0NWYtMDAyMTYwOGExZjNmIiwiSW1wb3J0SWQiOm51bGwsIlRpdGxlIjoiU3dvdCAoTmFzYS9DbmVzKSIsIk5vdGUiOm51bGwsIkh5cGVybGluayI6eyIkaWQiOiI2MzIiLCJBZGRyZXNzIjpudWxsLCJTdWJBZGRyZXNzIjpudWxsfSwiSXNDaGFuZ2VkIjpmYWxzZSwiSXNOZXciOmZhbHNlfSx7IiRpZCI6IjYzMyIsIkdyb3VwTmFtZSI6bnVsbCwiU3RhcnREYXRlIjoiMjAyMy0wNy0wMVQwMDowMDowMFoiLCJFbmREYXRlIjoiMjAzMC0wNy0wMVQyMzo1OTowMFoiLCJQZXJjZW50YWdlQ29tcGxldGUiOm51bGwsIlN0eWxlIjp7IiRpZCI6IjYzNCIsIlNoYXBlIjowLCJTaGFwZVRoaWNrbmVzcyI6MSwiRHVyYXRpb25Gb3JtYXQiOjAsIkluY2x1ZGVOb25Xb3JraW5nRGF5c0luRHVyYXRpb24iOmZhbHNlLCJQZXJjZW50YWdlQ29tcGxldGVTdHlsZSI6eyIkaWQiOiI2MzUiLCJGb250U2V0dGluZ3MiOnsiJGlkIjoiNjM2IiwiRm9udFNpemUiOjEwLCJGb250TmFtZSI6IkNhbGlicmkiLCJJc0JvbGQiOmZhbHNlLCJJc0l0YWxpYyI6ZmFsc2UsIklzVW5kZXJsaW5lZCI6ZmFsc2UsIlBhcmVudFN0eWxlIjpudWxsfSwiQXV0b1NpemUiOjAsIkZvcmVncm91bmQiOnsiJGlkIjoiNjM3IiwiQ29sb3IiOnsiJHJlZiI6Ijg3In19LCJNYXhXaWR0aCI6MjAwLjAsIk1heEhlaWdodCI6IkluZmluaXR5IiwiU21hcnRGb3JlZ3JvdW5kSXNBY3RpdmUiOmZhbHNlLCJIb3Jpem9udGFsQWxpZ25tZW50IjowLCJWZXJ0aWNhbEFsaWdubWVudCI6MCwiU21hcnRGb3JlZ3JvdW5kIjpudWxsLCJCYWNrZ3JvdW5kRmlsbFR5cGUiOjAsIk1hcmdpbiI6eyIkaWQiOiI2MzgiLCJUb3AiOjAsIkxlZnQiOjAsIlJpZ2h0IjowLCJCb3R0b20iOjB9LCJQYWRkaW5nIjp7IiRpZCI6IjYzOSIsIlRvcCI6MCwiTGVmdCI6MCwiUmlnaHQiOjAsIkJvdHRvbSI6MH0sIkJhY2tncm91bmQiOnsiJHJlZiI6IjkwIn0sIklzVmlzaWJsZSI6dHJ1ZSwiV2lkdGgiOjAuMCwiSGVpZ2h0IjowLjAsIkJvcmRlclN0eWxlIjp7IiRpZCI6IjY0MCIsIkxpbmVDb2xvciI6bnVsbCwiTGluZVdlaWdodCI6MC4wLCJMaW5lVHlwZSI6MCwiUGFyZW50U3R5bGUiOm51bGx9LCJQYXJlbnRTdHlsZSI6bnVsbH0sIkR1cmF0aW9uU3R5bGUiOnsiJGlkIjoiNjQxIiwiRm9udFNldHRpbmdzIjp7IiRpZCI6IjY0MiIsIkZvbnRTaXplIjoxMCwiRm9udE5hbWUiOiJDYWxpYnJpIiwiSXNCb2xkIjpmYWxzZSwiSXNJdGFsaWMiOmZhbHNlLCJJc1VuZGVybGluZWQiOmZhbHNlLCJQYXJlbnRTdHlsZSI6bnVsbH0sIkF1dG9TaXplIjowLCJGb3JlZ3JvdW5kIjp7IiRpZCI6IjY0MyIsIkNvbG9yIjp7IiRyZWYiOiI5NCJ9fSwiTWF4V2lkdGgiOjIwMC4wLCJNYXhIZWlnaHQiOiJJbmZpbml0eSIsIlNtYXJ0Rm9yZWdyb3VuZElzQWN0aXZlIjpmYWxzZSwiSG9yaXpvbnRhbEFsaWdubWVudCI6MCwiVmVydGljYWxBbGlnbm1lbnQiOjAsIlNtYXJ0Rm9yZWdyb3VuZCI6bnVsbCwiQmFja2dyb3VuZEZpbGxUeXBlIjowLCJNYXJnaW4iOnsiJGlkIjoiNjQ0IiwiVG9wIjowLCJMZWZ0IjowLCJSaWdodCI6MCwiQm90dG9tIjowfSwiUGFkZGluZyI6eyIkaWQiOiI2NDUiLCJUb3AiOjAsIkxlZnQiOjAsIlJpZ2h0IjowLCJCb3R0b20iOjB9LCJCYWNrZ3JvdW5kIjp7IiRyZWYiOiI5NyJ9LCJJc1Zpc2libGUiOnRydWUsIldpZHRoIjowLjAsIkhlaWdodCI6MC4wLCJCb3JkZXJTdHlsZSI6eyIkaWQiOiI2NDYiLCJMaW5lQ29sb3IiOm51bGwsIkxpbmVXZWlnaHQiOjAuMCwiTGluZVR5cGUiOjAsIlBhcmVudFN0eWxlIjpudWxsfSwiUGFyZW50U3R5bGUiOm51bGx9LCJIb3Jpem9udGFsQ29ubmVjdG9yU3R5bGUiOnsiJGlkIjoiNjQ3IiwiTGluZUNvbG9yIjp7IiRyZWYiOiI5OSJ9LCJMaW5lV2VpZ2h0IjoxLjAsIkxpbmVUeXBlIjowLCJQYXJlbnRTdHlsZSI6bnVsbH0sIlZlcnRpY2FsQ29ubmVjdG9yU3R5bGUiOnsiJGlkIjoiNjQ4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Y0OSIsIk1hcmdpbiI6eyIkaWQiOiI2NTAiLCJUb3AiOjAsIkxlZnQiOjQsIlJpZ2h0Ijo0LCJCb3R0b20iOjB9LCJQYWRkaW5nIjp7IiRpZCI6IjY1MSIsIlRvcCI6MCwiTGVmdCI6MCwiUmlnaHQiOjAsIkJvdHRvbSI6MH0sIkJhY2tncm91bmQiOnsiJGlkIjoiNjUyIiwiQ29sb3IiOnsiJGlkIjoiNjUzIiwiQSI6MjU1LCJSIjo2OCwiRyI6MTE0LCJCIjoxOTZ9fSwiSXNWaXNpYmxlIjp0cnVlLCJXaWR0aCI6MC4wLCJIZWlnaHQiOjE2LjAsIkJvcmRlclN0eWxlIjp7IiRpZCI6IjY1NCIsIkxpbmVDb2xvciI6eyIkcmVmIjoiMTEwIn0sIkxpbmVXZWlnaHQiOjAuMCwiTGluZVR5cGUiOjAsIlBhcmVudFN0eWxlIjpudWxsfSwiUGFyZW50U3R5bGUiOm51bGx9LCJUaXRsZVN0eWxlIjp7IiRpZCI6IjY1NSIsIkZvbnRTZXR0aW5ncyI6eyIkaWQiOiI2NTYiLCJGb250U2l6ZSI6MTEsIkZvbnROYW1lIjoiQ2FsaWJyaSIsIklzQm9sZCI6dHJ1ZSwiSXNJdGFsaWMiOmZhbHNlLCJJc1VuZGVybGluZWQiOmZhbHNlLCJQYXJlbnRTdHlsZSI6bnVsbH0sIkF1dG9TaXplIjowLCJGb3JlZ3JvdW5kIjp7IiRpZCI6IjY1NyIsIkNvbG9yIjp7IiRyZWYiOiIxMTUifX0sIk1heFdpZHRoIjo5NjAuMCwiTWF4SGVpZ2h0IjoiSW5maW5pdHkiLCJTbWFydEZvcmVncm91bmRJc0FjdGl2ZSI6ZmFsc2UsIkhvcml6b250YWxBbGlnbm1lbnQiOjAsIlZlcnRpY2FsQWxpZ25tZW50IjowLCJTbWFydEZvcmVncm91bmQiOm51bGwsIkJhY2tncm91bmRGaWxsVHlwZSI6MCwiTWFyZ2luIjp7IiRpZCI6IjY1OCIsIlRvcCI6MCwiTGVmdCI6MCwiUmlnaHQiOjAsIkJvdHRvbSI6MH0sIlBhZGRpbmciOnsiJGlkIjoiNjU5IiwiVG9wIjowLCJMZWZ0IjowLCJSaWdodCI6MCwiQm90dG9tIjowfSwiQmFja2dyb3VuZCI6eyIkcmVmIjoiMTE4In0sIklzVmlzaWJsZSI6dHJ1ZSwiV2lkdGgiOjAuMCwiSGVpZ2h0IjowLjAsIkJvcmRlclN0eWxlIjp7IiRpZCI6IjY2MCIsIkxpbmVDb2xvciI6bnVsbCwiTGluZVdlaWdodCI6MC4wLCJMaW5lVHlwZSI6MCwiUGFyZW50U3R5bGUiOm51bGx9LCJQYXJlbnRTdHlsZSI6bnVsbH0sIkRhdGVTdHlsZSI6eyIkaWQiOiI2NjEiLCJGb250U2V0dGluZ3MiOnsiJGlkIjoiNjYyIiwiRm9udFNpemUiOjEwLCJGb250TmFtZSI6IkNhbGlicmkiLCJJc0JvbGQiOmZhbHNlLCJJc0l0YWxpYyI6ZmFsc2UsIklzVW5kZXJsaW5lZCI6ZmFsc2UsIlBhcmVudFN0eWxlIjpudWxsfSwiQXV0b1NpemUiOjAsIkZvcmVncm91bmQiOnsiJGlkIjoiNjYzIiwiQ29sb3IiOnsiJHJlZiI6IjEyMiJ9fSwiTWF4V2lkdGgiOjIwMC4wLCJNYXhIZWlnaHQiOiJJbmZpbml0eSIsIlNtYXJ0Rm9yZWdyb3VuZElzQWN0aXZlIjpmYWxzZSwiSG9yaXpvbnRhbEFsaWdubWVudCI6MCwiVmVydGljYWxBbGlnbm1lbnQiOjAsIlNtYXJ0Rm9yZWdyb3VuZCI6bnVsbCwiQmFja2dyb3VuZEZpbGxUeXBlIjowLCJNYXJnaW4iOnsiJGlkIjoiNjY0IiwiVG9wIjowLCJMZWZ0IjowLCJSaWdodCI6MCwiQm90dG9tIjowfSwiUGFkZGluZyI6eyIkaWQiOiI2NjUiLCJUb3AiOjAsIkxlZnQiOjAsIlJpZ2h0IjowLCJCb3R0b20iOjB9LCJCYWNrZ3JvdW5kIjp7IiRyZWYiOiIxMjUifSwiSXNWaXNpYmxlIjp0cnVlLCJXaWR0aCI6MC4wLCJIZWlnaHQiOjAuMCwiQm9yZGVyU3R5bGUiOnsiJGlkIjoiNjY2IiwiTGluZUNvbG9yIjpudWxsLCJMaW5lV2VpZ2h0IjowLjAsIkxpbmVUeXBlIjowLCJQYXJlbnRTdHlsZSI6bnVsbH0sIlBhcmVudFN0eWxlIjpudWxsfSwiRGF0ZUZvcm1hdCI6eyIkaWQiOiI2Njc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2NjgiLCJEYXRlUGFydElzVmlzaWJsZSI6ZmFsc2UsIlRpbWVQYXJ0SXNWaXNpYmxlIjpmYWxzZX19LCJXZWVrTnVtYmVyaW5nIjp7IiRpZCI6IjY2OSIsIkZvcm1hdCI6MCwiSXNWaXNpYmxlIjpmYWxzZSwiTGFzdEtub3duVmlzaWJpbGl0eVN0YXRlIjpmYWxzZX0sIklzVmlzaWJsZSI6dHJ1ZSwiUGFyZW50U3R5bGUiOm51bGx9LCJJbmRleCI6MTMsIlNtYXJ0RHVyYXRpb25BY3RpdmF0ZWQiOmZhbHNlLCJEYXRlRm9ybWF0Ijp7IiRyZWYiOiI2NjcifSwiV2Vla051bWJlcmluZyI6eyIkaWQiOiI2NzAiLCJGb3JtYXQiOjAsIklzVmlzaWJsZSI6ZmFsc2UsIkxhc3RLbm93blZpc2liaWxpdHlTdGF0ZSI6ZmFsc2V9LCJJZCI6IjU0MDAyMGVlLWZmNDEtNDRjMC1hZGI4LThjYjgwYzYzMjllMiIsIkltcG9ydElkIjpudWxsLCJUaXRsZSI6IlNlbnRpbmVsLTNDIChFVSkiLCJOb3RlIjpudWxsLCJIeXBlcmxpbmsiOnsiJGlkIjoiNjcxIiwiQWRkcmVzcyI6bnVsbCwiU3ViQWRkcmVzcyI6bnVsbH0sIklzQ2hhbmdlZCI6ZmFsc2UsIklzTmV3IjpmYWxzZX0seyIkaWQiOiI2NzIiLCJHcm91cE5hbWUiOm51bGwsIlN0YXJ0RGF0ZSI6IjIwMjUtMDctMDFUMDA6MDA6MDBaIiwiRW5kRGF0ZSI6IjIwMzItMDctMDFUMjM6NTk6MDBaIiwiUGVyY2VudGFnZUNvbXBsZXRlIjpudWxsLCJTdHlsZSI6eyIkaWQiOiI2NzMiLCJTaGFwZSI6MCwiU2hhcGVUaGlja25lc3MiOjEsIkR1cmF0aW9uRm9ybWF0IjowLCJJbmNsdWRlTm9uV29ya2luZ0RheXNJbkR1cmF0aW9uIjpmYWxzZSwiUGVyY2VudGFnZUNvbXBsZXRlU3R5bGUiOnsiJGlkIjoiNjc0IiwiRm9udFNldHRpbmdzIjp7IiRpZCI6IjY3NSIsIkZvbnRTaXplIjoxMCwiRm9udE5hbWUiOiJDYWxpYnJpIiwiSXNCb2xkIjpmYWxzZSwiSXNJdGFsaWMiOmZhbHNlLCJJc1VuZGVybGluZWQiOmZhbHNlLCJQYXJlbnRTdHlsZSI6bnVsbH0sIkF1dG9TaXplIjowLCJGb3JlZ3JvdW5kIjp7IiRpZCI6IjY3NiIsIkNvbG9yIjp7IiRyZWYiOiI4NyJ9fSwiTWF4V2lkdGgiOjIwMC4wLCJNYXhIZWlnaHQiOiJJbmZpbml0eSIsIlNtYXJ0Rm9yZWdyb3VuZElzQWN0aXZlIjpmYWxzZSwiSG9yaXpvbnRhbEFsaWdubWVudCI6MCwiVmVydGljYWxBbGlnbm1lbnQiOjAsIlNtYXJ0Rm9yZWdyb3VuZCI6bnVsbCwiQmFja2dyb3VuZEZpbGxUeXBlIjowLCJNYXJnaW4iOnsiJGlkIjoiNjc3IiwiVG9wIjowLCJMZWZ0IjowLCJSaWdodCI6MCwiQm90dG9tIjowfSwiUGFkZGluZyI6eyIkaWQiOiI2NzgiLCJUb3AiOjAsIkxlZnQiOjAsIlJpZ2h0IjowLCJCb3R0b20iOjB9LCJCYWNrZ3JvdW5kIjp7IiRyZWYiOiI5MCJ9LCJJc1Zpc2libGUiOnRydWUsIldpZHRoIjowLjAsIkhlaWdodCI6MC4wLCJCb3JkZXJTdHlsZSI6eyIkaWQiOiI2NzkiLCJMaW5lQ29sb3IiOm51bGwsIkxpbmVXZWlnaHQiOjAuMCwiTGluZVR5cGUiOjAsIlBhcmVudFN0eWxlIjpudWxsfSwiUGFyZW50U3R5bGUiOm51bGx9LCJEdXJhdGlvblN0eWxlIjp7IiRpZCI6IjY4MCIsIkZvbnRTZXR0aW5ncyI6eyIkaWQiOiI2ODEiLCJGb250U2l6ZSI6MTAsIkZvbnROYW1lIjoiQ2FsaWJyaSIsIklzQm9sZCI6ZmFsc2UsIklzSXRhbGljIjpmYWxzZSwiSXNVbmRlcmxpbmVkIjpmYWxzZSwiUGFyZW50U3R5bGUiOm51bGx9LCJBdXRvU2l6ZSI6MCwiRm9yZWdyb3VuZCI6eyIkaWQiOiI2ODIiLCJDb2xvciI6eyIkcmVmIjoiOTQifX0sIk1heFdpZHRoIjoyMDAuMCwiTWF4SGVpZ2h0IjoiSW5maW5pdHkiLCJTbWFydEZvcmVncm91bmRJc0FjdGl2ZSI6ZmFsc2UsIkhvcml6b250YWxBbGlnbm1lbnQiOjAsIlZlcnRpY2FsQWxpZ25tZW50IjowLCJTbWFydEZvcmVncm91bmQiOm51bGwsIkJhY2tncm91bmRGaWxsVHlwZSI6MCwiTWFyZ2luIjp7IiRpZCI6IjY4MyIsIlRvcCI6MCwiTGVmdCI6MCwiUmlnaHQiOjAsIkJvdHRvbSI6MH0sIlBhZGRpbmciOnsiJGlkIjoiNjg0IiwiVG9wIjowLCJMZWZ0IjowLCJSaWdodCI6MCwiQm90dG9tIjowfSwiQmFja2dyb3VuZCI6eyIkcmVmIjoiOTcifSwiSXNWaXNpYmxlIjp0cnVlLCJXaWR0aCI6MC4wLCJIZWlnaHQiOjAuMCwiQm9yZGVyU3R5bGUiOnsiJGlkIjoiNjg1IiwiTGluZUNvbG9yIjpudWxsLCJMaW5lV2VpZ2h0IjowLjAsIkxpbmVUeXBlIjowLCJQYXJlbnRTdHlsZSI6bnVsbH0sIlBhcmVudFN0eWxlIjpudWxsfSwiSG9yaXpvbnRhbENvbm5lY3RvclN0eWxlIjp7IiRpZCI6IjY4NiIsIkxpbmVDb2xvciI6eyIkcmVmIjoiOTkifSwiTGluZVdlaWdodCI6MS4wLCJMaW5lVHlwZSI6MCwiUGFyZW50U3R5bGUiOm51bGx9LCJWZXJ0aWNhbENvbm5lY3RvclN0eWxlIjp7IiRpZCI6IjY4Ny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2ODgiLCJNYXJnaW4iOnsiJGlkIjoiNjg5IiwiVG9wIjowLCJMZWZ0Ijo0LCJSaWdodCI6NCwiQm90dG9tIjowfSwiUGFkZGluZyI6eyIkaWQiOiI2OTAiLCJUb3AiOjAsIkxlZnQiOjAsIlJpZ2h0IjowLCJCb3R0b20iOjB9LCJCYWNrZ3JvdW5kIjp7IiRpZCI6IjY5MSIsIkNvbG9yIjp7IiRpZCI6IjY5MiIsIkEiOjI1NSwiUiI6NjgsIkciOjExNCwiQiI6MTk2fX0sIklzVmlzaWJsZSI6dHJ1ZSwiV2lkdGgiOjAuMCwiSGVpZ2h0IjoxNi4wLCJCb3JkZXJTdHlsZSI6eyIkaWQiOiI2OTMiLCJMaW5lQ29sb3IiOnsiJHJlZiI6IjExMCJ9LCJMaW5lV2VpZ2h0IjowLjAsIkxpbmVUeXBlIjowLCJQYXJlbnRTdHlsZSI6bnVsbH0sIlBhcmVudFN0eWxlIjpudWxsfSwiVGl0bGVTdHlsZSI6eyIkaWQiOiI2OTQiLCJGb250U2V0dGluZ3MiOnsiJGlkIjoiNjk1IiwiRm9udFNpemUiOjExLCJGb250TmFtZSI6IkNhbGlicmkiLCJJc0JvbGQiOnRydWUsIklzSXRhbGljIjpmYWxzZSwiSXNVbmRlcmxpbmVkIjpmYWxzZSwiUGFyZW50U3R5bGUiOm51bGx9LCJBdXRvU2l6ZSI6MCwiRm9yZWdyb3VuZCI6eyIkaWQiOiI2OTYiLCJDb2xvciI6eyIkcmVmIjoiMTE1In19LCJNYXhXaWR0aCI6OTYwLjAsIk1heEhlaWdodCI6IkluZmluaXR5IiwiU21hcnRGb3JlZ3JvdW5kSXNBY3RpdmUiOmZhbHNlLCJIb3Jpem9udGFsQWxpZ25tZW50IjowLCJWZXJ0aWNhbEFsaWdubWVudCI6MCwiU21hcnRGb3JlZ3JvdW5kIjpudWxsLCJCYWNrZ3JvdW5kRmlsbFR5cGUiOjAsIk1hcmdpbiI6eyIkaWQiOiI2OTciLCJUb3AiOjAsIkxlZnQiOjAsIlJpZ2h0IjowLCJCb3R0b20iOjB9LCJQYWRkaW5nIjp7IiRpZCI6IjY5OCIsIlRvcCI6MCwiTGVmdCI6MCwiUmlnaHQiOjAsIkJvdHRvbSI6MH0sIkJhY2tncm91bmQiOnsiJHJlZiI6IjExOCJ9LCJJc1Zpc2libGUiOnRydWUsIldpZHRoIjowLjAsIkhlaWdodCI6MC4wLCJCb3JkZXJTdHlsZSI6eyIkaWQiOiI2OTkiLCJMaW5lQ29sb3IiOm51bGwsIkxpbmVXZWlnaHQiOjAuMCwiTGluZVR5cGUiOjAsIlBhcmVudFN0eWxlIjpudWxsfSwiUGFyZW50U3R5bGUiOm51bGx9LCJEYXRlU3R5bGUiOnsiJGlkIjoiNzAwIiwiRm9udFNldHRpbmdzIjp7IiRpZCI6IjcwMSIsIkZvbnRTaXplIjoxMCwiRm9udE5hbWUiOiJDYWxpYnJpIiwiSXNCb2xkIjpmYWxzZSwiSXNJdGFsaWMiOmZhbHNlLCJJc1VuZGVybGluZWQiOmZhbHNlLCJQYXJlbnRTdHlsZSI6bnVsbH0sIkF1dG9TaXplIjowLCJGb3JlZ3JvdW5kIjp7IiRpZCI6IjcwMiIsIkNvbG9yIjp7IiRyZWYiOiIxMjIifX0sIk1heFdpZHRoIjoyMDAuMCwiTWF4SGVpZ2h0IjoiSW5maW5pdHkiLCJTbWFydEZvcmVncm91bmRJc0FjdGl2ZSI6ZmFsc2UsIkhvcml6b250YWxBbGlnbm1lbnQiOjAsIlZlcnRpY2FsQWxpZ25tZW50IjowLCJTbWFydEZvcmVncm91bmQiOm51bGwsIkJhY2tncm91bmRGaWxsVHlwZSI6MCwiTWFyZ2luIjp7IiRpZCI6IjcwMyIsIlRvcCI6MCwiTGVmdCI6MCwiUmlnaHQiOjAsIkJvdHRvbSI6MH0sIlBhZGRpbmciOnsiJGlkIjoiNzA0IiwiVG9wIjowLCJMZWZ0IjowLCJSaWdodCI6MCwiQm90dG9tIjowfSwiQmFja2dyb3VuZCI6eyIkcmVmIjoiMTI1In0sIklzVmlzaWJsZSI6dHJ1ZSwiV2lkdGgiOjAuMCwiSGVpZ2h0IjowLjAsIkJvcmRlclN0eWxlIjp7IiRpZCI6IjcwNSIsIkxpbmVDb2xvciI6bnVsbCwiTGluZVdlaWdodCI6MC4wLCJMaW5lVHlwZSI6MCwiUGFyZW50U3R5bGUiOm51bGx9LCJQYXJlbnRTdHlsZSI6bnVsbH0sIkRhdGVGb3JtYXQiOnsiJGlkIjoiNzA2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NzA3IiwiRGF0ZVBhcnRJc1Zpc2libGUiOmZhbHNlLCJUaW1lUGFydElzVmlzaWJsZSI6ZmFsc2V9fSwiV2Vla051bWJlcmluZyI6eyIkaWQiOiI3MDgiLCJGb3JtYXQiOjAsIklzVmlzaWJsZSI6ZmFsc2UsIkxhc3RLbm93blZpc2liaWxpdHlTdGF0ZSI6ZmFsc2V9LCJJc1Zpc2libGUiOnRydWUsIlBhcmVudFN0eWxlIjpudWxsfSwiSW5kZXgiOjE0LCJTbWFydER1cmF0aW9uQWN0aXZhdGVkIjpmYWxzZSwiRGF0ZUZvcm1hdCI6eyIkcmVmIjoiNzA2In0sIldlZWtOdW1iZXJpbmciOnsiJGlkIjoiNzA5IiwiRm9ybWF0IjowLCJJc1Zpc2libGUiOmZhbHNlLCJMYXN0S25vd25WaXNpYmlsaXR5U3RhdGUiOmZhbHNlfSwiSWQiOiJkODJjMjBkOS0wMmM1LTQwZjctYWYzOC1kMmU4OWQxNDcxODQiLCJJbXBvcnRJZCI6bnVsbCwiVGl0bGUiOiJTZW50aW5lbC0zRCAoRVUpIiwiTm90ZSI6bnVsbCwiSHlwZXJsaW5rIjp7IiRpZCI6IjcxMCIsIkFkZHJlc3MiOm51bGwsIlN1YkFkZHJlc3MiOm51bGx9LCJJc0NoYW5nZWQiOmZhbHNlLCJJc05ldyI6ZmFsc2V9LHsiJGlkIjoiNzExIiwiR3JvdXBOYW1lIjpudWxsLCJTdGFydERhdGUiOiIyMDI1LTExLTE1VDAwOjAwOjAwWiIsIkVuZERhdGUiOiIyMDMyLTExLTE1VDIzOjU5OjAwWiIsIlBlcmNlbnRhZ2VDb21wbGV0ZSI6bnVsbCwiU3R5bGUiOnsiJGlkIjoiNzEyIiwiU2hhcGUiOjAsIlNoYXBlVGhpY2tuZXNzIjoxLCJEdXJhdGlvbkZvcm1hdCI6MCwiSW5jbHVkZU5vbldvcmtpbmdEYXlzSW5EdXJhdGlvbiI6ZmFsc2UsIlBlcmNlbnRhZ2VDb21wbGV0ZVN0eWxlIjp7IiRpZCI6IjcxMyIsIkZvbnRTZXR0aW5ncyI6eyIkaWQiOiI3MTQiLCJGb250U2l6ZSI6MTAsIkZvbnROYW1lIjoiQ2FsaWJyaSIsIklzQm9sZCI6ZmFsc2UsIklzSXRhbGljIjpmYWxzZSwiSXNVbmRlcmxpbmVkIjpmYWxzZSwiUGFyZW50U3R5bGUiOm51bGx9LCJBdXRvU2l6ZSI6MCwiRm9yZWdyb3VuZCI6eyIkaWQiOiI3MTUiLCJDb2xvciI6eyIkcmVmIjoiODcifX0sIk1heFdpZHRoIjoyMDAuMCwiTWF4SGVpZ2h0IjoiSW5maW5pdHkiLCJTbWFydEZvcmVncm91bmRJc0FjdGl2ZSI6ZmFsc2UsIkhvcml6b250YWxBbGlnbm1lbnQiOjAsIlZlcnRpY2FsQWxpZ25tZW50IjowLCJTbWFydEZvcmVncm91bmQiOm51bGwsIkJhY2tncm91bmRGaWxsVHlwZSI6MCwiTWFyZ2luIjp7IiRpZCI6IjcxNiIsIlRvcCI6MCwiTGVmdCI6MCwiUmlnaHQiOjAsIkJvdHRvbSI6MH0sIlBhZGRpbmciOnsiJGlkIjoiNzE3IiwiVG9wIjowLCJMZWZ0IjowLCJSaWdodCI6MCwiQm90dG9tIjowfSwiQmFja2dyb3VuZCI6eyIkcmVmIjoiOTAifSwiSXNWaXNpYmxlIjp0cnVlLCJXaWR0aCI6MC4wLCJIZWlnaHQiOjAuMCwiQm9yZGVyU3R5bGUiOnsiJGlkIjoiNzE4IiwiTGluZUNvbG9yIjpudWxsLCJMaW5lV2VpZ2h0IjowLjAsIkxpbmVUeXBlIjowLCJQYXJlbnRTdHlsZSI6bnVsbH0sIlBhcmVudFN0eWxlIjpudWxsfSwiRHVyYXRpb25TdHlsZSI6eyIkaWQiOiI3MTkiLCJGb250U2V0dGluZ3MiOnsiJGlkIjoiNzIwIiwiRm9udFNpemUiOjEwLCJGb250TmFtZSI6IkNhbGlicmkiLCJJc0JvbGQiOmZhbHNlLCJJc0l0YWxpYyI6ZmFsc2UsIklzVW5kZXJsaW5lZCI6ZmFsc2UsIlBhcmVudFN0eWxlIjpudWxsfSwiQXV0b1NpemUiOjAsIkZvcmVncm91bmQiOnsiJGlkIjoiNzIxIiwiQ29sb3IiOnsiJHJlZiI6Ijk0In19LCJNYXhXaWR0aCI6MjAwLjAsIk1heEhlaWdodCI6IkluZmluaXR5IiwiU21hcnRGb3JlZ3JvdW5kSXNBY3RpdmUiOmZhbHNlLCJIb3Jpem9udGFsQWxpZ25tZW50IjowLCJWZXJ0aWNhbEFsaWdubWVudCI6MCwiU21hcnRGb3JlZ3JvdW5kIjpudWxsLCJCYWNrZ3JvdW5kRmlsbFR5cGUiOjAsIk1hcmdpbiI6eyIkaWQiOiI3MjIiLCJUb3AiOjAsIkxlZnQiOjAsIlJpZ2h0IjowLCJCb3R0b20iOjB9LCJQYWRkaW5nIjp7IiRpZCI6IjcyMyIsIlRvcCI6MCwiTGVmdCI6MCwiUmlnaHQiOjAsIkJvdHRvbSI6MH0sIkJhY2tncm91bmQiOnsiJHJlZiI6Ijk3In0sIklzVmlzaWJsZSI6dHJ1ZSwiV2lkdGgiOjAuMCwiSGVpZ2h0IjowLjAsIkJvcmRlclN0eWxlIjp7IiRpZCI6IjcyNCIsIkxpbmVDb2xvciI6bnVsbCwiTGluZVdlaWdodCI6MC4wLCJMaW5lVHlwZSI6MCwiUGFyZW50U3R5bGUiOm51bGx9LCJQYXJlbnRTdHlsZSI6bnVsbH0sIkhvcml6b250YWxDb25uZWN0b3JTdHlsZSI6eyIkaWQiOiI3MjUiLCJMaW5lQ29sb3IiOnsiJHJlZiI6Ijk5In0sIkxpbmVXZWlnaHQiOjEuMCwiTGluZVR5cGUiOjAsIlBhcmVudFN0eWxlIjpudWxsfSwiVmVydGljYWxDb25uZWN0b3JTdHlsZSI6eyIkaWQiOiI3MjY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zI3IiwiTWFyZ2luIjp7IiRpZCI6IjcyOCIsIlRvcCI6MCwiTGVmdCI6NCwiUmlnaHQiOjQsIkJvdHRvbSI6MH0sIlBhZGRpbmciOnsiJGlkIjoiNzI5IiwiVG9wIjowLCJMZWZ0IjowLCJSaWdodCI6MCwiQm90dG9tIjowfSwiQmFja2dyb3VuZCI6eyIkaWQiOiI3MzAiLCJDb2xvciI6eyIkaWQiOiI3MzEiLCJBIjoyNTUsIlIiOjY4LCJHIjoxMTQsIkIiOjE5Nn19LCJJc1Zpc2libGUiOnRydWUsIldpZHRoIjowLjAsIkhlaWdodCI6MTYuMCwiQm9yZGVyU3R5bGUiOnsiJGlkIjoiNzMyIiwiTGluZUNvbG9yIjp7IiRyZWYiOiIxMTAifSwiTGluZVdlaWdodCI6MC4wLCJMaW5lVHlwZSI6MCwiUGFyZW50U3R5bGUiOm51bGx9LCJQYXJlbnRTdHlsZSI6bnVsbH0sIlRpdGxlU3R5bGUiOnsiJGlkIjoiNzMzIiwiRm9udFNldHRpbmdzIjp7IiRpZCI6IjczNCIsIkZvbnRTaXplIjoxMSwiRm9udE5hbWUiOiJDYWxpYnJpIiwiSXNCb2xkIjp0cnVlLCJJc0l0YWxpYyI6ZmFsc2UsIklzVW5kZXJsaW5lZCI6ZmFsc2UsIlBhcmVudFN0eWxlIjpudWxsfSwiQXV0b1NpemUiOjAsIkZvcmVncm91bmQiOnsiJGlkIjoiNzM1IiwiQ29sb3IiOnsiJHJlZiI6IjExNSJ9fSwiTWF4V2lkdGgiOjk2MC4wLCJNYXhIZWlnaHQiOiJJbmZpbml0eSIsIlNtYXJ0Rm9yZWdyb3VuZElzQWN0aXZlIjpmYWxzZSwiSG9yaXpvbnRhbEFsaWdubWVudCI6MCwiVmVydGljYWxBbGlnbm1lbnQiOjAsIlNtYXJ0Rm9yZWdyb3VuZCI6bnVsbCwiQmFja2dyb3VuZEZpbGxUeXBlIjowLCJNYXJnaW4iOnsiJGlkIjoiNzM2IiwiVG9wIjowLCJMZWZ0IjowLCJSaWdodCI6MCwiQm90dG9tIjowfSwiUGFkZGluZyI6eyIkaWQiOiI3MzciLCJUb3AiOjAsIkxlZnQiOjAsIlJpZ2h0IjowLCJCb3R0b20iOjB9LCJCYWNrZ3JvdW5kIjp7IiRyZWYiOiIxMTgifSwiSXNWaXNpYmxlIjp0cnVlLCJXaWR0aCI6MC4wLCJIZWlnaHQiOjAuMCwiQm9yZGVyU3R5bGUiOnsiJGlkIjoiNzM4IiwiTGluZUNvbG9yIjpudWxsLCJMaW5lV2VpZ2h0IjowLjAsIkxpbmVUeXBlIjowLCJQYXJlbnRTdHlsZSI6bnVsbH0sIlBhcmVudFN0eWxlIjpudWxsfSwiRGF0ZVN0eWxlIjp7IiRpZCI6IjczOSIsIkZvbnRTZXR0aW5ncyI6eyIkaWQiOiI3NDAiLCJGb250U2l6ZSI6MTAsIkZvbnROYW1lIjoiQ2FsaWJyaSIsIklzQm9sZCI6ZmFsc2UsIklzSXRhbGljIjpmYWxzZSwiSXNVbmRlcmxpbmVkIjpmYWxzZSwiUGFyZW50U3R5bGUiOm51bGx9LCJBdXRvU2l6ZSI6MCwiRm9yZWdyb3VuZCI6eyIkaWQiOiI3NDEiLCJDb2xvciI6eyIkcmVmIjoiMTIyIn19LCJNYXhXaWR0aCI6MjAwLjAsIk1heEhlaWdodCI6IkluZmluaXR5IiwiU21hcnRGb3JlZ3JvdW5kSXNBY3RpdmUiOmZhbHNlLCJIb3Jpem9udGFsQWxpZ25tZW50IjowLCJWZXJ0aWNhbEFsaWdubWVudCI6MCwiU21hcnRGb3JlZ3JvdW5kIjpudWxsLCJCYWNrZ3JvdW5kRmlsbFR5cGUiOjAsIk1hcmdpbiI6eyIkaWQiOiI3NDIiLCJUb3AiOjAsIkxlZnQiOjAsIlJpZ2h0IjowLCJCb3R0b20iOjB9LCJQYWRkaW5nIjp7IiRpZCI6Ijc0MyIsIlRvcCI6MCwiTGVmdCI6MCwiUmlnaHQiOjAsIkJvdHRvbSI6MH0sIkJhY2tncm91bmQiOnsiJHJlZiI6IjEyNSJ9LCJJc1Zpc2libGUiOnRydWUsIldpZHRoIjowLjAsIkhlaWdodCI6MC4wLCJCb3JkZXJTdHlsZSI6eyIkaWQiOiI3NDQiLCJMaW5lQ29sb3IiOm51bGwsIkxpbmVXZWlnaHQiOjAuMCwiTGluZVR5cGUiOjAsIlBhcmVudFN0eWxlIjpudWxsfSwiUGFyZW50U3R5bGUiOm51bGx9LCJEYXRlRm9ybWF0Ijp7IiRpZCI6Ijc0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c0NiIsIkRhdGVQYXJ0SXNWaXNpYmxlIjpmYWxzZSwiVGltZVBhcnRJc1Zpc2libGUiOmZhbHNlfX0sIldlZWtOdW1iZXJpbmciOnsiJGlkIjoiNzQ3IiwiRm9ybWF0IjowLCJJc1Zpc2libGUiOmZhbHNlLCJMYXN0S25vd25WaXNpYmlsaXR5U3RhdGUiOmZhbHNlfSwiSXNWaXNpYmxlIjp0cnVlLCJQYXJlbnRTdHlsZSI6bnVsbH0sIkluZGV4IjoxNSwiU21hcnREdXJhdGlvbkFjdGl2YXRlZCI6ZmFsc2UsIkRhdGVGb3JtYXQiOnsiJHJlZiI6Ijc0NSJ9LCJXZWVrTnVtYmVyaW5nIjp7IiRpZCI6Ijc0OCIsIkZvcm1hdCI6MCwiSXNWaXNpYmxlIjpmYWxzZSwiTGFzdEtub3duVmlzaWJpbGl0eVN0YXRlIjpmYWxzZX0sIklkIjoiZjk4ZWU5ZDAtZTMwMy00MjlhLThiNzMtNTk2YjlmOTU0MDdlIiwiSW1wb3J0SWQiOm51bGwsIlRpdGxlIjoiSmFzb24tQ1MvU2VudGluZWwtNkIgKEVVL0V1bWV0c2F0L05hc2EpIiwiTm90ZSI6bnVsbCwiSHlwZXJsaW5rIjp7IiRpZCI6Ijc0OSIsIkFkZHJlc3MiOm51bGwsIlN1YkFkZHJlc3MiOm51bGx9LCJJc0NoYW5nZWQiOmZhbHNlLCJJc05ldyI6ZmFsc2V9XSwiU3dpbWxhbmVzIjpbXSwiTXNQcm9qZWN0SXRlbXNUcmVlIjpudWxsLCJNZXRhZGF0YSI6eyIkaWQiOiI3NTAiLCJSZWNlbnRDb2xvcnNDb2xsZWN0aW9uIjoiW10iLCJNc3BMYXRlc3RJbXBvcnRJdGVtcyI6IntcIiRpZFwiOlwiMVwiLFwiUm9vdFwiOntcIkltcG9ydElkXCI6bnVsbCxcIklzSW1wb3J0ZWRcIjpmYWxzZSxcIkNoaWxkcmVuXCI6W119fSIsIk1zcFN5bmNCeVVpZCI6IkZhbHNlIiwiTXNwQ29sdW1uc01hcHBpbmciOiJbe1wiJGlkXCI6XCIxXCIsXCJTZWxlY3RlZE1hcHBpbmdcIjoxLFwiQ29sdW1uSGVhZGVyXCI6XCJTd2ltbGFuZVwifSx7XCIkaWRcIjpcIjJcIixcIlNlbGVjdGVkTWFwcGluZ1wiOjIsXCJDb2x1bW5IZWFkZXJcIjpcIk5hbWVcIn0se1wiJGlkXCI6XCIzXCIsXCJTZWxlY3RlZE1hcHBpbmdcIjozLFwiQ29sdW1uSGVhZGVyXCI6XCJTdGFydFwifSx7XCIkaWRcIjpcIjRcIixcIlNlbGVjdGVkTWFwcGluZ1wiOjQsXCJDb2x1bW5IZWFkZXJcIjpcIkZpbmlzaFwifSx7XCIkaWRcIjpcIjVcIixcIlNlbGVjdGVkTWFwcGluZ1wiOjUsXCJDb2x1bW5IZWFkZXJcIjpcIlBlcmNlbnRDb21wbGV0ZVwifV0ifSwiU2V0dGluZ3MiOnsiJGlkIjoiNzUxIiwiSW1wYU9wdGlvbnMiOnsiJGlkIjoiNzUy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3NTMiLCJVc2VUaW1lIjpmYWxzZSwiV29ya0RheVN0YXJ0IjoiMDA6MDA6MDAiLCJXb3JrRGF5RW5kIjoiMjM6NTk6MDAifSwiTGFzdFVzZWRUZW1wbGF0ZUlkIjoiNzM1NWI2MzMtYWM2Ni00NTI4LThiNGQtMjk5ZmFlZGM5ZWU5IiwiRmlyc3RXZWVrT2ZZZWFyIjow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6-02-16T00:00:00.0000000Z"/>
  <p:tag name="OTLENDDATE" val="2023-02-1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3-31T00:00:00.0000000Z"/>
  <p:tag name="OTLENDDATE" val="2025-01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11-15T00:00:00.0000000Z"/>
  <p:tag name="OTLENDDATE" val="2027-11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2-15T00:00:00.0000000Z"/>
  <p:tag name="OTLENDDATE" val="2025-02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7-01T00:00:00.0000000Z"/>
  <p:tag name="OTLENDDATE" val="2030-07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7-01T00:00:00.0000000Z"/>
  <p:tag name="OTLENDDATE" val="2032-07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1-15T00:00:00.0000000Z"/>
  <p:tag name="OTLENDDATE" val="2032-11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fr-FR"/>
  <p:tag name="OTLTIMEBANDSCALEFORMAT" val="MMM"/>
  <p:tag name="OTLTIMEBANDSCALETYPE" val="Years"/>
  <p:tag name="OTLTIMEBANDQUICKPOSITION" val="Middle"/>
  <p:tag name="OTLTIMEBANDSHAPETYPE" val="RectangleTimeband"/>
  <p:tag name="OTLTIMEBANDTHREEDEFFECTS" val="Gel"/>
  <p:tag name="OTLTIMEBANDAUTODATERANGE" val="True"/>
  <p:tag name="OTLTIMEBANDSTARTDATE" val="0001-01-01T00:00:00.0000000"/>
  <p:tag name="OTLTIMEBANDENDDATE" val="2032-11-15T23:59:00.0000000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SHAPEPADDINGTOP" val="7"/>
  <p:tag name="OTLTIMEBANDFYSTARTMONTH" val="January"/>
  <p:tag name="OTLTIMEBANDSHOWFYLABEL" val="True"/>
  <p:tag name="OTLTIMEBANDUSESTARTINGOFTHEYEARFORFYNUMBER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ut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1-07-17T00:00:00.0000000Z"/>
  <p:tag name="OTLENDDATE" val="2000-03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2-08-10T00:00:00.0000000Z"/>
  <p:tag name="OTLENDDATE" val="2006-01-1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1995-04-21T00:00:00.0000000Z"/>
  <p:tag name="OTLENDDATE" val="2011-07-0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02-03-01T00:00:00.0000000Z"/>
  <p:tag name="OTLENDDATE" val="2012-04-0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08-06-20T00:00:00.0000000Z"/>
  <p:tag name="OTLENDDATE" val="2019-10-1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0-04-08T00:00:00.0000000Z"/>
  <p:tag name="OTLENDDATE" val="2021-12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3-02-25T00:00:00.0000000Z"/>
  <p:tag name="OTLENDDATE" val="2021-12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/d/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6-01-17T00:00:00.0000000Z"/>
  <p:tag name="OTLENDDATE" val="2023-01-18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40D578BE394FA86D13378E251975" ma:contentTypeVersion="11" ma:contentTypeDescription="Create a new document." ma:contentTypeScope="" ma:versionID="0a38f0e2ed87458219a96c64e52d4461">
  <xsd:schema xmlns:xsd="http://www.w3.org/2001/XMLSchema" xmlns:xs="http://www.w3.org/2001/XMLSchema" xmlns:p="http://schemas.microsoft.com/office/2006/metadata/properties" xmlns:ns3="74b108d2-bcfb-4c26-9914-e48d6d9bb1a0" xmlns:ns4="2b383511-ebb8-4875-ad3d-ccbb1632decb" targetNamespace="http://schemas.microsoft.com/office/2006/metadata/properties" ma:root="true" ma:fieldsID="31257da69b0d06e99f25686e59b3ce34" ns3:_="" ns4:_="">
    <xsd:import namespace="74b108d2-bcfb-4c26-9914-e48d6d9bb1a0"/>
    <xsd:import namespace="2b383511-ebb8-4875-ad3d-ccbb1632de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08d2-bcfb-4c26-9914-e48d6d9bb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83511-ebb8-4875-ad3d-ccbb1632d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B89D1-008E-4EDA-9519-FD6D5B2AD0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04272-2CE5-46CE-BABA-465297D1C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108d2-bcfb-4c26-9914-e48d6d9bb1a0"/>
    <ds:schemaRef ds:uri="2b383511-ebb8-4875-ad3d-ccbb1632d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95E63-7CA6-46F8-8084-D431284BFB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7956</TotalTime>
  <Words>2619</Words>
  <Application>Microsoft Office PowerPoint</Application>
  <PresentationFormat>Grand écran</PresentationFormat>
  <Paragraphs>280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Hauteurs d’eau : les satellites / les instruments </vt:lpstr>
      <vt:lpstr>Présentation PowerPoint</vt:lpstr>
      <vt:lpstr>Missions altimétriques utilisées en hydrologie </vt:lpstr>
      <vt:lpstr>Les satellites altimétriques, de l’océan au cours d’eau </vt:lpstr>
      <vt:lpstr>ERS-1 &amp; 2 </vt:lpstr>
      <vt:lpstr>Topex/Poséidon </vt:lpstr>
      <vt:lpstr>Jason-1 </vt:lpstr>
      <vt:lpstr>Envisat </vt:lpstr>
      <vt:lpstr>Jason-2 </vt:lpstr>
      <vt:lpstr>Cryosat-2 </vt:lpstr>
      <vt:lpstr>Saral </vt:lpstr>
      <vt:lpstr>Jason-3 </vt:lpstr>
      <vt:lpstr>Sentinel-3 </vt:lpstr>
      <vt:lpstr>Sentinel-6 (Jason-CS) </vt:lpstr>
      <vt:lpstr>Swot </vt:lpstr>
      <vt:lpstr>Accès aux données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missions</dc:title>
  <dc:creator>*</dc:creator>
  <cp:lastModifiedBy>Rosmorduc Vinca</cp:lastModifiedBy>
  <cp:revision>465</cp:revision>
  <dcterms:created xsi:type="dcterms:W3CDTF">2004-01-28T14:15:25Z</dcterms:created>
  <dcterms:modified xsi:type="dcterms:W3CDTF">2024-01-26T14:15:07Z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0x010100522B40D578BE394FA86D13378E251975</vt:lpwstr>
  </property>
</Properties>
</file>