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4"/>
  </p:sldMasterIdLst>
  <p:notesMasterIdLst>
    <p:notesMasterId r:id="rId20"/>
  </p:notesMasterIdLst>
  <p:handoutMasterIdLst>
    <p:handoutMasterId r:id="rId21"/>
  </p:handoutMasterIdLst>
  <p:sldIdLst>
    <p:sldId id="343" r:id="rId5"/>
    <p:sldId id="349" r:id="rId6"/>
    <p:sldId id="353" r:id="rId7"/>
    <p:sldId id="307" r:id="rId8"/>
    <p:sldId id="308" r:id="rId9"/>
    <p:sldId id="310" r:id="rId10"/>
    <p:sldId id="312" r:id="rId11"/>
    <p:sldId id="318" r:id="rId12"/>
    <p:sldId id="324" r:id="rId13"/>
    <p:sldId id="328" r:id="rId14"/>
    <p:sldId id="330" r:id="rId15"/>
    <p:sldId id="329" r:id="rId16"/>
    <p:sldId id="334" r:id="rId17"/>
    <p:sldId id="332" r:id="rId18"/>
    <p:sldId id="351" r:id="rId1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FFCC99"/>
    <a:srgbClr val="C5EDFD"/>
    <a:srgbClr val="CCFFFF"/>
    <a:srgbClr val="000066"/>
    <a:srgbClr val="DCD3F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 autoAdjust="0"/>
    <p:restoredTop sz="90613" autoAdjust="0"/>
  </p:normalViewPr>
  <p:slideViewPr>
    <p:cSldViewPr showGuides="1">
      <p:cViewPr varScale="1">
        <p:scale>
          <a:sx n="96" d="100"/>
          <a:sy n="96" d="100"/>
        </p:scale>
        <p:origin x="10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2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75033C-A5C4-4050-8936-6A67F58E6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409B1-7B38-4F11-9BAA-1C12200AD7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0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3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44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82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9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7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2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F2DA4-B9FA-41EC-9CB7-0925EC0260E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6F558-8CB4-4E7C-BD22-91A1917E66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8C50-DAC7-44F6-A7DA-66DB7ECAE1C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6A13E-9D6A-4465-B988-1B0CBB4EB63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64B7-F000-4092-A82E-FE6C9930F0C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4DA9-077E-463F-900A-601C70CB80C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554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0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72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924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81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9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15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576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9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r4alt.org/" TargetMode="External"/><Relationship Id="rId3" Type="http://schemas.openxmlformats.org/officeDocument/2006/relationships/hyperlink" Target="http://hydroweb.theia-land.fr/?lang=en&amp;" TargetMode="External"/><Relationship Id="rId7" Type="http://schemas.openxmlformats.org/officeDocument/2006/relationships/hyperlink" Target="http://altimetry.esa.int/riverlake/shared/mai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ad.fas.usda.gov/cropexplorer/global_reservoir/" TargetMode="External"/><Relationship Id="rId5" Type="http://schemas.openxmlformats.org/officeDocument/2006/relationships/hyperlink" Target="https://dahiti.dgfi.tum.de/en/" TargetMode="External"/><Relationship Id="rId4" Type="http://schemas.openxmlformats.org/officeDocument/2006/relationships/hyperlink" Target="https://land.copernicus.eu/global/products/w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slideLayout" Target="../slideLayouts/slideLayout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notesSlide" Target="../notesSlides/notesSlide2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Heights (altimetry):</a:t>
            </a:r>
            <a:br>
              <a:rPr lang="en-US" dirty="0"/>
            </a:br>
            <a:r>
              <a:rPr lang="en-US" dirty="0"/>
              <a:t>the satellites / sensors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7D51C8-0A18-45C0-AD19-13264613B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Saral</a:t>
            </a:r>
            <a:r>
              <a:rPr lang="en-GB" dirty="0"/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294293"/>
            <a:ext cx="5780534" cy="494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Cnes/</a:t>
            </a:r>
            <a:r>
              <a:rPr lang="en-GB" sz="2400" dirty="0" err="1"/>
              <a:t>Isro</a:t>
            </a:r>
            <a:endParaRPr lang="en-GB" sz="2400" dirty="0"/>
          </a:p>
          <a:p>
            <a:r>
              <a:rPr lang="en-GB" sz="2400" dirty="0"/>
              <a:t>Launch: 	25 February 2013</a:t>
            </a:r>
          </a:p>
          <a:p>
            <a:r>
              <a:rPr lang="en-GB" sz="2400" dirty="0"/>
              <a:t>Mission:	To observe the oceans</a:t>
            </a:r>
          </a:p>
          <a:p>
            <a:r>
              <a:rPr lang="en-GB" sz="2400" dirty="0"/>
              <a:t>Altitude:	800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Altimeter-radiometer </a:t>
            </a:r>
            <a:r>
              <a:rPr lang="en-GB" sz="2000" dirty="0" err="1"/>
              <a:t>AltiKa</a:t>
            </a:r>
            <a:endParaRPr lang="en-GB" sz="2000" dirty="0"/>
          </a:p>
          <a:p>
            <a:pPr lvl="1"/>
            <a:r>
              <a:rPr lang="en-GB" sz="2000" dirty="0"/>
              <a:t>Orbit determination: laser (LRA), Doris </a:t>
            </a:r>
            <a:br>
              <a:rPr lang="en-GB" sz="2000" dirty="0"/>
            </a:br>
            <a:r>
              <a:rPr lang="en-GB" sz="2000" dirty="0"/>
              <a:t>(+ Argos3 instrument)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1600" dirty="0"/>
              <a:t>	</a:t>
            </a:r>
            <a:r>
              <a:rPr lang="en-GB" sz="2000" dirty="0"/>
              <a:t>Inclination : 98.5 ° (sun-synchronous)</a:t>
            </a:r>
          </a:p>
          <a:p>
            <a:pPr lvl="1"/>
            <a:r>
              <a:rPr lang="en-GB" sz="2000" dirty="0"/>
              <a:t>	Revisit frequency: 35 days</a:t>
            </a:r>
          </a:p>
          <a:p>
            <a:pPr lvl="1"/>
            <a:r>
              <a:rPr lang="en-GB" sz="2000" dirty="0"/>
              <a:t>	Inter-track distance at the equator: 80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75EC462-D695-45DD-9AF6-B9BD896F4658}"/>
              </a:ext>
            </a:extLst>
          </p:cNvPr>
          <p:cNvGrpSpPr/>
          <p:nvPr/>
        </p:nvGrpSpPr>
        <p:grpSpPr>
          <a:xfrm>
            <a:off x="6600056" y="706438"/>
            <a:ext cx="5440684" cy="6003489"/>
            <a:chOff x="6600056" y="706438"/>
            <a:chExt cx="5440684" cy="600348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6083DB6-5CAA-46E1-9C97-BA772E06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056" y="706438"/>
              <a:ext cx="5440684" cy="5995856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22500A5-E9AE-47B6-9DBF-E40CE91B9799}"/>
                </a:ext>
              </a:extLst>
            </p:cNvPr>
            <p:cNvSpPr txBox="1"/>
            <p:nvPr/>
          </p:nvSpPr>
          <p:spPr>
            <a:xfrm>
              <a:off x="6677000" y="6448317"/>
              <a:ext cx="1683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Cnes/Mira Production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ECC0C6-AD58-4E48-9A74-17E676F0F07F}"/>
              </a:ext>
            </a:extLst>
          </p:cNvPr>
          <p:cNvGrpSpPr/>
          <p:nvPr/>
        </p:nvGrpSpPr>
        <p:grpSpPr>
          <a:xfrm>
            <a:off x="1753136" y="-4068"/>
            <a:ext cx="1901952" cy="1712976"/>
            <a:chOff x="1753136" y="-4068"/>
            <a:chExt cx="1901952" cy="17129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63F3C98-7CC8-426D-8B7C-26970216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3136" y="-4068"/>
              <a:ext cx="1901952" cy="171297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A27BDD6-B9C5-4F3A-96A6-FF1938A690E0}"/>
                </a:ext>
              </a:extLst>
            </p:cNvPr>
            <p:cNvSpPr txBox="1"/>
            <p:nvPr/>
          </p:nvSpPr>
          <p:spPr>
            <a:xfrm>
              <a:off x="2375336" y="1314385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75000"/>
                    </a:schemeClr>
                  </a:solidFill>
                </a:rPr>
                <a:t>© Cnes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Jason-3	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CB478BF-547B-45DC-98A4-62FC430DEE61}"/>
              </a:ext>
            </a:extLst>
          </p:cNvPr>
          <p:cNvGrpSpPr/>
          <p:nvPr/>
        </p:nvGrpSpPr>
        <p:grpSpPr>
          <a:xfrm>
            <a:off x="2423592" y="-11104"/>
            <a:ext cx="2690541" cy="1723381"/>
            <a:chOff x="2423592" y="-11104"/>
            <a:chExt cx="2690541" cy="172338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1A52FC8-08AE-41F2-8CCE-51E1635E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608" y="-11104"/>
              <a:ext cx="2546525" cy="172338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BB67A99-E184-43CB-8532-7706C45F204C}"/>
                </a:ext>
              </a:extLst>
            </p:cNvPr>
            <p:cNvSpPr txBox="1"/>
            <p:nvPr/>
          </p:nvSpPr>
          <p:spPr>
            <a:xfrm>
              <a:off x="2423592" y="107915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24680" y="1340767"/>
            <a:ext cx="11877675" cy="489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Eumetsat</a:t>
            </a:r>
            <a:r>
              <a:rPr lang="en-GB" sz="2400" dirty="0"/>
              <a:t>/</a:t>
            </a:r>
            <a:r>
              <a:rPr lang="en-GB" sz="2400" dirty="0" err="1"/>
              <a:t>Noaa</a:t>
            </a:r>
            <a:r>
              <a:rPr lang="en-GB" sz="2400" dirty="0"/>
              <a:t>/Cnes/Nasa</a:t>
            </a:r>
          </a:p>
          <a:p>
            <a:r>
              <a:rPr lang="en-GB" sz="2400" dirty="0"/>
              <a:t>Launch: 	17 January 2016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(Poseidon-3B)</a:t>
            </a:r>
          </a:p>
          <a:p>
            <a:pPr lvl="1"/>
            <a:r>
              <a:rPr lang="en-GB" sz="2000" dirty="0"/>
              <a:t>	3-frequency radiometer</a:t>
            </a:r>
          </a:p>
          <a:p>
            <a:pPr lvl="1"/>
            <a:r>
              <a:rPr lang="en-GB" sz="2000" dirty="0"/>
              <a:t>	Orbit determination: laser , Doris, GPS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 </a:t>
            </a:r>
          </a:p>
          <a:p>
            <a:endParaRPr lang="fr-FR" sz="24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041D92-5B4E-4632-A081-7D6B14BAC0B1}"/>
              </a:ext>
            </a:extLst>
          </p:cNvPr>
          <p:cNvGrpSpPr/>
          <p:nvPr/>
        </p:nvGrpSpPr>
        <p:grpSpPr>
          <a:xfrm>
            <a:off x="6447889" y="1079157"/>
            <a:ext cx="5517233" cy="5552132"/>
            <a:chOff x="6447889" y="1079157"/>
            <a:chExt cx="5517233" cy="555213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8F0F003-88F4-421A-BF3F-94A301CE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889" y="1079157"/>
              <a:ext cx="5517233" cy="551723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A30EF8-32D8-4388-B1B1-2C5DF0B47FD8}"/>
                </a:ext>
              </a:extLst>
            </p:cNvPr>
            <p:cNvSpPr txBox="1"/>
            <p:nvPr/>
          </p:nvSpPr>
          <p:spPr>
            <a:xfrm>
              <a:off x="6447889" y="6369679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Nasa/JPL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Sentinel-3	</a:t>
            </a:r>
          </a:p>
        </p:txBody>
      </p:sp>
      <p:sp>
        <p:nvSpPr>
          <p:cNvPr id="22531" name="Espace réservé du contenu 28"/>
          <p:cNvSpPr>
            <a:spLocks noGrp="1"/>
          </p:cNvSpPr>
          <p:nvPr>
            <p:ph idx="1"/>
          </p:nvPr>
        </p:nvSpPr>
        <p:spPr>
          <a:xfrm>
            <a:off x="191344" y="827112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European Union</a:t>
            </a:r>
          </a:p>
          <a:p>
            <a:r>
              <a:rPr lang="en-GB" sz="2400" dirty="0"/>
              <a:t>Launch: 	Sentinel-3A  18 February 2016; </a:t>
            </a:r>
          </a:p>
          <a:p>
            <a:r>
              <a:rPr lang="en-GB" sz="2400" dirty="0"/>
              <a:t>		Sentinel-3B 25 April 2018</a:t>
            </a:r>
            <a:br>
              <a:rPr lang="en-GB" sz="2400" dirty="0"/>
            </a:br>
            <a:r>
              <a:rPr lang="en-GB" sz="2400" dirty="0"/>
              <a:t>	(coming: C&amp;D)</a:t>
            </a:r>
          </a:p>
          <a:p>
            <a:r>
              <a:rPr lang="en-GB" sz="2400" dirty="0"/>
              <a:t>Mission:	deliver routine operational services to policy-makers </a:t>
            </a:r>
            <a:br>
              <a:rPr lang="en-GB" sz="2400" dirty="0"/>
            </a:br>
            <a:r>
              <a:rPr lang="en-GB" sz="2400" dirty="0"/>
              <a:t>	and marine and land service users</a:t>
            </a:r>
          </a:p>
          <a:p>
            <a:r>
              <a:rPr lang="en-GB" sz="2400" dirty="0"/>
              <a:t>Altitude:	814.5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Altimeter (</a:t>
            </a:r>
            <a:r>
              <a:rPr lang="en-GB" sz="2000" dirty="0" err="1"/>
              <a:t>Sral</a:t>
            </a:r>
            <a:r>
              <a:rPr lang="en-GB" sz="2000" dirty="0"/>
              <a:t>) C/Ku band follow-on </a:t>
            </a:r>
            <a:r>
              <a:rPr lang="en-GB" sz="2000" dirty="0" err="1"/>
              <a:t>Cryosat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 err="1"/>
              <a:t>Siral</a:t>
            </a:r>
            <a:r>
              <a:rPr lang="en-GB" sz="2000" dirty="0"/>
              <a:t> (delay-Doppler instrument)</a:t>
            </a:r>
          </a:p>
          <a:p>
            <a:pPr lvl="1"/>
            <a:r>
              <a:rPr lang="en-GB" sz="2000" dirty="0"/>
              <a:t>	Radiometer (dual-frequency)</a:t>
            </a:r>
          </a:p>
          <a:p>
            <a:pPr lvl="1"/>
            <a:r>
              <a:rPr lang="en-GB" sz="2000" dirty="0"/>
              <a:t>	Orbit determination : </a:t>
            </a:r>
            <a:br>
              <a:rPr lang="en-GB" sz="2000" dirty="0"/>
            </a:br>
            <a:r>
              <a:rPr lang="en-GB" sz="2000" dirty="0"/>
              <a:t>laser (LRR) , Doris, GNSS	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98.65° (sun-synchronous) </a:t>
            </a:r>
          </a:p>
          <a:p>
            <a:pPr lvl="1"/>
            <a:r>
              <a:rPr lang="en-GB" sz="2000" dirty="0"/>
              <a:t>	Revisit frequency: 27  days</a:t>
            </a:r>
            <a:endParaRPr lang="fr-FR" sz="20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DDDCD47-8B68-4AA6-AEBA-F0E67DF2D741}"/>
              </a:ext>
            </a:extLst>
          </p:cNvPr>
          <p:cNvGrpSpPr/>
          <p:nvPr/>
        </p:nvGrpSpPr>
        <p:grpSpPr>
          <a:xfrm>
            <a:off x="5775259" y="2852936"/>
            <a:ext cx="6335839" cy="3686410"/>
            <a:chOff x="5775259" y="2852936"/>
            <a:chExt cx="6335839" cy="368641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87C5CD-D8C9-4E20-A2A4-EDAE2DFE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0688" y="2852936"/>
              <a:ext cx="6300410" cy="368641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193A97C-A744-4C24-A3FE-222A530F8338}"/>
                </a:ext>
              </a:extLst>
            </p:cNvPr>
            <p:cNvSpPr txBox="1"/>
            <p:nvPr/>
          </p:nvSpPr>
          <p:spPr>
            <a:xfrm>
              <a:off x="5775259" y="6277736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218324F-A2C6-421D-813D-C104A67DD341}"/>
              </a:ext>
            </a:extLst>
          </p:cNvPr>
          <p:cNvGrpSpPr/>
          <p:nvPr/>
        </p:nvGrpSpPr>
        <p:grpSpPr>
          <a:xfrm>
            <a:off x="2770683" y="4067"/>
            <a:ext cx="3004576" cy="1503686"/>
            <a:chOff x="2770683" y="4067"/>
            <a:chExt cx="3004576" cy="150368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5225C66-D356-4141-9FE2-B06AC3167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683" y="4067"/>
              <a:ext cx="3004576" cy="13744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E80A82-6A4A-45A5-8A91-8BEB3D5E5204}"/>
                </a:ext>
              </a:extLst>
            </p:cNvPr>
            <p:cNvSpPr txBox="1"/>
            <p:nvPr/>
          </p:nvSpPr>
          <p:spPr>
            <a:xfrm>
              <a:off x="5204269" y="1246143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Sentinel-6 (Jason-CS)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173291"/>
            <a:ext cx="7364711" cy="5065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Esa</a:t>
            </a:r>
            <a:r>
              <a:rPr lang="en-GB" sz="2400" dirty="0"/>
              <a:t>/</a:t>
            </a:r>
            <a:r>
              <a:rPr lang="en-GB" sz="2400" dirty="0" err="1"/>
              <a:t>Eumetsat</a:t>
            </a:r>
            <a:r>
              <a:rPr lang="en-GB" sz="2400" dirty="0"/>
              <a:t>/EU/</a:t>
            </a:r>
            <a:r>
              <a:rPr lang="en-GB" sz="2400" dirty="0" err="1"/>
              <a:t>Noaa</a:t>
            </a:r>
            <a:r>
              <a:rPr lang="en-GB" sz="2400" dirty="0"/>
              <a:t>/Cnes/Nasa</a:t>
            </a:r>
          </a:p>
          <a:p>
            <a:r>
              <a:rPr lang="en-GB" sz="2400" dirty="0"/>
              <a:t>Launch: 	Nov. 2020 (A / Michael </a:t>
            </a:r>
            <a:r>
              <a:rPr lang="en-GB" sz="2400" dirty="0" err="1"/>
              <a:t>Freilich</a:t>
            </a:r>
            <a:r>
              <a:rPr lang="en-GB" sz="2400" dirty="0"/>
              <a:t>) &amp; 2025 (B)</a:t>
            </a:r>
          </a:p>
          <a:p>
            <a:r>
              <a:rPr lang="en-GB" sz="2400" dirty="0"/>
              <a:t>Mission:	 To measure the height of the oceans, continuing the T/P-Jason series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SRAL-based “Poseidon-4” altimeter</a:t>
            </a:r>
            <a:br>
              <a:rPr lang="en-GB" sz="2000" dirty="0"/>
            </a:br>
            <a:r>
              <a:rPr lang="en-GB" sz="2000" dirty="0"/>
              <a:t>	(delay-Doppler instrument)</a:t>
            </a:r>
          </a:p>
          <a:p>
            <a:pPr lvl="1"/>
            <a:r>
              <a:rPr lang="en-GB" sz="2000" dirty="0"/>
              <a:t>	radiometer</a:t>
            </a:r>
          </a:p>
          <a:p>
            <a:pPr lvl="1"/>
            <a:r>
              <a:rPr lang="en-GB" sz="2000" dirty="0"/>
              <a:t>	Orbit determination: Doris, laser, GNSS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997183-9F86-48C8-816A-06F8E88D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0"/>
            <a:ext cx="2628354" cy="15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830FA92-C5E7-4214-977B-C8E2872BD2F2}"/>
              </a:ext>
            </a:extLst>
          </p:cNvPr>
          <p:cNvGrpSpPr/>
          <p:nvPr/>
        </p:nvGrpSpPr>
        <p:grpSpPr>
          <a:xfrm>
            <a:off x="7558794" y="1141893"/>
            <a:ext cx="4575771" cy="5684708"/>
            <a:chOff x="7616229" y="1173292"/>
            <a:chExt cx="4575771" cy="568470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9F054F6-82E3-44A7-8F0C-D2E668782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234" y="1173292"/>
              <a:ext cx="4547766" cy="568470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3C88613-FBE4-40F3-BC4C-BF59E130FD80}"/>
                </a:ext>
              </a:extLst>
            </p:cNvPr>
            <p:cNvSpPr txBox="1"/>
            <p:nvPr/>
          </p:nvSpPr>
          <p:spPr>
            <a:xfrm>
              <a:off x="7616229" y="6583492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Swot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Nasa/Cnes/CSA/UKSA</a:t>
            </a:r>
          </a:p>
          <a:p>
            <a:r>
              <a:rPr lang="en-GB" sz="2400" dirty="0"/>
              <a:t>Launch:</a:t>
            </a:r>
            <a:r>
              <a:rPr lang="en-GB" sz="2400"/>
              <a:t>	December 16, </a:t>
            </a:r>
            <a:r>
              <a:rPr lang="en-GB" sz="2400" dirty="0"/>
              <a:t>2022</a:t>
            </a:r>
          </a:p>
          <a:p>
            <a:r>
              <a:rPr lang="en-GB" sz="2400" dirty="0"/>
              <a:t>Mission:	better understanding of the world's oceans</a:t>
            </a:r>
          </a:p>
          <a:p>
            <a:pPr marL="0" indent="0">
              <a:buNone/>
            </a:pPr>
            <a:r>
              <a:rPr lang="en-GB" sz="2400" dirty="0"/>
              <a:t>		and its terrestrial surface waters.</a:t>
            </a:r>
          </a:p>
          <a:p>
            <a:r>
              <a:rPr lang="en-GB" sz="2400" dirty="0"/>
              <a:t>Altitude:	 890 km 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Interferometric altimeter (</a:t>
            </a:r>
            <a:r>
              <a:rPr lang="en-GB" sz="2000" dirty="0" err="1"/>
              <a:t>KaRIN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	Nadir dual-frequency altimeter (Poseidon-3)</a:t>
            </a:r>
          </a:p>
          <a:p>
            <a:pPr lvl="1"/>
            <a:r>
              <a:rPr lang="en-GB" sz="2000" dirty="0"/>
              <a:t>	3-frequency radiometer </a:t>
            </a:r>
          </a:p>
          <a:p>
            <a:pPr lvl="1"/>
            <a:r>
              <a:rPr lang="en-GB" sz="2000" dirty="0"/>
              <a:t>	Orbit determination: Doris, laser, GPS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77.6 °(non sun-synchronous) </a:t>
            </a:r>
          </a:p>
          <a:p>
            <a:pPr lvl="1"/>
            <a:r>
              <a:rPr lang="en-GB" sz="2000" dirty="0"/>
              <a:t>	Revisit frequency: ~21 days (20.86455 days)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B3837C-9569-4173-A660-DBE8EB121B0B}"/>
              </a:ext>
            </a:extLst>
          </p:cNvPr>
          <p:cNvGrpSpPr/>
          <p:nvPr/>
        </p:nvGrpSpPr>
        <p:grpSpPr>
          <a:xfrm>
            <a:off x="3287688" y="0"/>
            <a:ext cx="2321074" cy="1324711"/>
            <a:chOff x="3287688" y="0"/>
            <a:chExt cx="2321074" cy="132471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1D2950E-748B-4053-B0D5-939F6D4F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688" y="0"/>
              <a:ext cx="2321074" cy="132471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2C7C383-C122-49C5-B773-B68EBCE39701}"/>
                </a:ext>
              </a:extLst>
            </p:cNvPr>
            <p:cNvSpPr txBox="1"/>
            <p:nvPr/>
          </p:nvSpPr>
          <p:spPr>
            <a:xfrm>
              <a:off x="4007768" y="1006115"/>
              <a:ext cx="15424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2">
                      <a:lumMod val="75000"/>
                    </a:schemeClr>
                  </a:solidFill>
                </a:rPr>
                <a:t>© Cnes/Mira Production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72DE717-0B9A-486A-ADC5-28426C4CB489}"/>
              </a:ext>
            </a:extLst>
          </p:cNvPr>
          <p:cNvGrpSpPr/>
          <p:nvPr/>
        </p:nvGrpSpPr>
        <p:grpSpPr>
          <a:xfrm>
            <a:off x="6647667" y="2237432"/>
            <a:ext cx="5455333" cy="4149080"/>
            <a:chOff x="6647667" y="2237432"/>
            <a:chExt cx="5455333" cy="414908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65F34F3-78FE-4363-85D6-04ABE11F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667" y="2237432"/>
              <a:ext cx="5455333" cy="414908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3A33E59-B206-4D59-876B-64215E03AD15}"/>
                </a:ext>
              </a:extLst>
            </p:cNvPr>
            <p:cNvSpPr txBox="1"/>
            <p:nvPr/>
          </p:nvSpPr>
          <p:spPr>
            <a:xfrm>
              <a:off x="6647667" y="6124902"/>
              <a:ext cx="6030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TAS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D38B6-71A5-411B-B19C-F6CE34D6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access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88E76-EACF-43C3-B332-176D5006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Hydroweb</a:t>
            </a:r>
            <a:br>
              <a:rPr lang="en-US" dirty="0"/>
            </a:br>
            <a:r>
              <a:rPr lang="en-US" dirty="0">
                <a:hlinkClick r:id="rId3"/>
              </a:rPr>
              <a:t>http://hydroweb.theia-land.fr/?lang=en&amp;</a:t>
            </a:r>
            <a:r>
              <a:rPr lang="en-US" dirty="0"/>
              <a:t> </a:t>
            </a:r>
          </a:p>
          <a:p>
            <a:r>
              <a:rPr lang="en-US" dirty="0"/>
              <a:t>Copernicus Global Land  </a:t>
            </a:r>
            <a:br>
              <a:rPr lang="en-US" dirty="0"/>
            </a:br>
            <a:r>
              <a:rPr lang="en-US" dirty="0">
                <a:hlinkClick r:id="rId4"/>
              </a:rPr>
              <a:t>https://land.copernicus.eu/global/products/wl</a:t>
            </a:r>
            <a:r>
              <a:rPr lang="en-US" dirty="0"/>
              <a:t> </a:t>
            </a:r>
          </a:p>
          <a:p>
            <a:r>
              <a:rPr lang="en-US" dirty="0"/>
              <a:t>Database for Hydrological Time Series of Inland Waters (DAHITI)</a:t>
            </a:r>
            <a:br>
              <a:rPr lang="en-US" dirty="0"/>
            </a:br>
            <a:r>
              <a:rPr lang="en-US" dirty="0">
                <a:hlinkClick r:id="rId5"/>
              </a:rPr>
              <a:t>https://dahiti.dgfi.tum.de/en/</a:t>
            </a:r>
            <a:endParaRPr lang="en-US" dirty="0"/>
          </a:p>
          <a:p>
            <a:r>
              <a:rPr lang="en-US" dirty="0"/>
              <a:t>Global Reservoirs and Lakes Monitor (G-REALM)</a:t>
            </a:r>
            <a:br>
              <a:rPr lang="en-US" dirty="0"/>
            </a:br>
            <a:r>
              <a:rPr lang="en-US" dirty="0">
                <a:hlinkClick r:id="rId6"/>
              </a:rPr>
              <a:t>https://ipad.fas.usda.gov/cropexplorer/global_reservoir/</a:t>
            </a:r>
            <a:endParaRPr lang="en-US" dirty="0"/>
          </a:p>
          <a:p>
            <a:r>
              <a:rPr lang="en-US" dirty="0"/>
              <a:t>Rivers &amp; Lakes (no longer updated) :</a:t>
            </a:r>
            <a:br>
              <a:rPr lang="en-US" dirty="0"/>
            </a:br>
            <a:r>
              <a:rPr lang="en-US" dirty="0">
                <a:hlinkClick r:id="rId7"/>
              </a:rPr>
              <a:t>http://altimetry.esa.int/riverlake/shared/main.html</a:t>
            </a:r>
            <a:r>
              <a:rPr lang="en-US" dirty="0"/>
              <a:t> </a:t>
            </a:r>
          </a:p>
          <a:p>
            <a:r>
              <a:rPr lang="en-US" dirty="0"/>
              <a:t>FDR4Alt: new processing being fine-tuned</a:t>
            </a:r>
            <a:br>
              <a:rPr lang="en-US" dirty="0"/>
            </a:br>
            <a:r>
              <a:rPr lang="en-US" dirty="0">
                <a:hlinkClick r:id="rId8"/>
              </a:rPr>
              <a:t>https://www.fdr4alt.org/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2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7" name="OTLSHAPE_T_f98ee9d0e303429a8b73596b9f95407e_HorizontalConnector1">
            <a:extLst>
              <a:ext uri="{FF2B5EF4-FFF2-40B4-BE49-F238E27FC236}">
                <a16:creationId xmlns:a16="http://schemas.microsoft.com/office/drawing/2014/main" id="{B496102D-8E39-4B70-B40A-D91466CE420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781037" y="5175603"/>
            <a:ext cx="692194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OTLSHAPE_T_d82c20d902c540f7af38d2e89d147184_HorizontalConnector1">
            <a:extLst>
              <a:ext uri="{FF2B5EF4-FFF2-40B4-BE49-F238E27FC236}">
                <a16:creationId xmlns:a16="http://schemas.microsoft.com/office/drawing/2014/main" id="{7BC8DFD9-5C84-4652-9416-50F21112B5B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274944" y="4802054"/>
            <a:ext cx="833582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OTLSHAPE_T_540020eeff4144c0adb88cb80c6329e2_HorizontalConnector1">
            <a:extLst>
              <a:ext uri="{FF2B5EF4-FFF2-40B4-BE49-F238E27FC236}">
                <a16:creationId xmlns:a16="http://schemas.microsoft.com/office/drawing/2014/main" id="{B3EE6587-23F9-4E48-9CB9-24B65CD9B5E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260847" y="4481929"/>
            <a:ext cx="785792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OTLSHAPE_T_bfc5800c10984f0a945f0021608a1f3f_HorizontalConnector1">
            <a:extLst>
              <a:ext uri="{FF2B5EF4-FFF2-40B4-BE49-F238E27FC236}">
                <a16:creationId xmlns:a16="http://schemas.microsoft.com/office/drawing/2014/main" id="{0B4C784F-A6CF-4D50-AC23-15AF2D26327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354404" y="4215229"/>
            <a:ext cx="742716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OTLSHAPE_T_5ef29ca6f6f046d494d22ad4a7c150ed_HorizontalConnector1">
            <a:extLst>
              <a:ext uri="{FF2B5EF4-FFF2-40B4-BE49-F238E27FC236}">
                <a16:creationId xmlns:a16="http://schemas.microsoft.com/office/drawing/2014/main" id="{4C519DA0-2299-4BF0-A404-18B015AF1DD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820872" y="3948529"/>
            <a:ext cx="56531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OTLSHAPE_T_60581b38ba664cbaaa7fe80c6d17e898_HorizontalConnector1">
            <a:extLst>
              <a:ext uri="{FF2B5EF4-FFF2-40B4-BE49-F238E27FC236}">
                <a16:creationId xmlns:a16="http://schemas.microsoft.com/office/drawing/2014/main" id="{99FFE817-7432-4938-A4AD-22DBFFEA596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265207" y="3681829"/>
            <a:ext cx="656265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OTLSHAPE_T_0ee05b6b36ba410e91cdd92644ad1d32_HorizontalConnector1">
            <a:extLst>
              <a:ext uri="{FF2B5EF4-FFF2-40B4-BE49-F238E27FC236}">
                <a16:creationId xmlns:a16="http://schemas.microsoft.com/office/drawing/2014/main" id="{FA8E1005-9F85-4DB0-ACC0-405413E9D70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271558" y="3415129"/>
            <a:ext cx="603536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OTLSHAPE_T_8b618e137a904b3d8bf3975d7ed9ac32_HorizontalConnector1">
            <a:extLst>
              <a:ext uri="{FF2B5EF4-FFF2-40B4-BE49-F238E27FC236}">
                <a16:creationId xmlns:a16="http://schemas.microsoft.com/office/drawing/2014/main" id="{81480E88-C4AA-4C10-B112-60BCA0918BE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469252" y="3148429"/>
            <a:ext cx="481747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OTLSHAPE_T_39ae9590f5e5429f8807946e7956ac0d_HorizontalConnector1">
            <a:extLst>
              <a:ext uri="{FF2B5EF4-FFF2-40B4-BE49-F238E27FC236}">
                <a16:creationId xmlns:a16="http://schemas.microsoft.com/office/drawing/2014/main" id="{0A32C7A4-A0C0-4E7E-BFD8-AFBE77C1C31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278458" y="2881729"/>
            <a:ext cx="529752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OTLSHAPE_T_511b94c7edbb40bcba0f41892e43da4a_HorizontalConnector1">
            <a:extLst>
              <a:ext uri="{FF2B5EF4-FFF2-40B4-BE49-F238E27FC236}">
                <a16:creationId xmlns:a16="http://schemas.microsoft.com/office/drawing/2014/main" id="{FF4D8C4B-F725-456D-BFC5-F232632C7FF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184816" y="2615029"/>
            <a:ext cx="468177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OTLSHAPE_T_f561d70e8dae4d07bca80f6f9ed5287c_HorizontalConnector1">
            <a:extLst>
              <a:ext uri="{FF2B5EF4-FFF2-40B4-BE49-F238E27FC236}">
                <a16:creationId xmlns:a16="http://schemas.microsoft.com/office/drawing/2014/main" id="{2CB67EF8-900C-4704-8411-E5D2E277015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469252" y="2348329"/>
            <a:ext cx="295514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OTLSHAPE_T_4dde1da766e044ba9bc550285da95137_HorizontalConnector1">
            <a:extLst>
              <a:ext uri="{FF2B5EF4-FFF2-40B4-BE49-F238E27FC236}">
                <a16:creationId xmlns:a16="http://schemas.microsoft.com/office/drawing/2014/main" id="{116AA96E-F424-4140-98C5-E3FD995BFDC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48715" y="2081629"/>
            <a:ext cx="282564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OTLSHAPE_T_14ef0de6d864441289e3487f10390f29_HorizontalConnector1">
            <a:extLst>
              <a:ext uri="{FF2B5EF4-FFF2-40B4-BE49-F238E27FC236}">
                <a16:creationId xmlns:a16="http://schemas.microsoft.com/office/drawing/2014/main" id="{5CCDF141-96C2-437F-ACE9-11DB77BE568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60492" y="1814929"/>
            <a:ext cx="122720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OTLSHAPE_T_005f9b991c2e4c1ba6c37377b6bf3d71_HorizontalConnector1">
            <a:extLst>
              <a:ext uri="{FF2B5EF4-FFF2-40B4-BE49-F238E27FC236}">
                <a16:creationId xmlns:a16="http://schemas.microsoft.com/office/drawing/2014/main" id="{44B8F053-7EC2-4A36-8699-D7A7DB6E68A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1525414" y="1548229"/>
            <a:ext cx="4699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OTLSHAPE_T_f4976631e7d042d1ad4ced0c3831faff_HorizontalConnector1">
            <a:extLst>
              <a:ext uri="{FF2B5EF4-FFF2-40B4-BE49-F238E27FC236}">
                <a16:creationId xmlns:a16="http://schemas.microsoft.com/office/drawing/2014/main" id="{69FCF171-3B07-4761-9198-6B16EB12E418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60492" y="1281529"/>
            <a:ext cx="30243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OTLSHAPE_TB_00000000000000000000000000000000_LeftEndCaps">
            <a:extLst>
              <a:ext uri="{FF2B5EF4-FFF2-40B4-BE49-F238E27FC236}">
                <a16:creationId xmlns:a16="http://schemas.microsoft.com/office/drawing/2014/main" id="{8B90800D-F49D-41B5-AC8F-097738F2CEA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4468" y="54961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>
                <a:solidFill>
                  <a:schemeClr val="accent2"/>
                </a:solidFill>
                <a:latin typeface="+mn-lt"/>
              </a:rPr>
              <a:t>1991</a:t>
            </a:r>
          </a:p>
        </p:txBody>
      </p:sp>
      <p:sp>
        <p:nvSpPr>
          <p:cNvPr id="537" name="OTLSHAPE_TB_00000000000000000000000000000000_RightEndCaps">
            <a:extLst>
              <a:ext uri="{FF2B5EF4-FFF2-40B4-BE49-F238E27FC236}">
                <a16:creationId xmlns:a16="http://schemas.microsoft.com/office/drawing/2014/main" id="{C31146F6-8855-424D-A675-9A099941B97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1608002" y="54961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>
                <a:solidFill>
                  <a:schemeClr val="accent2"/>
                </a:solidFill>
                <a:latin typeface="+mn-lt"/>
              </a:rPr>
              <a:t>2032</a:t>
            </a:r>
          </a:p>
        </p:txBody>
      </p:sp>
      <p:sp>
        <p:nvSpPr>
          <p:cNvPr id="538" name="OTLSHAPE_TB_00000000000000000000000000000000_ScaleContainer">
            <a:extLst>
              <a:ext uri="{FF2B5EF4-FFF2-40B4-BE49-F238E27FC236}">
                <a16:creationId xmlns:a16="http://schemas.microsoft.com/office/drawing/2014/main" id="{80942E57-E05D-4DC0-A0CB-2EE5B047B86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30333" y="5445224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9" name="OTLSHAPE_TB_00000000000000000000000000000000_ElapsedTime">
            <a:extLst>
              <a:ext uri="{FF2B5EF4-FFF2-40B4-BE49-F238E27FC236}">
                <a16:creationId xmlns:a16="http://schemas.microsoft.com/office/drawing/2014/main" id="{666B5E10-BEF9-4A92-8A7F-C881CD2C6D2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30333" y="5750024"/>
            <a:ext cx="73279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0" name="OTLSHAPE_TB_00000000000000000000000000000000_TodayMarkerShape">
            <a:extLst>
              <a:ext uri="{FF2B5EF4-FFF2-40B4-BE49-F238E27FC236}">
                <a16:creationId xmlns:a16="http://schemas.microsoft.com/office/drawing/2014/main" id="{000E2FA6-FB46-4B64-AA7E-F27C459E23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393068" y="5826224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1" name="OTLSHAPE_TB_00000000000000000000000000000000_TodayMarkerText">
            <a:extLst>
              <a:ext uri="{FF2B5EF4-FFF2-40B4-BE49-F238E27FC236}">
                <a16:creationId xmlns:a16="http://schemas.microsoft.com/office/drawing/2014/main" id="{B851E857-379D-444F-B1BD-FB32A3FD20F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73578" y="5953918"/>
            <a:ext cx="35952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sz="1200" spc="-6" dirty="0" err="1">
                <a:solidFill>
                  <a:schemeClr val="dk1"/>
                </a:solidFill>
                <a:latin typeface="+mn-lt"/>
              </a:rPr>
              <a:t>Today</a:t>
            </a:r>
            <a:endParaRPr lang="fr-FR" sz="1200" spc="-6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42" name="OTLSHAPE_TB_00000000000000000000000000000000_TimescaleInterval1">
            <a:extLst>
              <a:ext uri="{FF2B5EF4-FFF2-40B4-BE49-F238E27FC236}">
                <a16:creationId xmlns:a16="http://schemas.microsoft.com/office/drawing/2014/main" id="{AF8F8290-B2EE-40DE-B159-C6F348B423C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93833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1991</a:t>
            </a:r>
          </a:p>
        </p:txBody>
      </p:sp>
      <p:cxnSp>
        <p:nvCxnSpPr>
          <p:cNvPr id="543" name="OTLSHAPE_TB_00000000000000000000000000000000_Separator1">
            <a:extLst>
              <a:ext uri="{FF2B5EF4-FFF2-40B4-BE49-F238E27FC236}">
                <a16:creationId xmlns:a16="http://schemas.microsoft.com/office/drawing/2014/main" id="{F62BF0D9-26F4-4A01-A002-F38FBDA9137F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605660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" name="OTLSHAPE_TB_00000000000000000000000000000000_TimescaleInterval2">
            <a:extLst>
              <a:ext uri="{FF2B5EF4-FFF2-40B4-BE49-F238E27FC236}">
                <a16:creationId xmlns:a16="http://schemas.microsoft.com/office/drawing/2014/main" id="{F435C389-5473-4F29-B279-7786ADF10BF6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669160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1997</a:t>
            </a:r>
          </a:p>
        </p:txBody>
      </p:sp>
      <p:cxnSp>
        <p:nvCxnSpPr>
          <p:cNvPr id="981" name="OTLSHAPE_TB_00000000000000000000000000000000_Separator2">
            <a:extLst>
              <a:ext uri="{FF2B5EF4-FFF2-40B4-BE49-F238E27FC236}">
                <a16:creationId xmlns:a16="http://schemas.microsoft.com/office/drawing/2014/main" id="{544C0294-A089-4B1F-8F61-6433786F8B4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4080314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2" name="OTLSHAPE_TB_00000000000000000000000000000000_TimescaleInterval3">
            <a:extLst>
              <a:ext uri="{FF2B5EF4-FFF2-40B4-BE49-F238E27FC236}">
                <a16:creationId xmlns:a16="http://schemas.microsoft.com/office/drawing/2014/main" id="{5801A7BC-224B-4BCC-888B-A08CEB98285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143814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2003</a:t>
            </a:r>
          </a:p>
        </p:txBody>
      </p:sp>
      <p:cxnSp>
        <p:nvCxnSpPr>
          <p:cNvPr id="983" name="OTLSHAPE_TB_00000000000000000000000000000000_Separator3">
            <a:extLst>
              <a:ext uri="{FF2B5EF4-FFF2-40B4-BE49-F238E27FC236}">
                <a16:creationId xmlns:a16="http://schemas.microsoft.com/office/drawing/2014/main" id="{9A07DD7E-7B43-425A-B7E6-36B4FD3C9CBF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555641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OTLSHAPE_TB_00000000000000000000000000000000_TimescaleInterval4">
            <a:extLst>
              <a:ext uri="{FF2B5EF4-FFF2-40B4-BE49-F238E27FC236}">
                <a16:creationId xmlns:a16="http://schemas.microsoft.com/office/drawing/2014/main" id="{300097E3-4BF4-4BCC-9AA5-E3EE0FBE7AC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619141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2009</a:t>
            </a:r>
          </a:p>
        </p:txBody>
      </p:sp>
      <p:cxnSp>
        <p:nvCxnSpPr>
          <p:cNvPr id="985" name="OTLSHAPE_TB_00000000000000000000000000000000_Separator4">
            <a:extLst>
              <a:ext uri="{FF2B5EF4-FFF2-40B4-BE49-F238E27FC236}">
                <a16:creationId xmlns:a16="http://schemas.microsoft.com/office/drawing/2014/main" id="{FA2ABA93-3B5C-433D-B61D-8D2CF8249A8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030295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6" name="OTLSHAPE_TB_00000000000000000000000000000000_TimescaleInterval5">
            <a:extLst>
              <a:ext uri="{FF2B5EF4-FFF2-40B4-BE49-F238E27FC236}">
                <a16:creationId xmlns:a16="http://schemas.microsoft.com/office/drawing/2014/main" id="{B1CF4360-CF74-4ECB-AC63-F32E5BC3D019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093795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2015</a:t>
            </a:r>
          </a:p>
        </p:txBody>
      </p:sp>
      <p:cxnSp>
        <p:nvCxnSpPr>
          <p:cNvPr id="987" name="OTLSHAPE_TB_00000000000000000000000000000000_Separator5">
            <a:extLst>
              <a:ext uri="{FF2B5EF4-FFF2-40B4-BE49-F238E27FC236}">
                <a16:creationId xmlns:a16="http://schemas.microsoft.com/office/drawing/2014/main" id="{532F6684-DD53-452D-ABE1-26C6592ED7C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505622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8" name="OTLSHAPE_TB_00000000000000000000000000000000_TimescaleInterval6">
            <a:extLst>
              <a:ext uri="{FF2B5EF4-FFF2-40B4-BE49-F238E27FC236}">
                <a16:creationId xmlns:a16="http://schemas.microsoft.com/office/drawing/2014/main" id="{12047D1B-715E-41D8-8331-A364784F4F52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8569122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2021</a:t>
            </a:r>
          </a:p>
        </p:txBody>
      </p:sp>
      <p:cxnSp>
        <p:nvCxnSpPr>
          <p:cNvPr id="989" name="OTLSHAPE_TB_00000000000000000000000000000000_Separator6">
            <a:extLst>
              <a:ext uri="{FF2B5EF4-FFF2-40B4-BE49-F238E27FC236}">
                <a16:creationId xmlns:a16="http://schemas.microsoft.com/office/drawing/2014/main" id="{0491B842-3FC4-4743-818B-544648483792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9980275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0" name="OTLSHAPE_TB_00000000000000000000000000000000_TimescaleInterval7">
            <a:extLst>
              <a:ext uri="{FF2B5EF4-FFF2-40B4-BE49-F238E27FC236}">
                <a16:creationId xmlns:a16="http://schemas.microsoft.com/office/drawing/2014/main" id="{0A2DA8E1-6C85-484B-AAAE-F277D889471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0043775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2027</a:t>
            </a:r>
          </a:p>
        </p:txBody>
      </p:sp>
      <p:sp>
        <p:nvSpPr>
          <p:cNvPr id="998" name="OTLSHAPE_T_f4976631e7d042d1ad4ced0c3831faff_Shape">
            <a:extLst>
              <a:ext uri="{FF2B5EF4-FFF2-40B4-BE49-F238E27FC236}">
                <a16:creationId xmlns:a16="http://schemas.microsoft.com/office/drawing/2014/main" id="{AA3F7551-688E-4159-AC17-A7D42FCB03A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262924" y="1179929"/>
            <a:ext cx="2146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9" name="OTLSHAPE_T_f4976631e7d042d1ad4ced0c3831faff_ShapePercentage" hidden="1">
            <a:extLst>
              <a:ext uri="{FF2B5EF4-FFF2-40B4-BE49-F238E27FC236}">
                <a16:creationId xmlns:a16="http://schemas.microsoft.com/office/drawing/2014/main" id="{541E69FD-A7B6-48B1-90AA-2485812A313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65956" y="3945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0" name="OTLSHAPE_T_f4976631e7d042d1ad4ced0c3831faff_Duration" hidden="1">
            <a:extLst>
              <a:ext uri="{FF2B5EF4-FFF2-40B4-BE49-F238E27FC236}">
                <a16:creationId xmlns:a16="http://schemas.microsoft.com/office/drawing/2014/main" id="{66293F88-F407-449A-BFA7-BEB0893C46D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0" y="3945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3181 jours</a:t>
            </a:r>
          </a:p>
        </p:txBody>
      </p:sp>
      <p:sp>
        <p:nvSpPr>
          <p:cNvPr id="1001" name="OTLSHAPE_T_f4976631e7d042d1ad4ced0c3831faff_TextPercentage" hidden="1">
            <a:extLst>
              <a:ext uri="{FF2B5EF4-FFF2-40B4-BE49-F238E27FC236}">
                <a16:creationId xmlns:a16="http://schemas.microsoft.com/office/drawing/2014/main" id="{30E26780-F068-4854-BE9B-6C2624EC9E5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02" name="OTLSHAPE_T_f4976631e7d042d1ad4ced0c3831faff_StartDate" hidden="1">
            <a:extLst>
              <a:ext uri="{FF2B5EF4-FFF2-40B4-BE49-F238E27FC236}">
                <a16:creationId xmlns:a16="http://schemas.microsoft.com/office/drawing/2014/main" id="{28D31134-DECC-4013-8542-73DAAC2FCA26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3" name="OTLSHAPE_T_f4976631e7d042d1ad4ced0c3831faff_EndDate" hidden="1">
            <a:extLst>
              <a:ext uri="{FF2B5EF4-FFF2-40B4-BE49-F238E27FC236}">
                <a16:creationId xmlns:a16="http://schemas.microsoft.com/office/drawing/2014/main" id="{1439F8BD-F357-4584-AEB5-80622D56A91A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4" name="OTLSHAPE_T_f4976631e7d042d1ad4ced0c3831faff_JoinedDate">
            <a:extLst>
              <a:ext uri="{FF2B5EF4-FFF2-40B4-BE49-F238E27FC236}">
                <a16:creationId xmlns:a16="http://schemas.microsoft.com/office/drawing/2014/main" id="{74C2F61F-E4EB-4BF4-B86F-AE811C86AE5B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54698" y="12040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7/17/1991 - 3/31/2000</a:t>
            </a:r>
          </a:p>
        </p:txBody>
      </p:sp>
      <p:sp>
        <p:nvSpPr>
          <p:cNvPr id="1005" name="OTLSHAPE_T_f4976631e7d042d1ad4ced0c3831faff_Title">
            <a:extLst>
              <a:ext uri="{FF2B5EF4-FFF2-40B4-BE49-F238E27FC236}">
                <a16:creationId xmlns:a16="http://schemas.microsoft.com/office/drawing/2014/main" id="{C1A6C68A-37BB-49A8-9305-59DC7A8FE569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23968" y="119627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ERS-1 (Esa)</a:t>
            </a:r>
          </a:p>
        </p:txBody>
      </p:sp>
      <p:sp>
        <p:nvSpPr>
          <p:cNvPr id="1006" name="OTLSHAPE_T_005f9b991c2e4c1ba6c37377b6bf3d71_Shape">
            <a:extLst>
              <a:ext uri="{FF2B5EF4-FFF2-40B4-BE49-F238E27FC236}">
                <a16:creationId xmlns:a16="http://schemas.microsoft.com/office/drawing/2014/main" id="{69E90866-0A41-4B7B-AF0B-9B301AC15E8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1525414" y="1446629"/>
            <a:ext cx="33147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7" name="OTLSHAPE_T_005f9b991c2e4c1ba6c37377b6bf3d71_ShapePercentage" hidden="1">
            <a:extLst>
              <a:ext uri="{FF2B5EF4-FFF2-40B4-BE49-F238E27FC236}">
                <a16:creationId xmlns:a16="http://schemas.microsoft.com/office/drawing/2014/main" id="{BA91FAD3-3E5D-4ED6-A195-469B9D678B3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328446" y="4211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8" name="OTLSHAPE_T_005f9b991c2e4c1ba6c37377b6bf3d71_Duration" hidden="1">
            <a:extLst>
              <a:ext uri="{FF2B5EF4-FFF2-40B4-BE49-F238E27FC236}">
                <a16:creationId xmlns:a16="http://schemas.microsoft.com/office/drawing/2014/main" id="{69CECA7B-015B-42E2-ADEB-22AF4004EFD3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0" y="4211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4910 jours</a:t>
            </a:r>
          </a:p>
        </p:txBody>
      </p:sp>
      <p:sp>
        <p:nvSpPr>
          <p:cNvPr id="1009" name="OTLSHAPE_T_005f9b991c2e4c1ba6c37377b6bf3d71_TextPercentage" hidden="1">
            <a:extLst>
              <a:ext uri="{FF2B5EF4-FFF2-40B4-BE49-F238E27FC236}">
                <a16:creationId xmlns:a16="http://schemas.microsoft.com/office/drawing/2014/main" id="{9B890349-7F07-4062-9DA2-071A083FF118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0" name="OTLSHAPE_T_005f9b991c2e4c1ba6c37377b6bf3d71_StartDate" hidden="1">
            <a:extLst>
              <a:ext uri="{FF2B5EF4-FFF2-40B4-BE49-F238E27FC236}">
                <a16:creationId xmlns:a16="http://schemas.microsoft.com/office/drawing/2014/main" id="{6B57F20A-4CC1-49B0-98A1-888FEEAAF7F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1" name="OTLSHAPE_T_005f9b991c2e4c1ba6c37377b6bf3d71_EndDate" hidden="1">
            <a:extLst>
              <a:ext uri="{FF2B5EF4-FFF2-40B4-BE49-F238E27FC236}">
                <a16:creationId xmlns:a16="http://schemas.microsoft.com/office/drawing/2014/main" id="{92222448-A3BD-4EA1-A0B8-5C871FF025F0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2" name="OTLSHAPE_T_005f9b991c2e4c1ba6c37377b6bf3d71_JoinedDate">
            <a:extLst>
              <a:ext uri="{FF2B5EF4-FFF2-40B4-BE49-F238E27FC236}">
                <a16:creationId xmlns:a16="http://schemas.microsoft.com/office/drawing/2014/main" id="{C2551089-6A67-4F47-8848-1D443D75720D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880892" y="14707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8/10/1992 - 1/18/2006</a:t>
            </a:r>
          </a:p>
        </p:txBody>
      </p:sp>
      <p:sp>
        <p:nvSpPr>
          <p:cNvPr id="1013" name="OTLSHAPE_T_005f9b991c2e4c1ba6c37377b6bf3d71_Title">
            <a:extLst>
              <a:ext uri="{FF2B5EF4-FFF2-40B4-BE49-F238E27FC236}">
                <a16:creationId xmlns:a16="http://schemas.microsoft.com/office/drawing/2014/main" id="{8E28C1B7-2DBE-4255-8765-A63863E656F4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23968" y="1462970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Topex/Poseidon (Nasa/Cnes)</a:t>
            </a:r>
          </a:p>
        </p:txBody>
      </p:sp>
      <p:sp>
        <p:nvSpPr>
          <p:cNvPr id="1014" name="OTLSHAPE_T_14ef0de6d864441289e3487f10390f29_Shape">
            <a:extLst>
              <a:ext uri="{FF2B5EF4-FFF2-40B4-BE49-F238E27FC236}">
                <a16:creationId xmlns:a16="http://schemas.microsoft.com/office/drawing/2014/main" id="{55B83EB2-E7BA-49B6-89F8-C5A2F368DB9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187696" y="1713329"/>
            <a:ext cx="39878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5" name="OTLSHAPE_T_14ef0de6d864441289e3487f10390f29_ShapePercentage" hidden="1">
            <a:extLst>
              <a:ext uri="{FF2B5EF4-FFF2-40B4-BE49-F238E27FC236}">
                <a16:creationId xmlns:a16="http://schemas.microsoft.com/office/drawing/2014/main" id="{0041F12E-FE79-485B-AB7D-451B16E3B00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990728" y="4478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6" name="OTLSHAPE_T_14ef0de6d864441289e3487f10390f29_Duration" hidden="1">
            <a:extLst>
              <a:ext uri="{FF2B5EF4-FFF2-40B4-BE49-F238E27FC236}">
                <a16:creationId xmlns:a16="http://schemas.microsoft.com/office/drawing/2014/main" id="{8FD33FE5-8F0A-46FE-8761-2570DCBE512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0" y="4478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5921 jours</a:t>
            </a:r>
          </a:p>
        </p:txBody>
      </p:sp>
      <p:sp>
        <p:nvSpPr>
          <p:cNvPr id="1017" name="OTLSHAPE_T_14ef0de6d864441289e3487f10390f29_TextPercentage" hidden="1">
            <a:extLst>
              <a:ext uri="{FF2B5EF4-FFF2-40B4-BE49-F238E27FC236}">
                <a16:creationId xmlns:a16="http://schemas.microsoft.com/office/drawing/2014/main" id="{89FFE619-EDA6-4149-9281-E353B1ED77A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8" name="OTLSHAPE_T_14ef0de6d864441289e3487f10390f29_StartDate" hidden="1">
            <a:extLst>
              <a:ext uri="{FF2B5EF4-FFF2-40B4-BE49-F238E27FC236}">
                <a16:creationId xmlns:a16="http://schemas.microsoft.com/office/drawing/2014/main" id="{548F38E1-573C-4467-83CF-3758CB24E774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9" name="OTLSHAPE_T_14ef0de6d864441289e3487f10390f29_EndDate" hidden="1">
            <a:extLst>
              <a:ext uri="{FF2B5EF4-FFF2-40B4-BE49-F238E27FC236}">
                <a16:creationId xmlns:a16="http://schemas.microsoft.com/office/drawing/2014/main" id="{7698DF49-BF00-4088-862C-127C6CFAE77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0" name="OTLSHAPE_T_14ef0de6d864441289e3487f10390f29_JoinedDate">
            <a:extLst>
              <a:ext uri="{FF2B5EF4-FFF2-40B4-BE49-F238E27FC236}">
                <a16:creationId xmlns:a16="http://schemas.microsoft.com/office/drawing/2014/main" id="{EBF1DC92-4EF3-4EF3-9850-C9A55E0798C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223628" y="1737417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4/21/1995 - 7/6/2011</a:t>
            </a:r>
          </a:p>
        </p:txBody>
      </p:sp>
      <p:sp>
        <p:nvSpPr>
          <p:cNvPr id="1021" name="OTLSHAPE_T_14ef0de6d864441289e3487f10390f29_Title">
            <a:extLst>
              <a:ext uri="{FF2B5EF4-FFF2-40B4-BE49-F238E27FC236}">
                <a16:creationId xmlns:a16="http://schemas.microsoft.com/office/drawing/2014/main" id="{E24A0CD3-99C1-4561-BEA5-ED480AA41009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23968" y="172967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ERS-2 (Esa)</a:t>
            </a:r>
          </a:p>
        </p:txBody>
      </p:sp>
      <p:sp>
        <p:nvSpPr>
          <p:cNvPr id="1022" name="OTLSHAPE_T_4dde1da766e044ba9bc550285da95137_Shape">
            <a:extLst>
              <a:ext uri="{FF2B5EF4-FFF2-40B4-BE49-F238E27FC236}">
                <a16:creationId xmlns:a16="http://schemas.microsoft.com/office/drawing/2014/main" id="{EAEC662F-8EDA-4A46-9884-DAEC9CBAF27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3874361" y="1980029"/>
            <a:ext cx="2489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3" name="OTLSHAPE_T_4dde1da766e044ba9bc550285da95137_ShapePercentage" hidden="1">
            <a:extLst>
              <a:ext uri="{FF2B5EF4-FFF2-40B4-BE49-F238E27FC236}">
                <a16:creationId xmlns:a16="http://schemas.microsoft.com/office/drawing/2014/main" id="{B3311619-3843-41F1-A479-1E56EAF53974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3677393" y="47453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OTLSHAPE_T_4dde1da766e044ba9bc550285da95137_Duration" hidden="1">
            <a:extLst>
              <a:ext uri="{FF2B5EF4-FFF2-40B4-BE49-F238E27FC236}">
                <a16:creationId xmlns:a16="http://schemas.microsoft.com/office/drawing/2014/main" id="{35592CAB-F74D-48D4-8D60-503B4BB181D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0" y="4745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3692 jours</a:t>
            </a:r>
          </a:p>
        </p:txBody>
      </p:sp>
      <p:sp>
        <p:nvSpPr>
          <p:cNvPr id="1025" name="OTLSHAPE_T_4dde1da766e044ba9bc550285da95137_TextPercentage" hidden="1">
            <a:extLst>
              <a:ext uri="{FF2B5EF4-FFF2-40B4-BE49-F238E27FC236}">
                <a16:creationId xmlns:a16="http://schemas.microsoft.com/office/drawing/2014/main" id="{F81E4A72-4863-458B-928F-16F0719F2C18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26" name="OTLSHAPE_T_4dde1da766e044ba9bc550285da95137_StartDate" hidden="1">
            <a:extLst>
              <a:ext uri="{FF2B5EF4-FFF2-40B4-BE49-F238E27FC236}">
                <a16:creationId xmlns:a16="http://schemas.microsoft.com/office/drawing/2014/main" id="{4AB2C787-9BEC-4429-ADD3-AC231B8D842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OTLSHAPE_T_4dde1da766e044ba9bc550285da95137_EndDate" hidden="1">
            <a:extLst>
              <a:ext uri="{FF2B5EF4-FFF2-40B4-BE49-F238E27FC236}">
                <a16:creationId xmlns:a16="http://schemas.microsoft.com/office/drawing/2014/main" id="{98CF67AF-7D2B-440D-AABB-7CC05CCEFF7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OTLSHAPE_T_4dde1da766e044ba9bc550285da95137_JoinedDate">
            <a:extLst>
              <a:ext uri="{FF2B5EF4-FFF2-40B4-BE49-F238E27FC236}">
                <a16:creationId xmlns:a16="http://schemas.microsoft.com/office/drawing/2014/main" id="{763B8A50-5781-46C5-8A7E-082499819C09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410063" y="200411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3/1/2002 - 4/8/2012</a:t>
            </a:r>
          </a:p>
        </p:txBody>
      </p:sp>
      <p:sp>
        <p:nvSpPr>
          <p:cNvPr id="1029" name="OTLSHAPE_T_4dde1da766e044ba9bc550285da95137_Title">
            <a:extLst>
              <a:ext uri="{FF2B5EF4-FFF2-40B4-BE49-F238E27FC236}">
                <a16:creationId xmlns:a16="http://schemas.microsoft.com/office/drawing/2014/main" id="{BFE657A1-89FE-4BCD-B35C-81F4862B8C7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23968" y="1996370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Envisat (Esa)</a:t>
            </a:r>
          </a:p>
        </p:txBody>
      </p:sp>
      <p:sp>
        <p:nvSpPr>
          <p:cNvPr id="1030" name="OTLSHAPE_T_f561d70e8dae4d07bca80f6f9ed5287c_Shape">
            <a:extLst>
              <a:ext uri="{FF2B5EF4-FFF2-40B4-BE49-F238E27FC236}">
                <a16:creationId xmlns:a16="http://schemas.microsoft.com/office/drawing/2014/main" id="{9A69854A-3E53-431C-9F57-1E1A66E46D66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424396" y="2246729"/>
            <a:ext cx="2781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OTLSHAPE_T_f561d70e8dae4d07bca80f6f9ed5287c_ShapePercentage" hidden="1">
            <a:extLst>
              <a:ext uri="{FF2B5EF4-FFF2-40B4-BE49-F238E27FC236}">
                <a16:creationId xmlns:a16="http://schemas.microsoft.com/office/drawing/2014/main" id="{0CBF7E7B-866F-4DF3-891C-BAD6E4FACA69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227428" y="50120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OTLSHAPE_T_f561d70e8dae4d07bca80f6f9ed5287c_Duration" hidden="1">
            <a:extLst>
              <a:ext uri="{FF2B5EF4-FFF2-40B4-BE49-F238E27FC236}">
                <a16:creationId xmlns:a16="http://schemas.microsoft.com/office/drawing/2014/main" id="{AD67600F-9F57-4575-A3F4-7721A24A57D0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0" y="50120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4130 jours</a:t>
            </a:r>
          </a:p>
        </p:txBody>
      </p:sp>
      <p:sp>
        <p:nvSpPr>
          <p:cNvPr id="1033" name="OTLSHAPE_T_f561d70e8dae4d07bca80f6f9ed5287c_TextPercentage" hidden="1">
            <a:extLst>
              <a:ext uri="{FF2B5EF4-FFF2-40B4-BE49-F238E27FC236}">
                <a16:creationId xmlns:a16="http://schemas.microsoft.com/office/drawing/2014/main" id="{E1FA897B-B94F-46FE-A26B-44F6AFB14B8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OTLSHAPE_T_f561d70e8dae4d07bca80f6f9ed5287c_StartDate" hidden="1">
            <a:extLst>
              <a:ext uri="{FF2B5EF4-FFF2-40B4-BE49-F238E27FC236}">
                <a16:creationId xmlns:a16="http://schemas.microsoft.com/office/drawing/2014/main" id="{222D358C-51CA-4FED-825D-1DD6F156C1D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5" name="OTLSHAPE_T_f561d70e8dae4d07bca80f6f9ed5287c_EndDate" hidden="1">
            <a:extLst>
              <a:ext uri="{FF2B5EF4-FFF2-40B4-BE49-F238E27FC236}">
                <a16:creationId xmlns:a16="http://schemas.microsoft.com/office/drawing/2014/main" id="{25120008-8B91-4366-BEDB-2AD065E611A5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6" name="OTLSHAPE_T_f561d70e8dae4d07bca80f6f9ed5287c_JoinedDate">
            <a:extLst>
              <a:ext uri="{FF2B5EF4-FFF2-40B4-BE49-F238E27FC236}">
                <a16:creationId xmlns:a16="http://schemas.microsoft.com/office/drawing/2014/main" id="{0B4FC796-F777-48C5-8A1F-557CFC54F80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8254895" y="2270817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6/20/2008 - 10/10/2019</a:t>
            </a:r>
          </a:p>
        </p:txBody>
      </p:sp>
      <p:sp>
        <p:nvSpPr>
          <p:cNvPr id="1037" name="OTLSHAPE_T_f561d70e8dae4d07bca80f6f9ed5287c_Title">
            <a:extLst>
              <a:ext uri="{FF2B5EF4-FFF2-40B4-BE49-F238E27FC236}">
                <a16:creationId xmlns:a16="http://schemas.microsoft.com/office/drawing/2014/main" id="{ABCB516A-B300-4A0D-9D23-88ABE76579D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323968" y="2263070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Jason-2 (Cnes/Eumetsat/Nasa/Noaa)</a:t>
            </a:r>
          </a:p>
        </p:txBody>
      </p:sp>
      <p:sp>
        <p:nvSpPr>
          <p:cNvPr id="1038" name="OTLSHAPE_T_511b94c7edbb40bcba0f41892e43da4a_Shape">
            <a:extLst>
              <a:ext uri="{FF2B5EF4-FFF2-40B4-BE49-F238E27FC236}">
                <a16:creationId xmlns:a16="http://schemas.microsoft.com/office/drawing/2014/main" id="{9D7830FA-3C4A-47B2-8663-83C873465E56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5866591" y="2513429"/>
            <a:ext cx="28956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OTLSHAPE_T_511b94c7edbb40bcba0f41892e43da4a_ShapePercentage" hidden="1">
            <a:extLst>
              <a:ext uri="{FF2B5EF4-FFF2-40B4-BE49-F238E27FC236}">
                <a16:creationId xmlns:a16="http://schemas.microsoft.com/office/drawing/2014/main" id="{46708130-8BFA-49ED-9799-FFB7021798C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669623" y="5278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OTLSHAPE_T_511b94c7edbb40bcba0f41892e43da4a_Duration" hidden="1">
            <a:extLst>
              <a:ext uri="{FF2B5EF4-FFF2-40B4-BE49-F238E27FC236}">
                <a16:creationId xmlns:a16="http://schemas.microsoft.com/office/drawing/2014/main" id="{033426F6-8CE7-4DBA-9FB8-1507E4E57794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0" y="52787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4286 jours</a:t>
            </a:r>
          </a:p>
        </p:txBody>
      </p:sp>
      <p:sp>
        <p:nvSpPr>
          <p:cNvPr id="1041" name="OTLSHAPE_T_511b94c7edbb40bcba0f41892e43da4a_TextPercentage" hidden="1">
            <a:extLst>
              <a:ext uri="{FF2B5EF4-FFF2-40B4-BE49-F238E27FC236}">
                <a16:creationId xmlns:a16="http://schemas.microsoft.com/office/drawing/2014/main" id="{13269BB7-56EB-4DAB-94D1-0EA891EDA971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2" name="OTLSHAPE_T_511b94c7edbb40bcba0f41892e43da4a_StartDate" hidden="1">
            <a:extLst>
              <a:ext uri="{FF2B5EF4-FFF2-40B4-BE49-F238E27FC236}">
                <a16:creationId xmlns:a16="http://schemas.microsoft.com/office/drawing/2014/main" id="{06E05919-ED98-4C90-90B4-BDBB7D4E2B0F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3" name="OTLSHAPE_T_511b94c7edbb40bcba0f41892e43da4a_EndDate" hidden="1">
            <a:extLst>
              <a:ext uri="{FF2B5EF4-FFF2-40B4-BE49-F238E27FC236}">
                <a16:creationId xmlns:a16="http://schemas.microsoft.com/office/drawing/2014/main" id="{1664D686-82EB-40E9-BC8C-E3406D06E8F1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4" name="OTLSHAPE_T_511b94c7edbb40bcba0f41892e43da4a_JoinedDate">
            <a:extLst>
              <a:ext uri="{FF2B5EF4-FFF2-40B4-BE49-F238E27FC236}">
                <a16:creationId xmlns:a16="http://schemas.microsoft.com/office/drawing/2014/main" id="{B6AA2A50-D8E1-4142-A985-A42FB4CC8922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8802085" y="25375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4/8/2010 - 12/31/2021</a:t>
            </a:r>
          </a:p>
        </p:txBody>
      </p:sp>
      <p:sp>
        <p:nvSpPr>
          <p:cNvPr id="1045" name="OTLSHAPE_T_511b94c7edbb40bcba0f41892e43da4a_Title">
            <a:extLst>
              <a:ext uri="{FF2B5EF4-FFF2-40B4-BE49-F238E27FC236}">
                <a16:creationId xmlns:a16="http://schemas.microsoft.com/office/drawing/2014/main" id="{6021DB01-139C-4112-B922-99EEE6B7D7D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323968" y="2529770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Cryosat-2 (Esa)</a:t>
            </a:r>
          </a:p>
        </p:txBody>
      </p:sp>
      <p:sp>
        <p:nvSpPr>
          <p:cNvPr id="1046" name="OTLSHAPE_T_39ae9590f5e5429f8807946e7956ac0d_Shape">
            <a:extLst>
              <a:ext uri="{FF2B5EF4-FFF2-40B4-BE49-F238E27FC236}">
                <a16:creationId xmlns:a16="http://schemas.microsoft.com/office/drawing/2014/main" id="{31DF4637-D048-437E-8873-60CC8C0B45D5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6575986" y="2780129"/>
            <a:ext cx="21844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OTLSHAPE_T_39ae9590f5e5429f8807946e7956ac0d_ShapePercentage" hidden="1">
            <a:extLst>
              <a:ext uri="{FF2B5EF4-FFF2-40B4-BE49-F238E27FC236}">
                <a16:creationId xmlns:a16="http://schemas.microsoft.com/office/drawing/2014/main" id="{410B8083-ABDB-4602-A92A-6AEA24242303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6379018" y="55454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OTLSHAPE_T_39ae9590f5e5429f8807946e7956ac0d_Duration" hidden="1">
            <a:extLst>
              <a:ext uri="{FF2B5EF4-FFF2-40B4-BE49-F238E27FC236}">
                <a16:creationId xmlns:a16="http://schemas.microsoft.com/office/drawing/2014/main" id="{64D2FD96-B31B-4B30-98DA-BED57ED00561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0" y="55454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3232 jours</a:t>
            </a:r>
          </a:p>
        </p:txBody>
      </p:sp>
      <p:sp>
        <p:nvSpPr>
          <p:cNvPr id="1049" name="OTLSHAPE_T_39ae9590f5e5429f8807946e7956ac0d_TextPercentage" hidden="1">
            <a:extLst>
              <a:ext uri="{FF2B5EF4-FFF2-40B4-BE49-F238E27FC236}">
                <a16:creationId xmlns:a16="http://schemas.microsoft.com/office/drawing/2014/main" id="{43780DF0-F8EB-407B-996C-B79F866BB868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0" name="OTLSHAPE_T_39ae9590f5e5429f8807946e7956ac0d_StartDate" hidden="1">
            <a:extLst>
              <a:ext uri="{FF2B5EF4-FFF2-40B4-BE49-F238E27FC236}">
                <a16:creationId xmlns:a16="http://schemas.microsoft.com/office/drawing/2014/main" id="{2991053D-0DB7-4DFD-BA46-2E0B8AC2E3B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1" name="OTLSHAPE_T_39ae9590f5e5429f8807946e7956ac0d_EndDate" hidden="1">
            <a:extLst>
              <a:ext uri="{FF2B5EF4-FFF2-40B4-BE49-F238E27FC236}">
                <a16:creationId xmlns:a16="http://schemas.microsoft.com/office/drawing/2014/main" id="{06C676F9-E976-4EBB-A526-F63C4DAC6B7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2" name="OTLSHAPE_T_39ae9590f5e5429f8807946e7956ac0d_JoinedDate">
            <a:extLst>
              <a:ext uri="{FF2B5EF4-FFF2-40B4-BE49-F238E27FC236}">
                <a16:creationId xmlns:a16="http://schemas.microsoft.com/office/drawing/2014/main" id="{5A49F869-F4BA-4AEA-A63C-4327BAAEA17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8802085" y="2804217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2/25/2013 - 12/31/2021</a:t>
            </a:r>
          </a:p>
        </p:txBody>
      </p:sp>
      <p:sp>
        <p:nvSpPr>
          <p:cNvPr id="1053" name="OTLSHAPE_T_39ae9590f5e5429f8807946e7956ac0d_Title">
            <a:extLst>
              <a:ext uri="{FF2B5EF4-FFF2-40B4-BE49-F238E27FC236}">
                <a16:creationId xmlns:a16="http://schemas.microsoft.com/office/drawing/2014/main" id="{5148DABC-D81A-4CB9-837A-2C2334598DD6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323968" y="2796470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Saral (Cnes/Isro)</a:t>
            </a:r>
          </a:p>
        </p:txBody>
      </p:sp>
      <p:sp>
        <p:nvSpPr>
          <p:cNvPr id="1054" name="OTLSHAPE_T_8b618e137a904b3d8bf3975d7ed9ac32_Shape">
            <a:extLst>
              <a:ext uri="{FF2B5EF4-FFF2-40B4-BE49-F238E27FC236}">
                <a16:creationId xmlns:a16="http://schemas.microsoft.com/office/drawing/2014/main" id="{FFB21605-69F5-4B25-8856-A8586C65122E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7286727" y="30468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OTLSHAPE_T_8b618e137a904b3d8bf3975d7ed9ac32_ShapePercentage" hidden="1">
            <a:extLst>
              <a:ext uri="{FF2B5EF4-FFF2-40B4-BE49-F238E27FC236}">
                <a16:creationId xmlns:a16="http://schemas.microsoft.com/office/drawing/2014/main" id="{20EEC048-FCF3-4D4F-B0B5-3E4D0F910FF9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7089759" y="58121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OTLSHAPE_T_8b618e137a904b3d8bf3975d7ed9ac32_Duration" hidden="1">
            <a:extLst>
              <a:ext uri="{FF2B5EF4-FFF2-40B4-BE49-F238E27FC236}">
                <a16:creationId xmlns:a16="http://schemas.microsoft.com/office/drawing/2014/main" id="{BA99E096-20D4-496B-85DF-374BF45A1E42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0" y="58121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2559 jours</a:t>
            </a:r>
          </a:p>
        </p:txBody>
      </p:sp>
      <p:sp>
        <p:nvSpPr>
          <p:cNvPr id="1057" name="OTLSHAPE_T_8b618e137a904b3d8bf3975d7ed9ac32_TextPercentage" hidden="1">
            <a:extLst>
              <a:ext uri="{FF2B5EF4-FFF2-40B4-BE49-F238E27FC236}">
                <a16:creationId xmlns:a16="http://schemas.microsoft.com/office/drawing/2014/main" id="{76CC26B8-EF6A-4AD8-9405-27E82246E6D5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OTLSHAPE_T_8b618e137a904b3d8bf3975d7ed9ac32_StartDate" hidden="1">
            <a:extLst>
              <a:ext uri="{FF2B5EF4-FFF2-40B4-BE49-F238E27FC236}">
                <a16:creationId xmlns:a16="http://schemas.microsoft.com/office/drawing/2014/main" id="{0675558F-74F0-4044-8E47-7C4689280B70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9" name="OTLSHAPE_T_8b618e137a904b3d8bf3975d7ed9ac32_EndDate" hidden="1">
            <a:extLst>
              <a:ext uri="{FF2B5EF4-FFF2-40B4-BE49-F238E27FC236}">
                <a16:creationId xmlns:a16="http://schemas.microsoft.com/office/drawing/2014/main" id="{45489D50-4E14-48C2-92E8-9625218C31E7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0" name="OTLSHAPE_T_8b618e137a904b3d8bf3975d7ed9ac32_JoinedDate">
            <a:extLst>
              <a:ext uri="{FF2B5EF4-FFF2-40B4-BE49-F238E27FC236}">
                <a16:creationId xmlns:a16="http://schemas.microsoft.com/office/drawing/2014/main" id="{CFDCC3EF-B2D9-4BEF-B4AE-EF391EA6E9A4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9059863" y="30709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1/17/2016 - 1/18/2023</a:t>
            </a:r>
          </a:p>
        </p:txBody>
      </p:sp>
      <p:sp>
        <p:nvSpPr>
          <p:cNvPr id="1061" name="OTLSHAPE_T_8b618e137a904b3d8bf3975d7ed9ac32_Title">
            <a:extLst>
              <a:ext uri="{FF2B5EF4-FFF2-40B4-BE49-F238E27FC236}">
                <a16:creationId xmlns:a16="http://schemas.microsoft.com/office/drawing/2014/main" id="{C7653FBC-8366-461D-9102-2572D033834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323968" y="3063170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Jason-3 (Eumetsat/Noaa/Cnes/Nasa)</a:t>
            </a:r>
          </a:p>
        </p:txBody>
      </p:sp>
      <p:sp>
        <p:nvSpPr>
          <p:cNvPr id="1062" name="OTLSHAPE_T_0ee05b6b36ba410e91cdd92644ad1d32_Shape">
            <a:extLst>
              <a:ext uri="{FF2B5EF4-FFF2-40B4-BE49-F238E27FC236}">
                <a16:creationId xmlns:a16="http://schemas.microsoft.com/office/drawing/2014/main" id="{E48F631C-7E02-4CBD-9640-0384C17669C4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7306919" y="33135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OTLSHAPE_T_0ee05b6b36ba410e91cdd92644ad1d32_ShapePercentage" hidden="1">
            <a:extLst>
              <a:ext uri="{FF2B5EF4-FFF2-40B4-BE49-F238E27FC236}">
                <a16:creationId xmlns:a16="http://schemas.microsoft.com/office/drawing/2014/main" id="{C4A33E45-46EC-4621-9468-A4BC644FEAF8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7109951" y="60788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OTLSHAPE_T_0ee05b6b36ba410e91cdd92644ad1d32_Duration" hidden="1">
            <a:extLst>
              <a:ext uri="{FF2B5EF4-FFF2-40B4-BE49-F238E27FC236}">
                <a16:creationId xmlns:a16="http://schemas.microsoft.com/office/drawing/2014/main" id="{0EB63842-3521-44BE-9FF1-91454C9CF45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0" y="60788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65" name="OTLSHAPE_T_0ee05b6b36ba410e91cdd92644ad1d32_TextPercentage" hidden="1">
            <a:extLst>
              <a:ext uri="{FF2B5EF4-FFF2-40B4-BE49-F238E27FC236}">
                <a16:creationId xmlns:a16="http://schemas.microsoft.com/office/drawing/2014/main" id="{F0B98449-BCFE-46EE-A4C7-781FC8598FC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6" name="OTLSHAPE_T_0ee05b6b36ba410e91cdd92644ad1d32_StartDate" hidden="1">
            <a:extLst>
              <a:ext uri="{FF2B5EF4-FFF2-40B4-BE49-F238E27FC236}">
                <a16:creationId xmlns:a16="http://schemas.microsoft.com/office/drawing/2014/main" id="{47C84A70-55C9-41C1-A673-E517EA740B05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7" name="OTLSHAPE_T_0ee05b6b36ba410e91cdd92644ad1d32_EndDate" hidden="1">
            <a:extLst>
              <a:ext uri="{FF2B5EF4-FFF2-40B4-BE49-F238E27FC236}">
                <a16:creationId xmlns:a16="http://schemas.microsoft.com/office/drawing/2014/main" id="{5F6E4E0F-A479-4876-8F7B-173E51DE6171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8" name="OTLSHAPE_T_0ee05b6b36ba410e91cdd92644ad1d32_JoinedDate">
            <a:extLst>
              <a:ext uri="{FF2B5EF4-FFF2-40B4-BE49-F238E27FC236}">
                <a16:creationId xmlns:a16="http://schemas.microsoft.com/office/drawing/2014/main" id="{98DA79E5-FECF-4930-B921-AE9D4BADF078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9079382" y="33376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2/16/2016 - 2/16/2023</a:t>
            </a:r>
          </a:p>
        </p:txBody>
      </p:sp>
      <p:sp>
        <p:nvSpPr>
          <p:cNvPr id="1069" name="OTLSHAPE_T_0ee05b6b36ba410e91cdd92644ad1d32_Title">
            <a:extLst>
              <a:ext uri="{FF2B5EF4-FFF2-40B4-BE49-F238E27FC236}">
                <a16:creationId xmlns:a16="http://schemas.microsoft.com/office/drawing/2014/main" id="{BE68BDE4-424D-4005-B03E-F74675838B6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323968" y="3329870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Sentinel-3A (EU)</a:t>
            </a:r>
          </a:p>
        </p:txBody>
      </p:sp>
      <p:sp>
        <p:nvSpPr>
          <p:cNvPr id="1070" name="OTLSHAPE_T_60581b38ba664cbaaa7fe80c6d17e898_Shape">
            <a:extLst>
              <a:ext uri="{FF2B5EF4-FFF2-40B4-BE49-F238E27FC236}">
                <a16:creationId xmlns:a16="http://schemas.microsoft.com/office/drawing/2014/main" id="{D6A6F727-6F54-4603-AF7E-B18BA354BDCC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7827860" y="3580229"/>
            <a:ext cx="16891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OTLSHAPE_T_60581b38ba664cbaaa7fe80c6d17e898_ShapePercentage" hidden="1">
            <a:extLst>
              <a:ext uri="{FF2B5EF4-FFF2-40B4-BE49-F238E27FC236}">
                <a16:creationId xmlns:a16="http://schemas.microsoft.com/office/drawing/2014/main" id="{9912E9BE-A829-4828-959D-288FFDE02CB7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7630892" y="63455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OTLSHAPE_T_60581b38ba664cbaaa7fe80c6d17e898_Duration" hidden="1">
            <a:extLst>
              <a:ext uri="{FF2B5EF4-FFF2-40B4-BE49-F238E27FC236}">
                <a16:creationId xmlns:a16="http://schemas.microsoft.com/office/drawing/2014/main" id="{EABFB4A6-5105-4CB6-9D33-0F74F76470A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0" y="63455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2499 jours</a:t>
            </a:r>
          </a:p>
        </p:txBody>
      </p:sp>
      <p:sp>
        <p:nvSpPr>
          <p:cNvPr id="1073" name="OTLSHAPE_T_60581b38ba664cbaaa7fe80c6d17e898_TextPercentage" hidden="1">
            <a:extLst>
              <a:ext uri="{FF2B5EF4-FFF2-40B4-BE49-F238E27FC236}">
                <a16:creationId xmlns:a16="http://schemas.microsoft.com/office/drawing/2014/main" id="{7A6FF864-34E6-424B-B3CC-CA27F020949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74" name="OTLSHAPE_T_60581b38ba664cbaaa7fe80c6d17e898_StartDate" hidden="1">
            <a:extLst>
              <a:ext uri="{FF2B5EF4-FFF2-40B4-BE49-F238E27FC236}">
                <a16:creationId xmlns:a16="http://schemas.microsoft.com/office/drawing/2014/main" id="{E785F348-B73A-460C-920E-0DAB774ACAE5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5" name="OTLSHAPE_T_60581b38ba664cbaaa7fe80c6d17e898_EndDate" hidden="1">
            <a:extLst>
              <a:ext uri="{FF2B5EF4-FFF2-40B4-BE49-F238E27FC236}">
                <a16:creationId xmlns:a16="http://schemas.microsoft.com/office/drawing/2014/main" id="{169A8D2B-D157-426B-B43B-E28778258038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6" name="OTLSHAPE_T_60581b38ba664cbaaa7fe80c6d17e898_JoinedDate">
            <a:extLst>
              <a:ext uri="{FF2B5EF4-FFF2-40B4-BE49-F238E27FC236}">
                <a16:creationId xmlns:a16="http://schemas.microsoft.com/office/drawing/2014/main" id="{A265561D-8672-4B25-9009-BD2D6A6D1CD7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9560613" y="36043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3/31/2018 - 1/31/2025</a:t>
            </a:r>
          </a:p>
        </p:txBody>
      </p:sp>
      <p:sp>
        <p:nvSpPr>
          <p:cNvPr id="1077" name="OTLSHAPE_T_60581b38ba664cbaaa7fe80c6d17e898_Title">
            <a:extLst>
              <a:ext uri="{FF2B5EF4-FFF2-40B4-BE49-F238E27FC236}">
                <a16:creationId xmlns:a16="http://schemas.microsoft.com/office/drawing/2014/main" id="{3CB85637-6A38-4836-886B-3847F0382BAC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323968" y="3596570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Sentinel-3B (EU)</a:t>
            </a:r>
          </a:p>
        </p:txBody>
      </p:sp>
      <p:sp>
        <p:nvSpPr>
          <p:cNvPr id="1078" name="OTLSHAPE_T_5ef29ca6f6f046d494d22ad4a7c150ed_Shape">
            <a:extLst>
              <a:ext uri="{FF2B5EF4-FFF2-40B4-BE49-F238E27FC236}">
                <a16:creationId xmlns:a16="http://schemas.microsoft.com/office/drawing/2014/main" id="{EECA2EF8-A4E5-4FCB-A0AF-98DF50945C2C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8473988" y="38469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OTLSHAPE_T_5ef29ca6f6f046d494d22ad4a7c150ed_ShapePercentage" hidden="1">
            <a:extLst>
              <a:ext uri="{FF2B5EF4-FFF2-40B4-BE49-F238E27FC236}">
                <a16:creationId xmlns:a16="http://schemas.microsoft.com/office/drawing/2014/main" id="{49904100-EE29-4E2F-8AAD-3CE61BF7F727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8277020" y="6612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OTLSHAPE_T_5ef29ca6f6f046d494d22ad4a7c150ed_Duration" hidden="1">
            <a:extLst>
              <a:ext uri="{FF2B5EF4-FFF2-40B4-BE49-F238E27FC236}">
                <a16:creationId xmlns:a16="http://schemas.microsoft.com/office/drawing/2014/main" id="{2694DB46-F9C0-4725-9B7F-4BFAD7748766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0" y="6612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2557 jours</a:t>
            </a:r>
          </a:p>
        </p:txBody>
      </p:sp>
      <p:sp>
        <p:nvSpPr>
          <p:cNvPr id="1081" name="OTLSHAPE_T_5ef29ca6f6f046d494d22ad4a7c150ed_TextPercentage" hidden="1">
            <a:extLst>
              <a:ext uri="{FF2B5EF4-FFF2-40B4-BE49-F238E27FC236}">
                <a16:creationId xmlns:a16="http://schemas.microsoft.com/office/drawing/2014/main" id="{5AD46A3A-411A-4D33-9E26-2D59C2A4CCB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82" name="OTLSHAPE_T_5ef29ca6f6f046d494d22ad4a7c150ed_StartDate" hidden="1">
            <a:extLst>
              <a:ext uri="{FF2B5EF4-FFF2-40B4-BE49-F238E27FC236}">
                <a16:creationId xmlns:a16="http://schemas.microsoft.com/office/drawing/2014/main" id="{5EB38424-D358-487D-9D5F-561E9BF19598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3" name="OTLSHAPE_T_5ef29ca6f6f046d494d22ad4a7c150ed_EndDate" hidden="1">
            <a:extLst>
              <a:ext uri="{FF2B5EF4-FFF2-40B4-BE49-F238E27FC236}">
                <a16:creationId xmlns:a16="http://schemas.microsoft.com/office/drawing/2014/main" id="{B5A33C35-C777-4CC0-9D41-1BB7B9AD00F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4" name="OTLSHAPE_T_5ef29ca6f6f046d494d22ad4a7c150ed_JoinedDate">
            <a:extLst>
              <a:ext uri="{FF2B5EF4-FFF2-40B4-BE49-F238E27FC236}">
                <a16:creationId xmlns:a16="http://schemas.microsoft.com/office/drawing/2014/main" id="{A0B0CB27-EA26-49D7-86F7-A5CD891DE01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0245779" y="3871017"/>
            <a:ext cx="133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11/15/2020 - 11/15/2027</a:t>
            </a:r>
          </a:p>
        </p:txBody>
      </p:sp>
      <p:sp>
        <p:nvSpPr>
          <p:cNvPr id="1085" name="OTLSHAPE_T_5ef29ca6f6f046d494d22ad4a7c150ed_Title">
            <a:extLst>
              <a:ext uri="{FF2B5EF4-FFF2-40B4-BE49-F238E27FC236}">
                <a16:creationId xmlns:a16="http://schemas.microsoft.com/office/drawing/2014/main" id="{6B46CE82-5CBD-4DDA-B98D-9DCB0EDB12AF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323968" y="3863269"/>
            <a:ext cx="250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" sz="1100" b="1" spc="-2">
                <a:solidFill>
                  <a:schemeClr val="dk1"/>
                </a:solidFill>
                <a:latin typeface="+mn-lt"/>
              </a:rPr>
              <a:t>Jason-CS/Sentinel-6A (Esa/Eumetsat/Nasa)</a:t>
            </a:r>
            <a:endParaRPr lang="fr-FR" sz="1100" b="1" spc="-2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86" name="OTLSHAPE_T_bfc5800c10984f0a945f0021608a1f3f_Shape">
            <a:extLst>
              <a:ext uri="{FF2B5EF4-FFF2-40B4-BE49-F238E27FC236}">
                <a16:creationId xmlns:a16="http://schemas.microsoft.com/office/drawing/2014/main" id="{F90D7ACE-DE0A-45E5-B2D0-30395D10A5DA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8781573" y="4113629"/>
            <a:ext cx="749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OTLSHAPE_T_bfc5800c10984f0a945f0021608a1f3f_ShapePercentage" hidden="1">
            <a:extLst>
              <a:ext uri="{FF2B5EF4-FFF2-40B4-BE49-F238E27FC236}">
                <a16:creationId xmlns:a16="http://schemas.microsoft.com/office/drawing/2014/main" id="{780B4907-1D2D-49DF-9067-4410456A36F6}"/>
              </a:ext>
            </a:extLst>
          </p:cNvPr>
          <p:cNvSpPr/>
          <p:nvPr>
            <p:custDataLst>
              <p:tags r:id="rId125"/>
            </p:custDataLst>
          </p:nvPr>
        </p:nvSpPr>
        <p:spPr>
          <a:xfrm>
            <a:off x="8584605" y="6878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8" name="OTLSHAPE_T_bfc5800c10984f0a945f0021608a1f3f_Duration" hidden="1">
            <a:extLst>
              <a:ext uri="{FF2B5EF4-FFF2-40B4-BE49-F238E27FC236}">
                <a16:creationId xmlns:a16="http://schemas.microsoft.com/office/drawing/2014/main" id="{A63D2F78-E66B-4067-8DBD-70497549B098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0" y="6878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1097 jours</a:t>
            </a:r>
          </a:p>
        </p:txBody>
      </p:sp>
      <p:sp>
        <p:nvSpPr>
          <p:cNvPr id="1089" name="OTLSHAPE_T_bfc5800c10984f0a945f0021608a1f3f_TextPercentage" hidden="1">
            <a:extLst>
              <a:ext uri="{FF2B5EF4-FFF2-40B4-BE49-F238E27FC236}">
                <a16:creationId xmlns:a16="http://schemas.microsoft.com/office/drawing/2014/main" id="{97070331-98FF-46CA-877E-8EBC433EAFC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0" name="OTLSHAPE_T_bfc5800c10984f0a945f0021608a1f3f_StartDate" hidden="1">
            <a:extLst>
              <a:ext uri="{FF2B5EF4-FFF2-40B4-BE49-F238E27FC236}">
                <a16:creationId xmlns:a16="http://schemas.microsoft.com/office/drawing/2014/main" id="{F6896493-9D87-41C7-9AB0-2543CC8297F2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1" name="OTLSHAPE_T_bfc5800c10984f0a945f0021608a1f3f_EndDate" hidden="1">
            <a:extLst>
              <a:ext uri="{FF2B5EF4-FFF2-40B4-BE49-F238E27FC236}">
                <a16:creationId xmlns:a16="http://schemas.microsoft.com/office/drawing/2014/main" id="{9267755B-D67F-4FC3-8C9A-AC2AD7ACE29C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2" name="OTLSHAPE_T_bfc5800c10984f0a945f0021608a1f3f_JoinedDate">
            <a:extLst>
              <a:ext uri="{FF2B5EF4-FFF2-40B4-BE49-F238E27FC236}">
                <a16:creationId xmlns:a16="http://schemas.microsoft.com/office/drawing/2014/main" id="{DCFDB5FC-5A72-42DE-8439-692A1BACD6E6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9570709" y="41377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2/15/2022 - 2/15/2025</a:t>
            </a:r>
          </a:p>
        </p:txBody>
      </p:sp>
      <p:sp>
        <p:nvSpPr>
          <p:cNvPr id="1093" name="OTLSHAPE_T_bfc5800c10984f0a945f0021608a1f3f_Title">
            <a:extLst>
              <a:ext uri="{FF2B5EF4-FFF2-40B4-BE49-F238E27FC236}">
                <a16:creationId xmlns:a16="http://schemas.microsoft.com/office/drawing/2014/main" id="{5F780928-60B2-41E7-9B91-AD71E04316B5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323968" y="4129969"/>
            <a:ext cx="104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Swot (Nasa/Cnes)</a:t>
            </a:r>
          </a:p>
        </p:txBody>
      </p:sp>
      <p:sp>
        <p:nvSpPr>
          <p:cNvPr id="1094" name="OTLSHAPE_T_540020eeff4144c0adb88cb80c6329e2_Shape">
            <a:extLst>
              <a:ext uri="{FF2B5EF4-FFF2-40B4-BE49-F238E27FC236}">
                <a16:creationId xmlns:a16="http://schemas.microsoft.com/office/drawing/2014/main" id="{76CAA860-AF78-49FA-84F9-3E669BF03CA4}"/>
              </a:ext>
            </a:extLst>
          </p:cNvPr>
          <p:cNvSpPr/>
          <p:nvPr>
            <p:custDataLst>
              <p:tags r:id="rId132"/>
            </p:custDataLst>
          </p:nvPr>
        </p:nvSpPr>
        <p:spPr>
          <a:xfrm>
            <a:off x="9118771" y="43803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5" name="OTLSHAPE_T_540020eeff4144c0adb88cb80c6329e2_ShapePercentage" hidden="1">
            <a:extLst>
              <a:ext uri="{FF2B5EF4-FFF2-40B4-BE49-F238E27FC236}">
                <a16:creationId xmlns:a16="http://schemas.microsoft.com/office/drawing/2014/main" id="{69A3A070-471B-43EF-B57D-7FB9176473B5}"/>
              </a:ext>
            </a:extLst>
          </p:cNvPr>
          <p:cNvSpPr/>
          <p:nvPr>
            <p:custDataLst>
              <p:tags r:id="rId133"/>
            </p:custDataLst>
          </p:nvPr>
        </p:nvSpPr>
        <p:spPr>
          <a:xfrm>
            <a:off x="8921803" y="7145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6" name="OTLSHAPE_T_540020eeff4144c0adb88cb80c6329e2_Duration" hidden="1">
            <a:extLst>
              <a:ext uri="{FF2B5EF4-FFF2-40B4-BE49-F238E27FC236}">
                <a16:creationId xmlns:a16="http://schemas.microsoft.com/office/drawing/2014/main" id="{C74BD75E-D3AB-4514-9AAD-85ADD7E6C83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0" y="7145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97" name="OTLSHAPE_T_540020eeff4144c0adb88cb80c6329e2_TextPercentage" hidden="1">
            <a:extLst>
              <a:ext uri="{FF2B5EF4-FFF2-40B4-BE49-F238E27FC236}">
                <a16:creationId xmlns:a16="http://schemas.microsoft.com/office/drawing/2014/main" id="{6B2CF6CE-2493-4A27-AE0A-F320FBC1FA6A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8" name="OTLSHAPE_T_540020eeff4144c0adb88cb80c6329e2_StartDate" hidden="1">
            <a:extLst>
              <a:ext uri="{FF2B5EF4-FFF2-40B4-BE49-F238E27FC236}">
                <a16:creationId xmlns:a16="http://schemas.microsoft.com/office/drawing/2014/main" id="{99B6831B-E632-4134-81A0-71E392CBABB6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9" name="OTLSHAPE_T_540020eeff4144c0adb88cb80c6329e2_EndDate" hidden="1">
            <a:extLst>
              <a:ext uri="{FF2B5EF4-FFF2-40B4-BE49-F238E27FC236}">
                <a16:creationId xmlns:a16="http://schemas.microsoft.com/office/drawing/2014/main" id="{DD258C4C-8E7C-43FD-B7A7-F971F45787D3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0" name="OTLSHAPE_T_540020eeff4144c0adb88cb80c6329e2_JoinedDate">
            <a:extLst>
              <a:ext uri="{FF2B5EF4-FFF2-40B4-BE49-F238E27FC236}">
                <a16:creationId xmlns:a16="http://schemas.microsoft.com/office/drawing/2014/main" id="{953DC9E1-10A5-4574-AC7F-33210242C8B1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0891234" y="440441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7/1/2023 - 7/1/2030</a:t>
            </a:r>
          </a:p>
        </p:txBody>
      </p:sp>
      <p:sp>
        <p:nvSpPr>
          <p:cNvPr id="1101" name="OTLSHAPE_T_540020eeff4144c0adb88cb80c6329e2_Title">
            <a:extLst>
              <a:ext uri="{FF2B5EF4-FFF2-40B4-BE49-F238E27FC236}">
                <a16:creationId xmlns:a16="http://schemas.microsoft.com/office/drawing/2014/main" id="{8833ECD0-501C-411E-9A66-E03E5F3725A7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323968" y="4396669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Sentinel-3C (EU)</a:t>
            </a:r>
          </a:p>
        </p:txBody>
      </p:sp>
      <p:sp>
        <p:nvSpPr>
          <p:cNvPr id="1102" name="OTLSHAPE_T_d82c20d902c540f7af38d2e89d147184_Shape">
            <a:extLst>
              <a:ext uri="{FF2B5EF4-FFF2-40B4-BE49-F238E27FC236}">
                <a16:creationId xmlns:a16="http://schemas.microsoft.com/office/drawing/2014/main" id="{C4FC18FE-D410-4A12-AC87-9BA60AA79A9A}"/>
              </a:ext>
            </a:extLst>
          </p:cNvPr>
          <p:cNvSpPr/>
          <p:nvPr>
            <p:custDataLst>
              <p:tags r:id="rId140"/>
            </p:custDataLst>
          </p:nvPr>
        </p:nvSpPr>
        <p:spPr>
          <a:xfrm>
            <a:off x="9610771" y="4700454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3" name="OTLSHAPE_T_d82c20d902c540f7af38d2e89d147184_ShapePercentage" hidden="1">
            <a:extLst>
              <a:ext uri="{FF2B5EF4-FFF2-40B4-BE49-F238E27FC236}">
                <a16:creationId xmlns:a16="http://schemas.microsoft.com/office/drawing/2014/main" id="{277F68A9-67E4-404F-9FE6-12390F0EE1B0}"/>
              </a:ext>
            </a:extLst>
          </p:cNvPr>
          <p:cNvSpPr/>
          <p:nvPr>
            <p:custDataLst>
              <p:tags r:id="rId141"/>
            </p:custDataLst>
          </p:nvPr>
        </p:nvSpPr>
        <p:spPr>
          <a:xfrm>
            <a:off x="9413803" y="746578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4" name="OTLSHAPE_T_d82c20d902c540f7af38d2e89d147184_Duration" hidden="1">
            <a:extLst>
              <a:ext uri="{FF2B5EF4-FFF2-40B4-BE49-F238E27FC236}">
                <a16:creationId xmlns:a16="http://schemas.microsoft.com/office/drawing/2014/main" id="{D9DB98B6-C71F-4908-9EA5-24227A05B049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0" y="7412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05" name="OTLSHAPE_T_d82c20d902c540f7af38d2e89d147184_TextPercentage" hidden="1">
            <a:extLst>
              <a:ext uri="{FF2B5EF4-FFF2-40B4-BE49-F238E27FC236}">
                <a16:creationId xmlns:a16="http://schemas.microsoft.com/office/drawing/2014/main" id="{99882954-9B34-46F7-9FB0-B01FFDE5752B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06" name="OTLSHAPE_T_d82c20d902c540f7af38d2e89d147184_StartDate" hidden="1">
            <a:extLst>
              <a:ext uri="{FF2B5EF4-FFF2-40B4-BE49-F238E27FC236}">
                <a16:creationId xmlns:a16="http://schemas.microsoft.com/office/drawing/2014/main" id="{ACBBA0D7-F368-459A-B14D-47D6C2B9D090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7" name="OTLSHAPE_T_d82c20d902c540f7af38d2e89d147184_EndDate" hidden="1">
            <a:extLst>
              <a:ext uri="{FF2B5EF4-FFF2-40B4-BE49-F238E27FC236}">
                <a16:creationId xmlns:a16="http://schemas.microsoft.com/office/drawing/2014/main" id="{49B2BA57-9877-4605-8546-1CDD87A5D693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8" name="OTLSHAPE_T_d82c20d902c540f7af38d2e89d147184_JoinedDate">
            <a:extLst>
              <a:ext uri="{FF2B5EF4-FFF2-40B4-BE49-F238E27FC236}">
                <a16:creationId xmlns:a16="http://schemas.microsoft.com/office/drawing/2014/main" id="{55A99C1C-E1C3-4406-A8FF-DD3335B4BFC7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1383234" y="4647029"/>
            <a:ext cx="584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+mn-lt"/>
              </a:rPr>
              <a:t>7/1/2025 - 7/1/2032</a:t>
            </a:r>
          </a:p>
        </p:txBody>
      </p:sp>
      <p:sp>
        <p:nvSpPr>
          <p:cNvPr id="1109" name="OTLSHAPE_T_d82c20d902c540f7af38d2e89d147184_Title">
            <a:extLst>
              <a:ext uri="{FF2B5EF4-FFF2-40B4-BE49-F238E27FC236}">
                <a16:creationId xmlns:a16="http://schemas.microsoft.com/office/drawing/2014/main" id="{14AEDE16-A576-4165-8DCC-C7FBEB0EA598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323968" y="4716794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Sentinel-3D (EU)</a:t>
            </a:r>
          </a:p>
        </p:txBody>
      </p:sp>
      <p:sp>
        <p:nvSpPr>
          <p:cNvPr id="1110" name="OTLSHAPE_T_f98ee9d0e303429a8b73596b9f95407e_Shape">
            <a:extLst>
              <a:ext uri="{FF2B5EF4-FFF2-40B4-BE49-F238E27FC236}">
                <a16:creationId xmlns:a16="http://schemas.microsoft.com/office/drawing/2014/main" id="{B41F8A26-14EF-4E26-B6DA-6EFBF919A01E}"/>
              </a:ext>
            </a:extLst>
          </p:cNvPr>
          <p:cNvSpPr/>
          <p:nvPr>
            <p:custDataLst>
              <p:tags r:id="rId148"/>
            </p:custDataLst>
          </p:nvPr>
        </p:nvSpPr>
        <p:spPr>
          <a:xfrm>
            <a:off x="9702979" y="5074003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1" name="OTLSHAPE_T_f98ee9d0e303429a8b73596b9f95407e_ShapePercentage" hidden="1">
            <a:extLst>
              <a:ext uri="{FF2B5EF4-FFF2-40B4-BE49-F238E27FC236}">
                <a16:creationId xmlns:a16="http://schemas.microsoft.com/office/drawing/2014/main" id="{0FE0272D-C7B3-43EB-A2AF-8F2EE73690F6}"/>
              </a:ext>
            </a:extLst>
          </p:cNvPr>
          <p:cNvSpPr/>
          <p:nvPr>
            <p:custDataLst>
              <p:tags r:id="rId149"/>
            </p:custDataLst>
          </p:nvPr>
        </p:nvSpPr>
        <p:spPr>
          <a:xfrm>
            <a:off x="9506011" y="783932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2" name="OTLSHAPE_T_f98ee9d0e303429a8b73596b9f95407e_Duration" hidden="1">
            <a:extLst>
              <a:ext uri="{FF2B5EF4-FFF2-40B4-BE49-F238E27FC236}">
                <a16:creationId xmlns:a16="http://schemas.microsoft.com/office/drawing/2014/main" id="{EFD75ED8-DED5-47D1-B40A-200562F76B81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0" y="778590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13" name="OTLSHAPE_T_f98ee9d0e303429a8b73596b9f95407e_TextPercentage" hidden="1">
            <a:extLst>
              <a:ext uri="{FF2B5EF4-FFF2-40B4-BE49-F238E27FC236}">
                <a16:creationId xmlns:a16="http://schemas.microsoft.com/office/drawing/2014/main" id="{973FBFF6-2A97-499A-8C0B-BFFE51EF4462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14" name="OTLSHAPE_T_f98ee9d0e303429a8b73596b9f95407e_StartDate" hidden="1">
            <a:extLst>
              <a:ext uri="{FF2B5EF4-FFF2-40B4-BE49-F238E27FC236}">
                <a16:creationId xmlns:a16="http://schemas.microsoft.com/office/drawing/2014/main" id="{F146A141-80AE-4B6C-928C-AC0971E09C18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5" name="OTLSHAPE_T_f98ee9d0e303429a8b73596b9f95407e_EndDate" hidden="1">
            <a:extLst>
              <a:ext uri="{FF2B5EF4-FFF2-40B4-BE49-F238E27FC236}">
                <a16:creationId xmlns:a16="http://schemas.microsoft.com/office/drawing/2014/main" id="{C87A6262-D4D6-40CB-9D61-686807CC9277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6" name="OTLSHAPE_T_f98ee9d0e303429a8b73596b9f95407e_JoinedDate">
            <a:extLst>
              <a:ext uri="{FF2B5EF4-FFF2-40B4-BE49-F238E27FC236}">
                <a16:creationId xmlns:a16="http://schemas.microsoft.com/office/drawing/2014/main" id="{1D8B52BB-A409-4E9F-A610-B4C1242557ED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1475442" y="5020579"/>
            <a:ext cx="711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+mn-lt"/>
              </a:rPr>
              <a:t>11/15/2025 - 11/15/2032</a:t>
            </a:r>
          </a:p>
        </p:txBody>
      </p:sp>
      <p:sp>
        <p:nvSpPr>
          <p:cNvPr id="1117" name="OTLSHAPE_T_f98ee9d0e303429a8b73596b9f95407e_Title">
            <a:extLst>
              <a:ext uri="{FF2B5EF4-FFF2-40B4-BE49-F238E27FC236}">
                <a16:creationId xmlns:a16="http://schemas.microsoft.com/office/drawing/2014/main" id="{1B0A9D6A-2921-4BD6-BC94-0CF7541425CE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323968" y="5090343"/>
            <a:ext cx="246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Jason-CS/Sentinel-6B (EU/Eumetsat/Nasa)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BA4B5B-BC26-492E-83CA-409EC086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Altimetry missions used in hydrology	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E7A7EA-4EB0-4C66-A0A6-7D2E1799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Altimetry satellites, from open ocean to rivers	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8AF7F8-D351-4341-946E-8311F721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technique born to measure the ocean (first in 1969). </a:t>
            </a:r>
            <a:br>
              <a:rPr lang="en-US" dirty="0"/>
            </a:br>
            <a:r>
              <a:rPr lang="en-US" dirty="0"/>
              <a:t>First satellites (1970s) had a 1-m accuracy</a:t>
            </a:r>
          </a:p>
          <a:p>
            <a:r>
              <a:rPr lang="en-US" dirty="0"/>
              <a:t>1990s: ERS-1, </a:t>
            </a:r>
            <a:r>
              <a:rPr lang="en-US" dirty="0" err="1"/>
              <a:t>Topex</a:t>
            </a:r>
            <a:r>
              <a:rPr lang="en-US" dirty="0"/>
              <a:t>/Poseidon used over lakes, large rivers</a:t>
            </a:r>
          </a:p>
          <a:p>
            <a:r>
              <a:rPr lang="en-US" dirty="0"/>
              <a:t>Envisat &amp; </a:t>
            </a:r>
            <a:r>
              <a:rPr lang="en-US" dirty="0" err="1"/>
              <a:t>Saral</a:t>
            </a:r>
            <a:r>
              <a:rPr lang="en-US" dirty="0"/>
              <a:t>, then Sentinel-3, Jason-2 &amp; follow-on continues on  these measurements</a:t>
            </a:r>
          </a:p>
          <a:p>
            <a:r>
              <a:rPr lang="en-US" dirty="0" err="1"/>
              <a:t>Saral</a:t>
            </a:r>
            <a:r>
              <a:rPr lang="en-US" dirty="0"/>
              <a:t>: higher spatial resolution (smaller beam)</a:t>
            </a:r>
          </a:p>
          <a:p>
            <a:r>
              <a:rPr lang="en-US" dirty="0"/>
              <a:t>Cryosat-2, Sentinel-3A&amp;B: use of synthetic aperture techniques (« division » of the beam in smaller units by processing the radar echo)</a:t>
            </a:r>
          </a:p>
          <a:p>
            <a:r>
              <a:rPr lang="en-US" dirty="0"/>
              <a:t>2022: Swot, an interferometric wide-swath imager</a:t>
            </a:r>
          </a:p>
        </p:txBody>
      </p:sp>
    </p:spTree>
    <p:extLst>
      <p:ext uri="{BB962C8B-B14F-4D97-AF65-F5344CB8AC3E}">
        <p14:creationId xmlns:p14="http://schemas.microsoft.com/office/powerpoint/2010/main" val="41855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ERS-1 &amp; 2	</a:t>
            </a:r>
          </a:p>
        </p:txBody>
      </p:sp>
      <p:sp>
        <p:nvSpPr>
          <p:cNvPr id="13315" name="Rectangle 2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Esa</a:t>
            </a:r>
            <a:endParaRPr lang="en-GB" sz="2000" dirty="0"/>
          </a:p>
          <a:p>
            <a:r>
              <a:rPr lang="en-GB" sz="2000" dirty="0"/>
              <a:t>Launched:	17 July 1991 (ERS-1)</a:t>
            </a:r>
          </a:p>
          <a:p>
            <a:pPr marL="0" indent="0">
              <a:buNone/>
            </a:pPr>
            <a:r>
              <a:rPr lang="en-GB" sz="2000" dirty="0"/>
              <a:t>	  	21 April 1995 (ERS-2)</a:t>
            </a:r>
          </a:p>
          <a:p>
            <a:r>
              <a:rPr lang="en-GB" sz="2000" dirty="0"/>
              <a:t>End of mission:	June 1996  (ERS-1)</a:t>
            </a:r>
          </a:p>
          <a:p>
            <a:pPr marL="0" indent="0">
              <a:buNone/>
            </a:pPr>
            <a:r>
              <a:rPr lang="en-GB" sz="2000" dirty="0"/>
              <a:t>June 2011 (end of global coverage in June 2003 for ERS-2)</a:t>
            </a:r>
          </a:p>
          <a:p>
            <a:r>
              <a:rPr lang="en-GB" sz="2000" dirty="0"/>
              <a:t>Mission:	To observe the Earth and its environment  </a:t>
            </a:r>
          </a:p>
          <a:p>
            <a:r>
              <a:rPr lang="en-GB" sz="2000" dirty="0"/>
              <a:t>Altitude: 	782 to 785 km </a:t>
            </a:r>
          </a:p>
          <a:p>
            <a:r>
              <a:rPr lang="en-GB" sz="2000" dirty="0"/>
              <a:t>Payload instruments:</a:t>
            </a:r>
          </a:p>
          <a:p>
            <a:pPr lvl="1"/>
            <a:r>
              <a:rPr lang="en-GB" sz="1800" dirty="0"/>
              <a:t>	Single-frequency radar altimeter (RA)</a:t>
            </a:r>
          </a:p>
          <a:p>
            <a:pPr lvl="1"/>
            <a:r>
              <a:rPr lang="en-GB" sz="1800" dirty="0"/>
              <a:t>	Dual-frequency radiometer (MWR)</a:t>
            </a:r>
          </a:p>
          <a:p>
            <a:pPr lvl="1"/>
            <a:r>
              <a:rPr lang="en-GB" sz="1800" dirty="0"/>
              <a:t>	Laser for orbit determination</a:t>
            </a:r>
          </a:p>
          <a:p>
            <a:r>
              <a:rPr lang="en-GB" sz="2000" dirty="0"/>
              <a:t>Orbit:</a:t>
            </a:r>
          </a:p>
          <a:p>
            <a:pPr lvl="1"/>
            <a:r>
              <a:rPr lang="en-GB" sz="1800" dirty="0"/>
              <a:t>	Inclination: 98.52°</a:t>
            </a:r>
          </a:p>
          <a:p>
            <a:pPr lvl="1"/>
            <a:r>
              <a:rPr lang="en-GB" sz="1800" dirty="0"/>
              <a:t>	Revisit frequency: 35 days </a:t>
            </a:r>
            <a:br>
              <a:rPr lang="en-GB" sz="1800" dirty="0"/>
            </a:br>
            <a:r>
              <a:rPr lang="en-GB" sz="1800" dirty="0"/>
              <a:t>	        3 days (ERS-1 ice phase)</a:t>
            </a:r>
            <a:br>
              <a:rPr lang="en-GB" sz="1800" dirty="0"/>
            </a:br>
            <a:r>
              <a:rPr lang="en-GB" sz="1800" dirty="0"/>
              <a:t>	     168 days (ERS-1 geodetic phase)</a:t>
            </a:r>
          </a:p>
          <a:p>
            <a:pPr lvl="1"/>
            <a:r>
              <a:rPr lang="en-GB" sz="1800" dirty="0"/>
              <a:t>	Inter-track distance at the equator: 80 km (35-day cycle)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38D6C17-A8AF-479F-81DC-85A5A2877BA6}"/>
              </a:ext>
            </a:extLst>
          </p:cNvPr>
          <p:cNvGrpSpPr/>
          <p:nvPr/>
        </p:nvGrpSpPr>
        <p:grpSpPr>
          <a:xfrm>
            <a:off x="6357365" y="1034653"/>
            <a:ext cx="5734675" cy="5250345"/>
            <a:chOff x="6357365" y="1034653"/>
            <a:chExt cx="5734675" cy="525034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4826E186-A22C-4BF6-B649-95BA8BBC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365" y="1034653"/>
              <a:ext cx="5691759" cy="522911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4471470-31E7-408A-8A41-B21A9AC06569}"/>
                </a:ext>
              </a:extLst>
            </p:cNvPr>
            <p:cNvSpPr txBox="1"/>
            <p:nvPr/>
          </p:nvSpPr>
          <p:spPr>
            <a:xfrm>
              <a:off x="11363956" y="5977221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D415A2A-9286-42E4-B4FC-CE8D19A6787C}"/>
              </a:ext>
            </a:extLst>
          </p:cNvPr>
          <p:cNvGrpSpPr/>
          <p:nvPr/>
        </p:nvGrpSpPr>
        <p:grpSpPr>
          <a:xfrm>
            <a:off x="2855640" y="0"/>
            <a:ext cx="1440160" cy="1237142"/>
            <a:chOff x="2855640" y="0"/>
            <a:chExt cx="1440160" cy="1237142"/>
          </a:xfrm>
        </p:grpSpPr>
        <p:pic>
          <p:nvPicPr>
            <p:cNvPr id="13317" name="Picture 31" descr="ers copie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0"/>
              <a:ext cx="1440160" cy="123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D82C541-80F6-4395-A702-7869685FA270}"/>
                </a:ext>
              </a:extLst>
            </p:cNvPr>
            <p:cNvSpPr txBox="1"/>
            <p:nvPr/>
          </p:nvSpPr>
          <p:spPr>
            <a:xfrm>
              <a:off x="3143672" y="828675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bg2">
                      <a:lumMod val="50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Topex</a:t>
            </a:r>
            <a:r>
              <a:rPr lang="en-GB" dirty="0"/>
              <a:t>/Poseidon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Nasa/Cnes</a:t>
            </a:r>
          </a:p>
          <a:p>
            <a:r>
              <a:rPr lang="en-GB" sz="2400" dirty="0"/>
              <a:t>Launched: 	10 August 1992</a:t>
            </a:r>
          </a:p>
          <a:p>
            <a:r>
              <a:rPr lang="en-GB" sz="2400" dirty="0"/>
              <a:t>End of mission:	 5 January 2006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</a:t>
            </a:r>
            <a:r>
              <a:rPr lang="en-GB" sz="2000" dirty="0" err="1"/>
              <a:t>Topex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	Experimental single-frequency altimeter (Poseidon-1)</a:t>
            </a:r>
          </a:p>
          <a:p>
            <a:pPr lvl="1"/>
            <a:r>
              <a:rPr lang="en-GB" sz="2000" dirty="0"/>
              <a:t>	3-frequency radiometer (TMR) </a:t>
            </a:r>
          </a:p>
          <a:p>
            <a:pPr lvl="1"/>
            <a:r>
              <a:rPr lang="en-GB" sz="2000" dirty="0"/>
              <a:t>	Orbit determination: laser (LRA), Doris, GPS (GPSDR)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D3D16D-3100-405D-9C9C-1B2602C5D78A}"/>
              </a:ext>
            </a:extLst>
          </p:cNvPr>
          <p:cNvGrpSpPr/>
          <p:nvPr/>
        </p:nvGrpSpPr>
        <p:grpSpPr>
          <a:xfrm>
            <a:off x="3988117" y="-143433"/>
            <a:ext cx="3164244" cy="1944216"/>
            <a:chOff x="4007769" y="-287449"/>
            <a:chExt cx="3164244" cy="1944216"/>
          </a:xfrm>
        </p:grpSpPr>
        <p:pic>
          <p:nvPicPr>
            <p:cNvPr id="14340" name="Picture 14" descr="TOPEX1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769" y="-287449"/>
              <a:ext cx="316424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0A675CF-EDED-4936-9F94-CBB039858DC9}"/>
                </a:ext>
              </a:extLst>
            </p:cNvPr>
            <p:cNvSpPr txBox="1"/>
            <p:nvPr/>
          </p:nvSpPr>
          <p:spPr>
            <a:xfrm>
              <a:off x="4281540" y="1376618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53B798B-14B3-44D1-BE14-26099925C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67" y="1036754"/>
            <a:ext cx="4698001" cy="5328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Jason-1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Cnes/Nasa</a:t>
            </a:r>
          </a:p>
          <a:p>
            <a:r>
              <a:rPr lang="en-GB" sz="2400" dirty="0"/>
              <a:t>Launched:	7 December 2001</a:t>
            </a:r>
          </a:p>
          <a:p>
            <a:r>
              <a:rPr lang="en-GB" sz="2400" dirty="0"/>
              <a:t>End of mission:	1st July 2013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(Poseidon-2)</a:t>
            </a:r>
          </a:p>
          <a:p>
            <a:pPr lvl="1"/>
            <a:r>
              <a:rPr lang="en-GB" sz="2000" dirty="0"/>
              <a:t>	3-frequency radiometer (JMR)	</a:t>
            </a:r>
          </a:p>
          <a:p>
            <a:pPr lvl="1"/>
            <a:r>
              <a:rPr lang="en-GB" sz="2000" dirty="0"/>
              <a:t>	Orbit determination: Laser (LRA), GPS (TRSR), Doris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</a:p>
          <a:p>
            <a:endParaRPr lang="en-GB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0630CC-338C-4758-A6C6-2147C7B3CB89}"/>
              </a:ext>
            </a:extLst>
          </p:cNvPr>
          <p:cNvSpPr txBox="1"/>
          <p:nvPr/>
        </p:nvSpPr>
        <p:spPr>
          <a:xfrm>
            <a:off x="1343472" y="6150114"/>
            <a:ext cx="1002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Satellite emission/reception scheme was not optimized for inland water, so few data available over lands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D2B1EF-0F03-478B-AE2D-9A0D21920207}"/>
              </a:ext>
            </a:extLst>
          </p:cNvPr>
          <p:cNvGrpSpPr/>
          <p:nvPr/>
        </p:nvGrpSpPr>
        <p:grpSpPr>
          <a:xfrm>
            <a:off x="2062161" y="-195263"/>
            <a:ext cx="4048125" cy="1628775"/>
            <a:chOff x="2062161" y="-195263"/>
            <a:chExt cx="4048125" cy="1628775"/>
          </a:xfrm>
        </p:grpSpPr>
        <p:pic>
          <p:nvPicPr>
            <p:cNvPr id="16388" name="Picture 13" descr="JASON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161" y="-195263"/>
              <a:ext cx="404812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F6C6260-E224-4FAA-AF71-FC2F329F272D}"/>
                </a:ext>
              </a:extLst>
            </p:cNvPr>
            <p:cNvSpPr txBox="1"/>
            <p:nvPr/>
          </p:nvSpPr>
          <p:spPr>
            <a:xfrm>
              <a:off x="2495600" y="101282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4FB843-EA59-4E21-8FFB-644CA57742E4}"/>
              </a:ext>
            </a:extLst>
          </p:cNvPr>
          <p:cNvGrpSpPr/>
          <p:nvPr/>
        </p:nvGrpSpPr>
        <p:grpSpPr>
          <a:xfrm>
            <a:off x="7537994" y="404664"/>
            <a:ext cx="4453930" cy="5846802"/>
            <a:chOff x="7537994" y="404664"/>
            <a:chExt cx="4453930" cy="584680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376981E-928D-4375-92E7-79AC589B5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4116" y="404664"/>
              <a:ext cx="4367808" cy="584680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361B709-8618-4A8B-9CA4-891F5D10E2C6}"/>
                </a:ext>
              </a:extLst>
            </p:cNvPr>
            <p:cNvSpPr txBox="1"/>
            <p:nvPr/>
          </p:nvSpPr>
          <p:spPr>
            <a:xfrm>
              <a:off x="7537994" y="5983561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© Cnes/D. Ducros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Envisat	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971128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Esa</a:t>
            </a:r>
            <a:endParaRPr lang="en-GB" sz="2400" dirty="0"/>
          </a:p>
          <a:p>
            <a:r>
              <a:rPr lang="en-GB" sz="2400" dirty="0"/>
              <a:t>Launched:	1 March 2002</a:t>
            </a:r>
          </a:p>
          <a:p>
            <a:r>
              <a:rPr lang="en-GB" sz="2400" dirty="0"/>
              <a:t>End of mission: 9 May 2012</a:t>
            </a:r>
          </a:p>
          <a:p>
            <a:r>
              <a:rPr lang="en-GB" sz="2400" dirty="0"/>
              <a:t>Mission:	To observe the Earth and its </a:t>
            </a:r>
            <a:br>
              <a:rPr lang="en-GB" sz="2400" dirty="0"/>
            </a:br>
            <a:r>
              <a:rPr lang="en-GB" sz="2400" dirty="0"/>
              <a:t>		environment  </a:t>
            </a:r>
          </a:p>
          <a:p>
            <a:r>
              <a:rPr lang="en-GB" sz="2400" dirty="0"/>
              <a:t>Altitude:	800 km</a:t>
            </a:r>
          </a:p>
          <a:p>
            <a:r>
              <a:rPr lang="en-GB" sz="2400" dirty="0"/>
              <a:t>Payload instruments:</a:t>
            </a:r>
            <a:br>
              <a:rPr lang="en-GB" sz="2400" dirty="0"/>
            </a:br>
            <a:r>
              <a:rPr lang="en-GB" sz="2400" dirty="0"/>
              <a:t>10 different instruments including:</a:t>
            </a:r>
          </a:p>
          <a:p>
            <a:pPr lvl="1"/>
            <a:r>
              <a:rPr lang="en-GB" sz="2000" dirty="0"/>
              <a:t>	Radar altimeter (RA2)</a:t>
            </a:r>
          </a:p>
          <a:p>
            <a:pPr lvl="1"/>
            <a:r>
              <a:rPr lang="en-GB" sz="2000" dirty="0"/>
              <a:t>	Radiometer (MWR)</a:t>
            </a:r>
          </a:p>
          <a:p>
            <a:pPr lvl="1"/>
            <a:r>
              <a:rPr lang="en-GB" sz="2000" dirty="0"/>
              <a:t>	Orbit determination: laser (LRR), Doris	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98.5° (sun-synchronous) </a:t>
            </a:r>
          </a:p>
          <a:p>
            <a:pPr lvl="1"/>
            <a:r>
              <a:rPr lang="en-GB" sz="2000" dirty="0"/>
              <a:t>	Revisit frequency: 35 days</a:t>
            </a:r>
          </a:p>
          <a:p>
            <a:pPr lvl="1"/>
            <a:r>
              <a:rPr lang="en-GB" sz="2000" dirty="0"/>
              <a:t>	Inter-track distance at the equator: 80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9D24E1-99D2-4A62-A71B-373F2905B1F2}"/>
              </a:ext>
            </a:extLst>
          </p:cNvPr>
          <p:cNvGrpSpPr/>
          <p:nvPr/>
        </p:nvGrpSpPr>
        <p:grpSpPr>
          <a:xfrm>
            <a:off x="2271935" y="0"/>
            <a:ext cx="3792389" cy="2473325"/>
            <a:chOff x="2271935" y="0"/>
            <a:chExt cx="3792389" cy="2473325"/>
          </a:xfrm>
        </p:grpSpPr>
        <p:pic>
          <p:nvPicPr>
            <p:cNvPr id="17410" name="Picture 13" descr="envisat_c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71935" y="0"/>
              <a:ext cx="3792389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6AE3F2C-2FF2-4A4B-A2BC-51773B220E8A}"/>
                </a:ext>
              </a:extLst>
            </p:cNvPr>
            <p:cNvSpPr txBox="1"/>
            <p:nvPr/>
          </p:nvSpPr>
          <p:spPr>
            <a:xfrm>
              <a:off x="2271935" y="97505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7E09E5-C52F-4D2C-A81F-8085ACE918F3}"/>
              </a:ext>
            </a:extLst>
          </p:cNvPr>
          <p:cNvGrpSpPr/>
          <p:nvPr/>
        </p:nvGrpSpPr>
        <p:grpSpPr>
          <a:xfrm>
            <a:off x="6143704" y="681038"/>
            <a:ext cx="6081409" cy="6075088"/>
            <a:chOff x="6143704" y="681038"/>
            <a:chExt cx="6081409" cy="607508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87E6FC3-E7F9-4292-B503-A68CE16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704" y="681038"/>
              <a:ext cx="6081409" cy="6075088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E856CE4-12F0-4583-97F7-E65B98F5A349}"/>
                </a:ext>
              </a:extLst>
            </p:cNvPr>
            <p:cNvSpPr txBox="1"/>
            <p:nvPr/>
          </p:nvSpPr>
          <p:spPr>
            <a:xfrm>
              <a:off x="6143704" y="6459864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Jason-2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017177"/>
            <a:ext cx="11877675" cy="5221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Eumetsat</a:t>
            </a:r>
            <a:r>
              <a:rPr lang="en-GB" sz="2000" dirty="0"/>
              <a:t>/</a:t>
            </a:r>
            <a:r>
              <a:rPr lang="en-GB" sz="2000" dirty="0" err="1"/>
              <a:t>Noaa</a:t>
            </a:r>
            <a:r>
              <a:rPr lang="en-GB" sz="2000" dirty="0"/>
              <a:t>/Cnes/Nasa</a:t>
            </a:r>
          </a:p>
          <a:p>
            <a:r>
              <a:rPr lang="en-GB" sz="2000" dirty="0"/>
              <a:t>Launched:	20 June 2008</a:t>
            </a:r>
          </a:p>
          <a:p>
            <a:r>
              <a:rPr lang="en-GB" sz="2000" dirty="0"/>
              <a:t>End of mission:	Oct. 2019</a:t>
            </a:r>
          </a:p>
          <a:p>
            <a:r>
              <a:rPr lang="en-GB" sz="2000" dirty="0"/>
              <a:t>Mission:	To measure the height </a:t>
            </a:r>
            <a:br>
              <a:rPr lang="en-GB" sz="2000" dirty="0"/>
            </a:br>
            <a:r>
              <a:rPr lang="en-GB" sz="2000" dirty="0"/>
              <a:t>		of the oceans</a:t>
            </a:r>
          </a:p>
          <a:p>
            <a:r>
              <a:rPr lang="en-GB" sz="2000" dirty="0"/>
              <a:t>Altitude:	1,336 km</a:t>
            </a:r>
          </a:p>
          <a:p>
            <a:r>
              <a:rPr lang="en-GB" sz="2000" dirty="0"/>
              <a:t>Payload instruments:</a:t>
            </a:r>
          </a:p>
          <a:p>
            <a:pPr lvl="1"/>
            <a:r>
              <a:rPr lang="en-GB" sz="1800" dirty="0"/>
              <a:t>	Dual-frequency altimeter (Poseidon-3)</a:t>
            </a:r>
          </a:p>
          <a:p>
            <a:pPr lvl="1"/>
            <a:r>
              <a:rPr lang="en-GB" sz="1800" dirty="0"/>
              <a:t>	3-frequency radiometer (AMR)</a:t>
            </a:r>
          </a:p>
          <a:p>
            <a:pPr lvl="1"/>
            <a:r>
              <a:rPr lang="en-GB" sz="1800" dirty="0"/>
              <a:t>	Orbit determination: </a:t>
            </a:r>
            <a:br>
              <a:rPr lang="en-GB" sz="1800" dirty="0"/>
            </a:br>
            <a:r>
              <a:rPr lang="en-GB" sz="1800" dirty="0"/>
              <a:t>	laser (LRA), Doris, GPS (TRSR)</a:t>
            </a:r>
          </a:p>
          <a:p>
            <a:r>
              <a:rPr lang="en-GB" sz="2000" dirty="0"/>
              <a:t>Orbit:</a:t>
            </a:r>
          </a:p>
          <a:p>
            <a:pPr lvl="1"/>
            <a:r>
              <a:rPr lang="en-GB" sz="1800" dirty="0"/>
              <a:t>	Inclination: 66° (non sun-synchronous) </a:t>
            </a:r>
          </a:p>
          <a:p>
            <a:pPr lvl="1"/>
            <a:r>
              <a:rPr lang="en-GB" sz="1800" dirty="0"/>
              <a:t>	Revisit frequency: 10 days</a:t>
            </a:r>
          </a:p>
          <a:p>
            <a:pPr lvl="1"/>
            <a:r>
              <a:rPr lang="en-GB" sz="1800" dirty="0"/>
              <a:t>	Inter-track distance at the equator: 315 km </a:t>
            </a:r>
          </a:p>
          <a:p>
            <a:endParaRPr lang="en-GB" sz="24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4F1D05E-0E17-4929-B867-34DF98393F15}"/>
              </a:ext>
            </a:extLst>
          </p:cNvPr>
          <p:cNvGrpSpPr/>
          <p:nvPr/>
        </p:nvGrpSpPr>
        <p:grpSpPr>
          <a:xfrm>
            <a:off x="2351584" y="61998"/>
            <a:ext cx="3312368" cy="1029707"/>
            <a:chOff x="2351584" y="0"/>
            <a:chExt cx="3312368" cy="102970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B1DFAC1-D815-4544-A980-1E561902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1584" y="0"/>
              <a:ext cx="3312368" cy="95517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1B7FE03-B19F-4222-8B7D-C8AF66A6C2DF}"/>
                </a:ext>
              </a:extLst>
            </p:cNvPr>
            <p:cNvSpPr txBox="1"/>
            <p:nvPr/>
          </p:nvSpPr>
          <p:spPr>
            <a:xfrm>
              <a:off x="2351584" y="76809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F4651CF-5579-496F-9648-CC7469AB1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134" y="1091705"/>
            <a:ext cx="6907866" cy="5147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Cryosat-2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255675"/>
            <a:ext cx="7050467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Esa</a:t>
            </a:r>
            <a:endParaRPr lang="en-GB" sz="2400" dirty="0"/>
          </a:p>
          <a:p>
            <a:r>
              <a:rPr lang="en-GB" sz="2400" dirty="0"/>
              <a:t>Launched:	8 April 2010</a:t>
            </a:r>
          </a:p>
          <a:p>
            <a:r>
              <a:rPr lang="en-GB" sz="2400" dirty="0"/>
              <a:t>Mission:	To observe the polar regions   </a:t>
            </a:r>
          </a:p>
          <a:p>
            <a:r>
              <a:rPr lang="en-GB" sz="2400" dirty="0"/>
              <a:t>Altitude:	717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Interferometric altimeter (</a:t>
            </a:r>
            <a:r>
              <a:rPr lang="en-GB" sz="2000" dirty="0" err="1"/>
              <a:t>Siral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(delay-Doppler instrument (SAR-mode))</a:t>
            </a:r>
          </a:p>
          <a:p>
            <a:pPr lvl="1"/>
            <a:r>
              <a:rPr lang="en-GB" sz="2000" dirty="0"/>
              <a:t>	Orbit determination: Doris, laser (LRR)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92° (non sun-synchronous) </a:t>
            </a:r>
          </a:p>
          <a:p>
            <a:pPr lvl="1"/>
            <a:r>
              <a:rPr lang="en-GB" sz="2000" dirty="0"/>
              <a:t>	Revisit frequency: 369 days (although every point on the globe observed in 30 days)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78DA90E-1085-4000-AD3D-F1B2582F2436}"/>
              </a:ext>
            </a:extLst>
          </p:cNvPr>
          <p:cNvGrpSpPr/>
          <p:nvPr/>
        </p:nvGrpSpPr>
        <p:grpSpPr>
          <a:xfrm>
            <a:off x="2639616" y="0"/>
            <a:ext cx="3024459" cy="1538639"/>
            <a:chOff x="2639616" y="0"/>
            <a:chExt cx="3024459" cy="1538639"/>
          </a:xfrm>
        </p:grpSpPr>
        <p:pic>
          <p:nvPicPr>
            <p:cNvPr id="19460" name="Picture 6" descr="Cryosat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9616" y="0"/>
              <a:ext cx="3024459" cy="153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45FDC12-D356-4C92-A52B-B9338C31B2DE}"/>
                </a:ext>
              </a:extLst>
            </p:cNvPr>
            <p:cNvSpPr txBox="1"/>
            <p:nvPr/>
          </p:nvSpPr>
          <p:spPr>
            <a:xfrm>
              <a:off x="2639616" y="1277029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FF15319-8A9D-4AA6-A2C1-35460710F1AA}"/>
              </a:ext>
            </a:extLst>
          </p:cNvPr>
          <p:cNvGrpSpPr/>
          <p:nvPr/>
        </p:nvGrpSpPr>
        <p:grpSpPr>
          <a:xfrm>
            <a:off x="7221916" y="825947"/>
            <a:ext cx="4774821" cy="5130325"/>
            <a:chOff x="7221916" y="825947"/>
            <a:chExt cx="4774821" cy="51303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E4BC08-9F0C-4A55-A965-E7FBA1C7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128" y="825947"/>
              <a:ext cx="4748609" cy="5106031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B5AA90D-E061-4FE7-8AAD-A00CFB194A73}"/>
                </a:ext>
              </a:extLst>
            </p:cNvPr>
            <p:cNvSpPr txBox="1"/>
            <p:nvPr/>
          </p:nvSpPr>
          <p:spPr>
            <a:xfrm>
              <a:off x="7221916" y="569466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nItRlIiLCJTdHlsZU5hbWUiOm51bGwsIlZlcnNpb24iOnsiJGlkIjoiMiIsIlZlcnNpb24iOiIzLjMuMiIsIk9yaWdpbmFsQXNzZW1ibHlWZXJzaW9uIjoiMy42Mi4wNC4wMCIsIkVkaXRpb24iOiJCYXNpYyIsIklzUGx1c0VkaXRpb24iOmZhbHNlLCJJc1Byb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UG9zaXRpb25PblRhc2siOjA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iLCJGb3JtYXQiOjAsIklzVmlzaWJsZSI6ZmFsc2UsIkxhc3RLbm93blZpc2liaWxpdHlTdGF0ZSI6ZmFsc2V9LCJJc1Zpc2libGUiOnRydWUsIlBhcmVudFN0eWxlIjpudWxsfSwiRGVmYXVsdFRhc2tTdHlsZSI6eyIkaWQiOiI4MyIsIlNoYXBlIjowLCJTaGFwZVRoaWNrbmVzcyI6MS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E2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ciLCJGb3JtYXQiOjAsIklzVmlzaWJsZSI6ZmFsc2UsIkxhc3RLbm93blZpc2liaWxpdHlTdGF0ZSI6ZmFsc2V9LCJJc1Zpc2libGUiOnRydWUsIlBhcmVudFN0eWxlIjpudWxsLCJfZXhwbGljaXRseVNldCI6eyIkaWQiOiIx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SwiV2Vla051bWJlcmluZyI6ZmFsc2V9fSwiR3JpZGxpbmVQYW5lbFN0eWxlIjp7IiRpZCI6IjEyOSIsIkdyaWRsaW5lU3R5bGUiOnsiJGlkIjoiMTMwIiwiTGluZUNvbG9yIjp7IiRpZCI6IjEzMSIsIiR0eXBlIjoiTkxSRS5Db21tb24uRG9tLlNvbGlkQ29sb3JCcnVzaCwgTkxSRS5Db21tb24iLCJDb2xvciI6eyIkaWQiOiIxMzIiLCJBIjozOCwiUiI6OTEsIkciOjE1NSwiQiI6MjEzfX0sIkxpbmVXZWlnaHQiOjEuMCwiTGluZVR5cGUiOjAsIlBhcmVudFN0eWxlIjpudWxsfSwiTWFyZ2luIjp7IiRpZCI6IjEzMyIsIlRvcCI6MCwiTGVmdCI6MCwiUmlnaHQiOjAsIkJvdHRvbSI6MH0sIlBhZGRpbmciOnsiJGlkIjoiMTM0IiwiVG9wIjowLCJMZWZ0IjowLCJSaWdodCI6MCwiQm90dG9tIjowfSwiQmFja2dyb3VuZCI6bnVsbCwiSXNWaXNpYmxlIjp0cnVlLCJXaWR0aCI6MC4wLCJIZWlnaHQiOjAuMCwiQm9yZGVyU3R5bGUiOm51bGwsIlBhcmVudFN0eWxlIjpudWxsfSwiU2hvd0VsYXBzZWRUaW1lR3JhZGllbnRTdHlsZSI6ZmFsc2UsIkRlZmF1bHRTd2ltbGFuZVN0eWxlIjp7IiRpZCI6IjEzNSIsIkhlYWRlclN0eWxlIjp7IiRpZCI6IjEzNiIsIlRleHRTdHlsZSI6eyIkaWQiOiIxMzciLCJGb250U2V0dGluZ3MiOnsiJGlkIjoiMTM4IiwiRm9udFNpemUiOjEyLCJGb250TmFtZSI6IkNhbGlicmkiLCJJc0JvbGQiOmZhbHNlLCJJc0l0YWxpYyI6ZmFsc2UsIklzVW5kZXJsaW5lZCI6ZmFsc2UsIlBhcmVudFN0eWxlIjpudWxsfSwiQXV0b1NpemUiOjAsIkZvcmVncm91bmQiOnsiJGlkIjoiMTM5IiwiQ29sb3IiOnsiJGlkIjoiMTQwIiwiQSI6MjU1LCJSIjozMiwiRyI6NTYsIkIiOjEwMH19LCJNYXhXaWR0aCI6IkluZmluaXR5IiwiTWF4SGVpZ2h0IjoiSW5maW5pdHkiLCJTbWFydEZvcmVncm91bmRJc0FjdGl2ZSI6ZmFsc2UsIkhvcml6b250YWxBbGlnbm1lbnQiOjAsIlZlcnRpY2FsQWxpZ25tZW50IjowLCJTbWFydEZvcmVncm91bmQiOm51bGwsIkJhY2tncm91bmRGaWxsVHlwZSI6MCwiTWFyZ2luIjp7IiRpZCI6IjE0MSIsIlRvcCI6MCwiTGVmdCI6MCwiUmlnaHQiOjAsIkJvdHRvbSI6MH0sIlBhZGRpbmciOnsiJGlkIjoiMTQyIiwiVG9wIjowLCJMZWZ0IjowLCJSaWdodCI6MCwiQm90dG9tIjowfSwiQmFja2dyb3VuZCI6bnVsbCwiSXNWaXNpYmxlIjp0cnVlLCJXaWR0aCI6MC4wLCJIZWlnaHQiOjAuMCwiQm9yZGVyU3R5bGUiOm51bGwsIlBhcmVudFN0eWxlIjpudWxsfSwiUmVjdGFuZ2xlU3R5bGUiOnsiJGlkIjoiMTQzIiwiTWFyZ2luIjp7IiRpZCI6IjE0NCIsIlRvcCI6MCwiTGVmdCI6MCwiUmlnaHQiOjAsIkJvdHRvbSI6MH0sIlBhZGRpbmciOnsiJGlkIjoiMTQ1IiwiVG9wIjowLCJMZWZ0IjowLCJSaWdodCI6MCwiQm90dG9tIjowfSwiQmFja2dyb3VuZCI6eyIkaWQiOiIxNDYiLCJDb2xvciI6eyIkaWQiOiIxNDciLCJBIjoxMjcsIlIiOjkxLCJHIjoxNTUsIkIiOjIxM319LCJJc1Zpc2libGUiOnRydWUsIldpZHRoIjowLjAsIkhlaWdodCI6MC4wLCJCb3JkZXJTdHlsZSI6eyIkaWQiOiIxNDgiLCJMaW5lQ29sb3IiOnsiJGlkIjoiMTQ5IiwiJHR5cGUiOiJOTFJFLkNvbW1vbi5Eb20uU29saWRDb2xvckJydXNoLCBOTFJFLkNvbW1vbiIsIkNvbG9yIjp7IiRpZCI6IjE1MCIsIkEiOjI1NSwiUiI6MjU1LCJHIjowLCJCIjowfX0sIkxpbmVXZWlnaHQiOjAuMCwiTGluZVR5cGUiOjAsIlBhcmVudFN0eWxlIjpudWxsfSwiUGFyZW50U3R5bGUiOm51bGx9LCJNYXJnaW4iOnsiJGlkIjoiMTUxIiwiVG9wIjowLCJMZWZ0IjowLCJSaWdodCI6MCwiQm90dG9tIjowfSwiUGFkZGluZyI6eyIkaWQiOiIxNTIiLCJUb3AiOjAsIkxlZnQiOjAsIlJpZ2h0IjowLCJCb3R0b20iOjB9LCJCYWNrZ3JvdW5kIjpudWxsLCJJc1Zpc2libGUiOnRydWUsIldpZHRoIjowLjAsIkhlaWdodCI6MC4wLCJCb3JkZXJTdHlsZSI6bnVsbCwiUGFyZW50U3R5bGUiOm51bGx9LCJCYWNrZ3JvdW5kU3R5bGUiOnsiJGlkIjoiMTUzIiwiTWFyZ2luIjp7IiRpZCI6IjE1NCIsIlRvcCI6MCwiTGVmdCI6MCwiUmlnaHQiOjAsIkJvdHRvbSI6MH0sIlBhZGRpbmciOnsiJGlkIjoiMTU1IiwiVG9wIjowLCJMZWZ0IjowLCJSaWdodCI6MCwiQm90dG9tIjowfSwiQmFja2dyb3VuZCI6eyIkaWQiOiIxNTYiLCJDb2xvciI6eyIkaWQiOiIxNTciLCJBIjozOCwiUiI6OTEsIkciOjE1NSwiQiI6MjEzfX0sIklzVmlzaWJsZSI6dHJ1ZSwiV2lkdGgiOjAuMCwiSGVpZ2h0IjowLjAsIkJvcmRlclN0eWxlIjp7IiRpZCI6IjE1OCIsIkxpbmVDb2xvciI6eyIkaWQiOiIxNTkiLCIkdHlwZSI6Ik5MUkUuQ29tbW9uLkRvbS5Tb2xpZENvbG9yQnJ1c2gsIE5MUkUuQ29tbW9uIiwiQ29sb3IiOnsiJGlkIjoiMTYwIiwiQSI6MjU1LCJSIjoyNTUsIkciOjAsIkIiOjB9fSwiTGluZVdlaWdodCI6MC4wLCJMaW5lVHlwZSI6MCwiUGFyZW50U3R5bGUiOm51bGx9LCJQYXJlbnRTdHlsZSI6bnVsbH0sIklzQWJvdmVUaW1lYmFuZCI6ZmFsc2UsIk1hcmdpbiI6eyIkaWQiOiIxNjEiLCJUb3AiOjAsIkxlZnQiOjAsIlJpZ2h0IjowLCJCb3R0b20iOjB9LCJQYWRkaW5nIjp7IiRpZCI6IjE2MiIsIlRvcCI6MCwiTGVmdCI6MCwiUmlnaHQiOjAsIkJvdHRvbSI6MH0sIklzVmlzaWJsZSI6dHJ1ZSwiV2lkdGgiOjAuMCwiSGVpZ2h0IjowLjAsIkJvcmRlclN0eWxlIjpudWxsLCJQYXJlbnRTdHlsZSI6bnVsbH19LCJTY2FsZSI6eyIkaWQiOiIxNjMiLCJTdGFydERhdGUiOiIwMDAxLTAxLTAxVDAwOjAwOjAwIiwiRW5kRGF0ZSI6IjIwMzItMTEtMTVUMjM6NTk6MDAiLCJGb3JtYXQiOiJNTU0iLCJUeXBlIjo0LCJBdXRvRGF0ZVJhbmdlIjp0cnVlLCJXb3JraW5nRGF5cyI6MTI3LCJGaXNjYWxZZWFyIjp7IiRpZCI6IjE2NCIsIlN0YXJ0TW9udGgiOjEsIlVzZVN0YXJ0aW5nWWVhckZvck51bWJlcmluZyI6dHJ1ZSwiU2hvd0Zpc2NhbFllYXJMYWJlbCI6dHJ1ZX0sIlRvZGF5TWFya2VyVGV4dCI6IkF1am91cmQnaHVpIiwiQXV0b1NjYWxlVHlwZSI6dHJ1ZX0sIk1pbGVzdG9uZXMiOltdLCJUYXNrcyI6W3siJGlkIjoiMTY1IiwiR3JvdXBOYW1lIjpudWxsLCJTdGFydERhdGUiOiIxOTkxLTA3LTE3VDAwOjAwOjAwWiIsIkVuZERhdGUiOiIyMDAwLTAzLTMxVDIzOjU5OjAwWiIsIlBlcmNlbnRhZ2VDb21wbGV0ZSI6bnVsbCwiU3R5bGUiOnsiJGlkIjoiMTY2IiwiU2hhcGUiOjAsIlNoYXBlVGhpY2tuZXNzIjoxLCJEdXJhdGlvbkZvcm1hdCI6MCwiSW5jbHVkZU5vbldvcmtpbmdEYXlzSW5EdXJhdGlvbiI6ZmFsc2UsIlBlcmNlbnRhZ2VDb21wbGV0ZVN0eWxlIjp7IiRpZCI6IjE2NyIsIkZvbnRTZXR0aW5ncyI6eyIkaWQiOiIxNjgiLCJGb250U2l6ZSI6MTAsIkZvbnROYW1lIjoiQ2FsaWJyaSIsIklzQm9sZCI6ZmFsc2UsIklzSXRhbGljIjpmYWxzZSwiSXNVbmRlcmxpbmVkIjpmYWxzZSwiUGFyZW50U3R5bGUiOm51bGx9LCJBdXRvU2l6ZSI6MCwiRm9yZWdyb3VuZCI6eyIkaWQiOiIxNjkiLCJDb2xvciI6eyIkcmVmIjoiODcifX0sIk1heFdpZHRoIjoyMDAuMCwiTWF4SGVpZ2h0IjoiSW5maW5pdHkiLCJTbWFydEZvcmVncm91bmRJc0FjdGl2ZSI6ZmFsc2UsIkhvcml6b250YWxBbGlnbm1lbnQiOjAsIlZlcnRpY2FsQWxpZ25tZW50IjowLCJTbWFydEZvcmVncm91bmQiOm51bGwsIkJhY2tncm91bmRGaWxsVHlwZSI6MCwiTWFyZ2luIjp7IiRpZCI6IjE3MCIsIlRvcCI6MCwiTGVmdCI6MCwiUmlnaHQiOjAsIkJvdHRvbSI6MH0sIlBhZGRpbmciOnsiJGlkIjoiMTcxIiwiVG9wIjowLCJMZWZ0IjowLCJSaWdodCI6MCwiQm90dG9tIjowfSwiQmFja2dyb3VuZCI6eyIkcmVmIjoiOTAifSwiSXNWaXNpYmxlIjp0cnVlLCJXaWR0aCI6MC4wLCJIZWlnaHQiOjAuMCwiQm9yZGVyU3R5bGUiOnsiJGlkIjoiMTcyIiwiTGluZUNvbG9yIjpudWxsLCJMaW5lV2VpZ2h0IjowLjAsIkxpbmVUeXBlIjowLCJQYXJlbnRTdHlsZSI6bnVsbH0sIlBhcmVudFN0eWxlIjpudWxsfSwiRHVyYXRpb25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k0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k3In0sIklzVmlzaWJsZSI6dHJ1ZSwiV2lkdGgiOjAuMCwiSGVpZ2h0IjowLjAsIkJvcmRlclN0eWxlIjp7IiRpZCI6IjE3OCIsIkxpbmVDb2xvciI6bnVsbCwiTGluZVdlaWdodCI6MC4wLCJMaW5lVHlwZSI6MCwiUGFyZW50U3R5bGUiOm51bGx9LCJQYXJlbnRTdHlsZSI6bnVsbH0sIkhvcml6b250YWxDb25uZWN0b3JTdHlsZSI6eyIkaWQiOiIxNzkiLCJMaW5lQ29sb3IiOnsiJHJlZiI6Ijk5In0sIkxpbmVXZWlnaHQiOjEuMCwiTGluZVR5cGUiOjAsIlBhcmVudFN0eWxlIjpudWxsfSwiVmVydGljYWxDb25uZWN0b3JTdHlsZSI6eyIkaWQiOiIxODA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gxIiwiTWFyZ2luIjp7IiRpZCI6IjE4MiIsIlRvcCI6MCwiTGVmdCI6NCwiUmlnaHQiOjQsIkJvdHRvbSI6MH0sIlBhZGRpbmciOnsiJGlkIjoiMTgzIiwiVG9wIjowLCJMZWZ0IjowLCJSaWdodCI6MCwiQm90dG9tIjowfSwiQmFja2dyb3VuZCI6eyIkaWQiOiIxODQiLCJDb2xvciI6eyIkaWQiOiIxODUiLCJBIjoyNTUsIlIiOjY4LCJHIjoxMTQsIkIiOjE5Nn19LCJJc1Zpc2libGUiOnRydWUsIldpZHRoIjowLjAsIkhlaWdodCI6MTYuMCwiQm9yZGVyU3R5bGUiOnsiJGlkIjoiMTg2IiwiTGluZUNvbG9yIjp7IiRyZWYiOiIxMTA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GlkIjoiMTg5IiwiQ29sb3IiOnsiJHJlZiI6IjExNSJ9fSwiTWF4V2lkdGgiOjk2MC4wLCJNYXhIZWlnaHQiOiJJbmZpbml0eSIsIlNtYXJ0Rm9yZWdyb3VuZElzQWN0aXZlIjpmYWxzZSwiSG9yaXpvbnRhbEFsaWdubWVudCI6MCwiVmVydGljYWxBbGlnbm1lbnQiOjAsIlNtYXJ0Rm9yZWdyb3VuZCI6bnVsbCwiQmFja2dyb3VuZEZpbGxUeXBlIjowLCJNYXJnaW4iOnsiJGlkIjoiMTkwIiwiVG9wIjowLCJMZWZ0IjowLCJSaWdodCI6MCwiQm90dG9tIjowfSwiUGFkZGluZyI6eyIkaWQiOiIxOTEiLCJUb3AiOjAsIkxlZnQiOjAsIlJpZ2h0IjowLCJCb3R0b20iOjB9LCJCYWNrZ3JvdW5kIjp7IiRyZWYiOiIxMTgifSwiSXNWaXNpYmxlIjp0cnVlLCJXaWR0aCI6MC4wLCJIZWlnaHQiOjAuMCwiQm9yZGVyU3R5bGUiOnsiJGlkIjoiMTkyIiwiTGluZUNvbG9yIjpudWxsLCJMaW5lV2VpZ2h0IjowLjAsIkxpbmVUeXBlIjowLCJQYXJlbnRTdHlsZSI6bnVsbH0sIlBhcmVudFN0eWxlIjpudWxsfSwiRGF0ZVN0eWxlIjp7IiRpZCI6IjE5MyIsIkZvbnRTZXR0aW5ncyI6eyIkaWQiOiIxOTQiLCJGb250U2l6ZSI6MTAsIkZvbnROYW1lIjoiQ2FsaWJyaSIsIklzQm9sZCI6ZmFsc2UsIklzSXRhbGljIjpmYWxzZSwiSXNVbmRlcmxpbmVkIjpmYWxzZSwiUGFyZW50U3R5bGUiOm51bGx9LCJBdXRvU2l6ZSI6MCwiRm9yZWdyb3VuZCI6eyIkaWQiOiIxOTUiLCJDb2xvciI6eyIkcmVmIjoiMTIyIn19LCJNYXhXaWR0aCI6MjAwLjAsIk1heEhlaWdodCI6IkluZmluaXR5IiwiU21hcnRGb3JlZ3JvdW5kSXNBY3RpdmUiOmZhbHNlLCJIb3Jpem9udGFsQWxpZ25tZW50IjowLCJWZXJ0aWNhbEFsaWdubWVudCI6MCwiU21hcnRGb3JlZ3JvdW5kIjpudWxsLCJCYWNrZ3JvdW5kRmlsbFR5cGUiOjAsIk1hcmdpbiI6eyIkaWQiOiIxOTYiLCJUb3AiOjAsIkxlZnQiOjAsIlJpZ2h0IjowLCJCb3R0b20iOjB9LCJQYWRkaW5nIjp7IiRpZCI6IjE5NyIsIlRvcCI6MCwiTGVmdCI6MCwiUmlnaHQiOjAsIkJvdHRvbSI6MH0sIkJhY2tncm91bmQiOnsiJHJlZiI6IjEyNSJ9LCJJc1Zpc2libGUiOnRydWUsIldpZHRoIjowLjAsIkhlaWdodCI6MC4wLCJCb3JkZXJTdHlsZSI6eyIkaWQiOiIxOTgiLCJMaW5lQ29sb3IiOm51bGwsIkxpbmVXZWlnaHQiOjAuMCwiTGluZVR5cGUiOjAsIlBhcmVudFN0eWxlIjpudWxsfSwiUGFyZW50U3R5bGUiOm51bGx9LCJEYXRlRm9ybWF0Ijp7IiRpZCI6IjE5O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IwMCIsIkRhdGVQYXJ0SXNWaXNpYmxlIjpmYWxzZSwiVGltZVBhcnRJc1Zpc2libGUiOmZhbHNlfX0sIldlZWtOdW1iZXJpbmciOnsiJGlkIjoiMjAxIiwiRm9ybWF0IjowLCJJc1Zpc2libGUiOmZhbHNlLCJMYXN0S25vd25WaXNpYmlsaXR5U3RhdGUiOmZhbHNlfSwiSXNWaXNpYmxlIjp0cnVlLCJQYXJlbnRTdHlsZSI6bnVsbH0sIkluZGV4IjoxLCJTbWFydER1cmF0aW9uQWN0aXZhdGVkIjpmYWxzZSwiRGF0ZUZvcm1hdCI6eyIkcmVmIjoiMTk5In0sIldlZWtOdW1iZXJpbmciOnsiJGlkIjoiMjAyIiwiRm9ybWF0IjowLCJJc1Zpc2libGUiOmZhbHNlLCJMYXN0S25vd25WaXNpYmlsaXR5U3RhdGUiOmZhbHNlfSwiSWQiOiJmNDk3NjYzMS1lN2QwLTQyZDEtYWQ0Yy1lZDBjMzgzMWZhZmYiLCJJbXBvcnRJZCI6bnVsbCwiVGl0bGUiOiJFUlMtMSAoRXNhKSIsIk5vdGUiOm51bGwsIkh5cGVybGluayI6eyIkaWQiOiIyMDMiLCJBZGRyZXNzIjpudWxsLCJTdWJBZGRyZXNzIjpudWxsfSwiSXNDaGFuZ2VkIjpmYWxzZSwiSXNOZXciOmZhbHNlfSx7IiRpZCI6IjIwNCIsIkdyb3VwTmFtZSI6bnVsbCwiU3RhcnREYXRlIjoiMTk5Mi0wOC0xMFQwMDowMDowMFoiLCJFbmREYXRlIjoiMjAwNi0wMS0xOFQyMzo1OTowMFoiLCJQZXJjZW50YWdlQ29tcGxldGUiOm51bGwsIlN0eWxlIjp7IiRpZCI6IjIwNSIsIlNoYXBlIjowLCJTaGFwZVRoaWNrbmVzcyI6MSwiRHVyYXRpb25Gb3JtYXQiOjAsIkluY2x1ZGVOb25Xb3JraW5nRGF5c0luRHVyYXRpb24iOmZhbHNlLCJQZXJjZW50YWdlQ29tcGxldGVTdHlsZSI6eyIkaWQiOiIyMDYiLCJGb250U2V0dGluZ3MiOnsiJGlkIjoiMjA3IiwiRm9udFNpemUiOjEwLCJGb250TmFtZSI6IkNhbGlicmkiLCJJc0JvbGQiOmZhbHNlLCJJc0l0YWxpYyI6ZmFsc2UsIklzVW5kZXJsaW5lZCI6ZmFsc2UsIlBhcmVudFN0eWxlIjpudWxsfSwiQXV0b1NpemUiOjAsIkZvcmVncm91bmQiOnsiJGlkIjoiMjA4IiwiQ29sb3IiOnsiJHJlZiI6Ijg3In19LCJNYXhXaWR0aCI6MjAwLjAsIk1heEhlaWdodCI6IkluZmluaXR5IiwiU21hcnRGb3JlZ3JvdW5kSXNBY3RpdmUiOmZhbHNlLCJIb3Jpem9udGFsQWxpZ25tZW50IjowLCJWZXJ0aWNhbEFsaWdubWVudCI6MCwiU21hcnRGb3JlZ3JvdW5kIjpudWxsLCJCYWNrZ3JvdW5kRmlsbFR5cGUiOjAsIk1hcmdpbiI6eyIkaWQiOiIyMDkiLCJUb3AiOjAsIkxlZnQiOjAsIlJpZ2h0IjowLCJCb3R0b20iOjB9LCJQYWRkaW5nIjp7IiRpZCI6IjIxMCIsIlRvcCI6MCwiTGVmdCI6MCwiUmlnaHQiOjAsIkJvdHRvbSI6MH0sIkJhY2tncm91bmQiOnsiJHJlZiI6IjkwIn0sIklzVmlzaWJsZSI6dHJ1ZSwiV2lkdGgiOjAuMCwiSGVpZ2h0IjowLjAsIkJvcmRlclN0eWxlIjp7IiRpZCI6IjIxMSIsIkxpbmVDb2xvciI6bnVsbCwiTGluZVdlaWdodCI6MC4wLCJMaW5lVHlwZSI6MCwiUGFyZW50U3R5bGUiOm51bGx9LCJQYXJlbnRTdHlsZSI6bnVsbH0sIkR1cmF0aW9uU3R5bGUiOnsiJGlkIjoiMjEyIiwiRm9udFNldHRpbmdzIjp7IiRpZCI6IjIxMyIsIkZvbnRTaXplIjoxMCwiRm9udE5hbWUiOiJDYWxpYnJpIiwiSXNCb2xkIjpmYWxzZSwiSXNJdGFsaWMiOmZhbHNlLCJJc1VuZGVybGluZWQiOmZhbHNlLCJQYXJlbnRTdHlsZSI6bnVsbH0sIkF1dG9TaXplIjowLCJGb3JlZ3JvdW5kIjp7IiRpZCI6IjIxNCIsIkNvbG9yIjp7IiRyZWYiOiI5NCJ9fSwiTWF4V2lkdGgiOjIwMC4wLCJNYXhIZWlnaHQiOiJJbmZpbml0eSIsIlNtYXJ0Rm9yZWdyb3VuZElzQWN0aXZlIjpmYWxzZSwiSG9yaXpvbnRhbEFsaWdubWVudCI6MCwiVmVydGljYWxBbGlnbm1lbnQiOjAsIlNtYXJ0Rm9yZWdyb3VuZCI6bnVsbCwiQmFja2dyb3VuZEZpbGxUeXBlIjowLCJNYXJnaW4iOnsiJGlkIjoiMjE1IiwiVG9wIjowLCJMZWZ0IjowLCJSaWdodCI6MCwiQm90dG9tIjowfSwiUGFkZGluZyI6eyIkaWQiOiIyMTYiLCJUb3AiOjAsIkxlZnQiOjAsIlJpZ2h0IjowLCJCb3R0b20iOjB9LCJCYWNrZ3JvdW5kIjp7IiRyZWYiOiI5NyJ9LCJJc1Zpc2libGUiOnRydWUsIldpZHRoIjowLjAsIkhlaWdodCI6MC4wLCJCb3JkZXJTdHlsZSI6eyIkaWQiOiIyMTciLCJMaW5lQ29sb3IiOm51bGwsIkxpbmVXZWlnaHQiOjAuMCwiTGluZVR5cGUiOjAsIlBhcmVudFN0eWxlIjpudWxsfSwiUGFyZW50U3R5bGUiOm51bGx9LCJIb3Jpem9udGFsQ29ubmVjdG9yU3R5bGUiOnsiJGlkIjoiMjE4IiwiTGluZUNvbG9yIjp7IiRyZWYiOiI5OSJ9LCJMaW5lV2VpZ2h0IjoxLjAsIkxpbmVUeXBlIjowLCJQYXJlbnRTdHlsZSI6bnVsbH0sIlZlcnRpY2FsQ29ubmVjdG9yU3R5bGUiOnsiJGlkIjoiMjE5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yMCIsIk1hcmdpbiI6eyIkaWQiOiIyMjEiLCJUb3AiOjAsIkxlZnQiOjQsIlJpZ2h0Ijo0LCJCb3R0b20iOjB9LCJQYWRkaW5nIjp7IiRpZCI6IjIyMiIsIlRvcCI6MCwiTGVmdCI6MCwiUmlnaHQiOjAsIkJvdHRvbSI6MH0sIkJhY2tncm91bmQiOnsiJGlkIjoiMjIzIiwiQ29sb3IiOnsiJGlkIjoiMjI0IiwiQSI6MjU1LCJSIjo2OCwiRyI6MTE0LCJCIjoxOTZ9fSwiSXNWaXNpYmxlIjp0cnVlLCJXaWR0aCI6MC4wLCJIZWlnaHQiOjE2LjAsIkJvcmRlclN0eWxlIjp7IiRpZCI6IjIyNSIsIkxpbmVDb2xvciI6eyIkcmVmIjoiMTEwIn0sIkxpbmVXZWlnaHQiOjAuMCwiTGluZVR5cGUiOjAsIlBhcmVudFN0eWxlIjpudWxsfSwiUGFyZW50U3R5bGUiOm51bGx9LCJUaXRsZVN0eWxlIjp7IiRpZCI6IjIyNiIsIkZvbnRTZXR0aW5ncyI6eyIkaWQiOiIyMjciLCJGb250U2l6ZSI6MTEsIkZvbnROYW1lIjoiQ2FsaWJyaSIsIklzQm9sZCI6dHJ1ZSwiSXNJdGFsaWMiOmZhbHNlLCJJc1VuZGVybGluZWQiOmZhbHNlLCJQYXJlbnRTdHlsZSI6bnVsbH0sIkF1dG9TaXplIjowLCJGb3JlZ3JvdW5kIjp7IiRpZCI6IjIyOCIsIkNvbG9yIjp7IiRyZWYiOiIxMTUifX0sIk1heFdpZHRoIjo5NjAuMCwiTWF4SGVpZ2h0IjoiSW5maW5pdHkiLCJTbWFydEZvcmVncm91bmRJc0FjdGl2ZSI6ZmFsc2UsIkhvcml6b250YWxBbGlnbm1lbnQiOjAsIlZlcnRpY2FsQWxpZ25tZW50IjowLCJTbWFydEZvcmVncm91bmQiOm51bGwsIkJhY2tncm91bmRGaWxsVHlwZSI6MCwiTWFyZ2luIjp7IiRpZCI6IjIyOSIsIlRvcCI6MCwiTGVmdCI6MCwiUmlnaHQiOjAsIkJvdHRvbSI6MH0sIlBhZGRpbmciOnsiJGlkIjoiMjMwIiwiVG9wIjowLCJMZWZ0IjowLCJSaWdodCI6MCwiQm90dG9tIjowfSwiQmFja2dyb3VuZCI6eyIkcmVmIjoiMTE4In0sIklzVmlzaWJsZSI6dHJ1ZSwiV2lkdGgiOjAuMCwiSGVpZ2h0IjowLjAsIkJvcmRlclN0eWxlIjp7IiRpZCI6IjIzMSIsIkxpbmVDb2xvciI6bnVsbCwiTGluZVdlaWdodCI6MC4wLCJMaW5lVHlwZSI6MCwiUGFyZW50U3R5bGUiOm51bGx9LCJQYXJlbnRTdHlsZSI6bnVsbH0sIkRhdGVTdHlsZSI6eyIkaWQiOiIyMzIiLCJGb250U2V0dGluZ3MiOnsiJGlkIjoiMjMzIiwiRm9udFNpemUiOjEwLCJGb250TmFtZSI6IkNhbGlicmkiLCJJc0JvbGQiOmZhbHNlLCJJc0l0YWxpYyI6ZmFsc2UsIklzVW5kZXJsaW5lZCI6ZmFsc2UsIlBhcmVudFN0eWxlIjpudWxsfSwiQXV0b1NpemUiOjAsIkZvcmVncm91bmQiOnsiJGlkIjoiMjM0IiwiQ29sb3IiOnsiJHJlZiI6IjEyMiJ9fSwiTWF4V2lkdGgiOjIwMC4wLCJNYXhIZWlnaHQiOiJJbmZpbml0eSIsIlNtYXJ0Rm9yZWdyb3VuZElzQWN0aXZlIjpmYWxzZSwiSG9yaXpvbnRhbEFsaWdubWVudCI6MCwiVmVydGljYWxBbGlnbm1lbnQiOjAsIlNtYXJ0Rm9yZWdyb3VuZCI6bnVsbCwiQmFja2dyb3VuZEZpbGxUeXBlIjowLCJNYXJnaW4iOnsiJGlkIjoiMjM1IiwiVG9wIjowLCJMZWZ0IjowLCJSaWdodCI6MCwiQm90dG9tIjowfSwiUGFkZGluZyI6eyIkaWQiOiIyMzYiLCJUb3AiOjAsIkxlZnQiOjAsIlJpZ2h0IjowLCJCb3R0b20iOjB9LCJCYWNrZ3JvdW5kIjp7IiRyZWYiOiIxMjUifSwiSXNWaXNpYmxlIjp0cnVlLCJXaWR0aCI6MC4wLCJIZWlnaHQiOjAuMCwiQm9yZGVyU3R5bGUiOnsiJGlkIjoiMjM3IiwiTGluZUNvbG9yIjpudWxsLCJMaW5lV2VpZ2h0IjowLjAsIkxpbmVUeXBlIjowLCJQYXJlbnRTdHlsZSI6bnVsbH0sIlBhcmVudFN0eWxlIjpudWxsfSwiRGF0ZUZvcm1hdCI6eyIkaWQiOiIyMzg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yMzkiLCJEYXRlUGFydElzVmlzaWJsZSI6ZmFsc2UsIlRpbWVQYXJ0SXNWaXNpYmxlIjpmYWxzZX19LCJXZWVrTnVtYmVyaW5nIjp7IiRpZCI6IjI0MCIsIkZvcm1hdCI6MCwiSXNWaXNpYmxlIjpmYWxzZSwiTGFzdEtub3duVmlzaWJpbGl0eVN0YXRlIjpmYWxzZX0sIklzVmlzaWJsZSI6dHJ1ZSwiUGFyZW50U3R5bGUiOm51bGx9LCJJbmRleCI6MiwiU21hcnREdXJhdGlvbkFjdGl2YXRlZCI6ZmFsc2UsIkRhdGVGb3JtYXQiOnsiJHJlZiI6IjIzOCJ9LCJXZWVrTnVtYmVyaW5nIjp7IiRpZCI6IjI0MSIsIkZvcm1hdCI6MCwiSXNWaXNpYmxlIjpmYWxzZSwiTGFzdEtub3duVmlzaWJpbGl0eVN0YXRlIjpmYWxzZX0sIklkIjoiMDA1ZjliOTktMWMyZS00YzFiLWE2YzMtNzM3N2I2YmYzZDcxIiwiSW1wb3J0SWQiOm51bGwsIlRpdGxlIjoiVG9wZXgvUG9zZWlkb24gKE5hc2EvQ25lcykiLCJOb3RlIjpudWxsLCJIeXBlcmxpbmsiOnsiJGlkIjoiMjQyIiwiQWRkcmVzcyI6bnVsbCwiU3ViQWRkcmVzcyI6bnVsbH0sIklzQ2hhbmdlZCI6ZmFsc2UsIklzTmV3IjpmYWxzZX0seyIkaWQiOiIyNDMiLCJHcm91cE5hbWUiOm51bGwsIlN0YXJ0RGF0ZSI6IjE5OTUtMDQtMjFUMDA6MDA6MDBaIiwiRW5kRGF0ZSI6IjIwMTEtMDctMDZUMjM6NTk6MDBaIiwiUGVyY2VudGFnZUNvbXBsZXRlIjpudWxsLCJTdHlsZSI6eyIkaWQiOiIyNDQiLCJTaGFwZSI6MCwiU2hhcGVUaGlja25lc3MiOjE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bnVsbH0sIkF1dG9TaXplIjowLCJGb3JlZ3JvdW5kIjp7IiRpZCI6IjI0NyIsIkNvbG9yIjp7IiRyZWYiOiI4NyJ9fSwiTWF4V2lkdGgiOjIwMC4wLCJNYXhIZWlnaHQiOiJJbmZpbml0eSIsIlNtYXJ0Rm9yZWdyb3VuZElzQWN0aXZlIjpmYWxzZSwiSG9yaXpvbnRhbEFsaWdubWVudCI6MCwiVmVydGljYWxBbGlnbm1lbnQiOjAsIlNtYXJ0Rm9yZWdyb3VuZCI6bnVsbCwiQmFja2dyb3VuZEZpbGxUeXBlIjowLCJNYXJnaW4iOnsiJGlkIjoiMjQ4IiwiVG9wIjowLCJMZWZ0IjowLCJSaWdodCI6MCwiQm90dG9tIjowfSwiUGFkZGluZyI6eyIkaWQiOiIyNDkiLCJUb3AiOjAsIkxlZnQiOjAsIlJpZ2h0IjowLCJCb3R0b20iOjB9LCJCYWNrZ3JvdW5kIjp7IiRyZWYiOiI5MCJ9LCJJc1Zpc2libGUiOnRydWUsIldpZHRoIjowLjAsIkhlaWdodCI6MC4wLCJCb3JkZXJTdHlsZSI6eyIkaWQiOiIyNTAiLCJMaW5lQ29sb3IiOm51bGwsIkxpbmVXZWlnaHQiOjAuMCwiTGluZVR5cGUiOjAsIlBhcmVudFN0eWxlIjpudWxsfSwiUGFyZW50U3R5bGUiOm51bGx9LCJEdXJhdGlvblN0eWxlIjp7IiRpZCI6IjI1MSIsIkZvbnRTZXR0aW5ncyI6eyIkaWQiOiIyNTIiLCJGb250U2l6ZSI6MTAsIkZvbnROYW1lIjoiQ2FsaWJyaSIsIklzQm9sZCI6ZmFsc2UsIklzSXRhbGljIjpmYWxzZSwiSXNVbmRlcmxpbmVkIjpmYWxzZSwiUGFyZW50U3R5bGUiOm51bGx9LCJBdXRvU2l6ZSI6MCwiRm9yZWdyb3VuZCI6eyIkaWQiOiIyNTMiLCJDb2xvciI6eyIkcmVmIjoiOTQifX0sIk1heFdpZHRoIjoyMDAuMCwiTWF4SGVpZ2h0IjoiSW5maW5pdHkiLCJTbWFydEZvcmVncm91bmRJc0FjdGl2ZSI6ZmFsc2UsIkhvcml6b250YWxBbGlnbm1lbnQiOjAsIlZlcnRpY2FsQWxpZ25tZW50IjowLCJTbWFydEZvcmVncm91bmQiOm51bGwsIkJhY2tncm91bmRGaWxsVHlwZSI6MCwiTWFyZ2luIjp7IiRpZCI6IjI1NCIsIlRvcCI6MCwiTGVmdCI6MCwiUmlnaHQiOjAsIkJvdHRvbSI6MH0sIlBhZGRpbmciOnsiJGlkIjoiMjU1IiwiVG9wIjowLCJMZWZ0IjowLCJSaWdodCI6MCwiQm90dG9tIjowfSwiQmFja2dyb3VuZCI6eyIkcmVmIjoiOTcifSwiSXNWaXNpYmxlIjp0cnVlLCJXaWR0aCI6MC4wLCJIZWlnaHQiOjAuMCwiQm9yZGVyU3R5bGUiOnsiJGlkIjoiMjU2IiwiTGluZUNvbG9yIjpudWxsLCJMaW5lV2VpZ2h0IjowLjAsIkxpbmVUeXBlIjowLCJQYXJlbnRTdHlsZSI6bnVsbH0sIlBhcmVudFN0eWxlIjpudWxsfSwiSG9yaXpvbnRhbENvbm5lY3RvclN0eWxlIjp7IiRpZCI6IjI1NyIsIkxpbmVDb2xvciI6eyIkcmVmIjoiOTkifSwiTGluZVdlaWdodCI6MS4wLCJMaW5lVHlwZSI6MCwiUGFyZW50U3R5bGUiOm51bGx9LCJWZXJ0aWNhbENvbm5lY3RvclN0eWxlIjp7IiRpZCI6IjI1OC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TkiLCJNYXJnaW4iOnsiJGlkIjoiMjYwIiwiVG9wIjowLCJMZWZ0Ijo0LCJSaWdodCI6NCwiQm90dG9tIjowfSwiUGFkZGluZyI6eyIkaWQiOiIyNjEiLCJUb3AiOjAsIkxlZnQiOjAsIlJpZ2h0IjowLCJCb3R0b20iOjB9LCJCYWNrZ3JvdW5kIjp7IiRpZCI6IjI2MiIsIkNvbG9yIjp7IiRpZCI6IjI2MyIsIkEiOjI1NSwiUiI6NjgsIkciOjExNCwiQiI6MTk2fX0sIklzVmlzaWJsZSI6dHJ1ZSwiV2lkdGgiOjAuMCwiSGVpZ2h0IjoxNi4wLCJCb3JkZXJTdHlsZSI6eyIkaWQiOiIyNjQiLCJMaW5lQ29sb3IiOnsiJHJlZiI6IjExMCJ9LCJMaW5lV2VpZ2h0IjowLjAsIkxpbmVUeXBlIjowLCJQYXJlbnRTdHlsZSI6bnVsbH0sIlBhcmVudFN0eWxlIjpudWxsfSwiVGl0bGVTdHlsZSI6eyIkaWQiOiIyNjUiLCJGb250U2V0dGluZ3MiOnsiJGlkIjoiMjY2IiwiRm9udFNpemUiOjExLCJGb250TmFtZSI6IkNhbGlicmkiLCJJc0JvbGQiOnRydWUsIklzSXRhbGljIjpmYWxzZSwiSXNVbmRlcmxpbmVkIjpmYWxzZSwiUGFyZW50U3R5bGUiOm51bGx9LCJBdXRvU2l6ZSI6MCwiRm9yZWdyb3VuZCI6eyIkaWQiOiIyNjciLCJDb2xvciI6eyIkcmVmIjoiMTE1In19LCJNYXhXaWR0aCI6OTYwLjAsIk1heEhlaWdodCI6IkluZmluaXR5IiwiU21hcnRGb3JlZ3JvdW5kSXNBY3RpdmUiOmZhbHNlLCJIb3Jpem9udGFsQWxpZ25tZW50IjowLCJWZXJ0aWNhbEFsaWdubWVudCI6MCwiU21hcnRGb3JlZ3JvdW5kIjpudWxsLCJCYWNrZ3JvdW5kRmlsbFR5cGUiOjAsIk1hcmdpbiI6eyIkaWQiOiIyNjgiLCJUb3AiOjAsIkxlZnQiOjAsIlJpZ2h0IjowLCJCb3R0b20iOjB9LCJQYWRkaW5nIjp7IiRpZCI6IjI2OSIsIlRvcCI6MCwiTGVmdCI6MCwiUmlnaHQiOjAsIkJvdHRvbSI6MH0sIkJhY2tncm91bmQiOnsiJHJlZiI6IjExOCJ9LCJJc1Zpc2libGUiOnRydWUsIldpZHRoIjowLjAsIkhlaWdodCI6MC4wLCJCb3JkZXJTdHlsZSI6eyIkaWQiOiIyNzAiLCJMaW5lQ29sb3IiOm51bGwsIkxpbmVXZWlnaHQiOjAuMCwiTGluZVR5cGUiOjAsIlBhcmVudFN0eWxlIjpudWxsfSwiUGFyZW50U3R5bGUiOm51bGx9LCJEYXRlU3R5bGUiOnsiJGlkIjoiMjcxIiwiRm9udFNldHRpbmdzIjp7IiRpZCI6IjI3MiIsIkZvbnRTaXplIjoxMCwiRm9udE5hbWUiOiJDYWxpYnJpIiwiSXNCb2xkIjpmYWxzZSwiSXNJdGFsaWMiOmZhbHNlLCJJc1VuZGVybGluZWQiOmZhbHNlLCJQYXJlbnRTdHlsZSI6bnVsbH0sIkF1dG9TaXplIjowLCJGb3JlZ3JvdW5kIjp7IiRpZCI6IjI3MyIsIkNvbG9yIjp7IiRyZWYiOiIxMjIifX0sIk1heFdpZHRoIjoyMDAuMCwiTWF4SGVpZ2h0IjoiSW5maW5pdHkiLCJTbWFydEZvcmVncm91bmRJc0FjdGl2ZSI6ZmFsc2UsIkhvcml6b250YWxBbGlnbm1lbnQiOjAsIlZlcnRpY2FsQWxpZ25tZW50IjowLCJTbWFydEZvcmVncm91bmQiOm51bGwsIkJhY2tncm91bmRGaWxsVHlwZSI6MCwiTWFyZ2luIjp7IiRpZCI6IjI3NCIsIlRvcCI6MCwiTGVmdCI6MCwiUmlnaHQiOjAsIkJvdHRvbSI6MH0sIlBhZGRpbmciOnsiJGlkIjoiMjc1IiwiVG9wIjowLCJMZWZ0IjowLCJSaWdodCI6MCwiQm90dG9tIjowfSwiQmFja2dyb3VuZCI6eyIkcmVmIjoiMTI1In0sIklzVmlzaWJsZSI6dHJ1ZSwiV2lkdGgiOjAuMCwiSGVpZ2h0IjowLjAsIkJvcmRlclN0eWxlIjp7IiRpZCI6IjI3NiIsIkxpbmVDb2xvciI6bnVsbCwiTGluZVdlaWdodCI6MC4wLCJMaW5lVHlwZSI6MCwiUGFyZW50U3R5bGUiOm51bGx9LCJQYXJlbnRTdHlsZSI6bnVsbH0sIkRhdGVGb3JtYXQiOnsiJGlkIjoiMjc3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c4IiwiRGF0ZVBhcnRJc1Zpc2libGUiOmZhbHNlLCJUaW1lUGFydElzVmlzaWJsZSI6ZmFsc2V9fSwiV2Vla051bWJlcmluZyI6eyIkaWQiOiIyNzkiLCJGb3JtYXQiOjAsIklzVmlzaWJsZSI6ZmFsc2UsIkxhc3RLbm93blZpc2liaWxpdHlTdGF0ZSI6ZmFsc2V9LCJJc1Zpc2libGUiOnRydWUsIlBhcmVudFN0eWxlIjpudWxsfSwiSW5kZXgiOjMsIlNtYXJ0RHVyYXRpb25BY3RpdmF0ZWQiOmZhbHNlLCJEYXRlRm9ybWF0Ijp7IiRyZWYiOiIyNzcifSwiV2Vla051bWJlcmluZyI6eyIkaWQiOiIyODAiLCJGb3JtYXQiOjAsIklzVmlzaWJsZSI6ZmFsc2UsIkxhc3RLbm93blZpc2liaWxpdHlTdGF0ZSI6ZmFsc2V9LCJJZCI6IjE0ZWYwZGU2LWQ4NjQtNDQxMi04OWUzLTQ4N2YxMDM5MGYyOSIsIkltcG9ydElkIjpudWxsLCJUaXRsZSI6IkVSUy0yIChFc2EpIiwiTm90ZSI6bnVsbCwiSHlwZXJsaW5rIjp7IiRpZCI6IjI4MSIsIkFkZHJlc3MiOm51bGwsIlN1YkFkZHJlc3MiOm51bGx9LCJJc0NoYW5nZWQiOmZhbHNlLCJJc05ldyI6ZmFsc2V9LHsiJGlkIjoiMjgyIiwiR3JvdXBOYW1lIjpudWxsLCJTdGFydERhdGUiOiIyMDAyLTAzLTAxVDAwOjAwOjAwWiIsIkVuZERhdGUiOiIyMDEyLTA0LTA4VDIzOjU5OjAwWiIsIlBlcmNlbnRhZ2VDb21wbGV0ZSI6bnVsbCwiU3R5bGUiOnsiJGlkIjoiMjgzIiwiU2hhcGUiOjAsIlNoYXBlVGhpY2tuZXNzIjoxLCJEdXJhdGlvbkZvcm1hdCI6MCwiSW5jbHVkZU5vbldvcmtpbmdEYXlzSW5EdXJhdGlvbiI6ZmFsc2UsIlBlcmNlbnRhZ2VDb21wbGV0ZVN0eWxlIjp7IiRpZCI6IjI4NCIsIkZvbnRTZXR0aW5ncyI6eyIkaWQiOiIyODUiLCJGb250U2l6ZSI6MTAsIkZvbnROYW1lIjoiQ2FsaWJyaSIsIklzQm9sZCI6ZmFsc2UsIklzSXRhbGljIjpmYWxzZSwiSXNVbmRlcmxpbmVkIjpmYWxzZSwiUGFyZW50U3R5bGUiOm51bGx9LCJBdXRvU2l6ZSI6MCwiRm9yZWdyb3VuZCI6eyIkaWQiOiIyODYiLCJDb2xvciI6eyIkcmVmIjoiODcifX0sIk1heFdpZHRoIjoyMDAuMCwiTWF4SGVpZ2h0IjoiSW5maW5pdHkiLCJTbWFydEZvcmVncm91bmRJc0FjdGl2ZSI6ZmFsc2UsIkhvcml6b250YWxBbGlnbm1lbnQiOjAsIlZlcnRpY2FsQWxpZ25tZW50IjowLCJTbWFydEZvcmVncm91bmQiOm51bGwsIkJhY2tncm91bmRGaWxsVHlwZSI6MCwiTWFyZ2luIjp7IiRpZCI6IjI4NyIsIlRvcCI6MCwiTGVmdCI6MCwiUmlnaHQiOjAsIkJvdHRvbSI6MH0sIlBhZGRpbmciOnsiJGlkIjoiMjg4IiwiVG9wIjowLCJMZWZ0IjowLCJSaWdodCI6MCwiQm90dG9tIjowfSwiQmFja2dyb3VuZCI6eyIkcmVmIjoiOTAifSwiSXNWaXNpYmxlIjp0cnVlLCJXaWR0aCI6MC4wLCJIZWlnaHQiOjAuMCwiQm9yZGVyU3R5bGUiOnsiJGlkIjoiMjg5IiwiTGluZUNvbG9yIjpudWxsLCJMaW5lV2VpZ2h0IjowLjAsIkxpbmVUeXBlIjowLCJQYXJlbnRTdHlsZSI6bnVsbH0sIlBhcmVudFN0eWxlIjpudWxsfSwiRHVyYXRpb25TdHlsZSI6eyIkaWQiOiIyOTAiLCJGb250U2V0dGluZ3MiOnsiJGlkIjoiMjkxIiwiRm9udFNpemUiOjEwLCJGb250TmFtZSI6IkNhbGlicmkiLCJJc0JvbGQiOmZhbHNlLCJJc0l0YWxpYyI6ZmFsc2UsIklzVW5kZXJsaW5lZCI6ZmFsc2UsIlBhcmVudFN0eWxlIjpudWxsfSwiQXV0b1NpemUiOjAsIkZvcmVncm91bmQiOnsiJGlkIjoiMjkyIiwiQ29sb3IiOnsiJHJlZiI6Ijk0In19LCJNYXhXaWR0aCI6MjAwLjAsIk1heEhlaWdodCI6IkluZmluaXR5IiwiU21hcnRGb3JlZ3JvdW5kSXNBY3RpdmUiOmZhbHNlLCJIb3Jpem9udGFsQWxpZ25tZW50IjowLCJWZXJ0aWNhbEFsaWdubWVudCI6MCwiU21hcnRGb3JlZ3JvdW5kIjpudWxsLCJCYWNrZ3JvdW5kRmlsbFR5cGUiOjAsIk1hcmdpbiI6eyIkaWQiOiIyOTMiLCJUb3AiOjAsIkxlZnQiOjAsIlJpZ2h0IjowLCJCb3R0b20iOjB9LCJQYWRkaW5nIjp7IiRpZCI6IjI5NCIsIlRvcCI6MCwiTGVmdCI6MCwiUmlnaHQiOjAsIkJvdHRvbSI6MH0sIkJhY2tncm91bmQiOnsiJHJlZiI6Ijk3In0sIklzVmlzaWJsZSI6dHJ1ZSwiV2lkdGgiOjAuMCwiSGVpZ2h0IjowLjAsIkJvcmRlclN0eWxlIjp7IiRpZCI6IjI5NSIsIkxpbmVDb2xvciI6bnVsbCwiTGluZVdlaWdodCI6MC4wLCJMaW5lVHlwZSI6MCwiUGFyZW50U3R5bGUiOm51bGx9LCJQYXJlbnRTdHlsZSI6bnVsbH0sIkhvcml6b250YWxDb25uZWN0b3JTdHlsZSI6eyIkaWQiOiIyOTYiLCJMaW5lQ29sb3IiOnsiJHJlZiI6Ijk5In0sIkxpbmVXZWlnaHQiOjEuMCwiTGluZVR5cGUiOjAsIlBhcmVudFN0eWxlIjpudWxsfSwiVmVydGljYWxDb25uZWN0b3JTdHlsZSI6eyIkaWQiOiIyOTc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k4IiwiTWFyZ2luIjp7IiRpZCI6IjI5OSIsIlRvcCI6MCwiTGVmdCI6NCwiUmlnaHQiOjQsIkJvdHRvbSI6MH0sIlBhZGRpbmciOnsiJGlkIjoiMzAwIiwiVG9wIjowLCJMZWZ0IjowLCJSaWdodCI6MCwiQm90dG9tIjowfSwiQmFja2dyb3VuZCI6eyIkaWQiOiIzMDEiLCJDb2xvciI6eyIkaWQiOiIzMDIiLCJBIjoyNTUsIlIiOjY4LCJHIjoxMTQsIkIiOjE5Nn19LCJJc1Zpc2libGUiOnRydWUsIldpZHRoIjowLjAsIkhlaWdodCI6MTYuMCwiQm9yZGVyU3R5bGUiOnsiJGlkIjoiMzAzIiwiTGluZUNvbG9yIjp7IiRyZWYiOiIxMTAifSwiTGluZVdlaWdodCI6MC4wLCJMaW5lVHlwZSI6MCwiUGFyZW50U3R5bGUiOm51bGx9LCJQYXJlbnRTdHlsZSI6bnVsbH0sIlRpdGxlU3R5bGUiOnsiJGlkIjoiMzA0IiwiRm9udFNldHRpbmdzIjp7IiRpZCI6IjMwNSIsIkZvbnRTaXplIjoxMSwiRm9udE5hbWUiOiJDYWxpYnJpIiwiSXNCb2xkIjp0cnVlLCJJc0l0YWxpYyI6ZmFsc2UsIklzVW5kZXJsaW5lZCI6ZmFsc2UsIlBhcmVudFN0eWxlIjpudWxsfSwiQXV0b1NpemUiOjAsIkZvcmVncm91bmQiOnsiJGlkIjoiMzA2IiwiQ29sb3IiOnsiJHJlZiI6IjExNSJ9fSwiTWF4V2lkdGgiOjk2MC4wLCJNYXhIZWlnaHQiOiJJbmZpbml0eSIsIlNtYXJ0Rm9yZWdyb3VuZElzQWN0aXZlIjpmYWxzZSwiSG9yaXpvbnRhbEFsaWdubWVudCI6MCwiVmVydGljYWxBbGlnbm1lbnQiOjAsIlNtYXJ0Rm9yZWdyb3VuZCI6bnVsbCwiQmFja2dyb3VuZEZpbGxUeXBlIjowLCJNYXJnaW4iOnsiJGlkIjoiMzA3IiwiVG9wIjowLCJMZWZ0IjowLCJSaWdodCI6MCwiQm90dG9tIjowfSwiUGFkZGluZyI6eyIkaWQiOiIzMDgiLCJUb3AiOjAsIkxlZnQiOjAsIlJpZ2h0IjowLCJCb3R0b20iOjB9LCJCYWNrZ3JvdW5kIjp7IiRyZWYiOiIxMTgifSwiSXNWaXNpYmxlIjp0cnVlLCJXaWR0aCI6MC4wLCJIZWlnaHQiOjAuMCwiQm9yZGVyU3R5bGUiOnsiJGlkIjoiMzA5IiwiTGluZUNvbG9yIjpudWxsLCJMaW5lV2VpZ2h0IjowLjAsIkxpbmVUeXBlIjowLCJQYXJlbnRTdHlsZSI6bnVsbH0sIlBhcmVudFN0eWxlIjpudWxsfSwiRGF0ZVN0eWxlIjp7IiRpZCI6IjMxMCIsIkZvbnRTZXR0aW5ncyI6eyIkaWQiOiIzMTEiLCJGb250U2l6ZSI6MTAsIkZvbnROYW1lIjoiQ2FsaWJyaSIsIklzQm9sZCI6ZmFsc2UsIklzSXRhbGljIjpmYWxzZSwiSXNVbmRlcmxpbmVkIjpmYWxzZSwiUGFyZW50U3R5bGUiOm51bGx9LCJBdXRvU2l6ZSI6MCwiRm9yZWdyb3VuZCI6eyIkaWQiOiIzMTIiLCJDb2xvciI6eyIkcmVmIjoiMTIyIn19LCJNYXhXaWR0aCI6MjAwLjAsIk1heEhlaWdodCI6IkluZmluaXR5IiwiU21hcnRGb3JlZ3JvdW5kSXNBY3RpdmUiOmZhbHNlLCJIb3Jpem9udGFsQWxpZ25tZW50IjowLCJWZXJ0aWNhbEFsaWdubWVudCI6MCwiU21hcnRGb3JlZ3JvdW5kIjpudWxsLCJCYWNrZ3JvdW5kRmlsbFR5cGUiOjAsIk1hcmdpbiI6eyIkaWQiOiIzMTMiLCJUb3AiOjAsIkxlZnQiOjAsIlJpZ2h0IjowLCJCb3R0b20iOjB9LCJQYWRkaW5nIjp7IiRpZCI6IjMxNCIsIlRvcCI6MCwiTGVmdCI6MCwiUmlnaHQiOjAsIkJvdHRvbSI6MH0sIkJhY2tncm91bmQiOnsiJHJlZiI6IjEyNSJ9LCJJc1Zpc2libGUiOnRydWUsIldpZHRoIjowLjAsIkhlaWdodCI6MC4wLCJCb3JkZXJTdHlsZSI6eyIkaWQiOiIzMTUiLCJMaW5lQ29sb3IiOm51bGwsIkxpbmVXZWlnaHQiOjAuMCwiTGluZVR5cGUiOjAsIlBhcmVudFN0eWxlIjpudWxsfSwiUGFyZW50U3R5bGUiOm51bGx9LCJEYXRlRm9ybWF0Ijp7IiRpZCI6IjMxNi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xNyIsIkRhdGVQYXJ0SXNWaXNpYmxlIjpmYWxzZSwiVGltZVBhcnRJc1Zpc2libGUiOmZhbHNlfX0sIldlZWtOdW1iZXJpbmciOnsiJGlkIjoiMzE4IiwiRm9ybWF0IjowLCJJc1Zpc2libGUiOmZhbHNlLCJMYXN0S25vd25WaXNpYmlsaXR5U3RhdGUiOmZhbHNlfSwiSXNWaXNpYmxlIjp0cnVlLCJQYXJlbnRTdHlsZSI6bnVsbH0sIkluZGV4Ijo0LCJTbWFydER1cmF0aW9uQWN0aXZhdGVkIjpmYWxzZSwiRGF0ZUZvcm1hdCI6eyIkcmVmIjoiMzE2In0sIldlZWtOdW1iZXJpbmciOnsiJGlkIjoiMzE5IiwiRm9ybWF0IjowLCJJc1Zpc2libGUiOmZhbHNlLCJMYXN0S25vd25WaXNpYmlsaXR5U3RhdGUiOmZhbHNlfSwiSWQiOiI0ZGRlMWRhNy02NmUwLTQ0YmEtOWJjNS01MDI4NWRhOTUxMzciLCJJbXBvcnRJZCI6bnVsbCwiVGl0bGUiOiJFbnZpc2F0IChFc2EpIiwiTm90ZSI6bnVsbCwiSHlwZXJsaW5rIjp7IiRpZCI6IjMyMCIsIkFkZHJlc3MiOm51bGwsIlN1YkFkZHJlc3MiOm51bGx9LCJJc0NoYW5nZWQiOmZhbHNlLCJJc05ldyI6ZmFsc2V9LHsiJGlkIjoiMzIxIiwiR3JvdXBOYW1lIjpudWxsLCJTdGFydERhdGUiOiIyMDA4LTA2LTIwVDAwOjAwOjAwWiIsIkVuZERhdGUiOiIyMDE5LTEwLTEwVDIzOjU5OjAwWiIsIlBlcmNlbnRhZ2VDb21wbGV0ZSI6bnVsbCwiU3R5bGUiOnsiJGlkIjoiMzIyIiwiU2hhcGUiOjAsIlNoYXBlVGhpY2tuZXNzIjoxLCJEdXJhdGlvbkZvcm1hdCI6MCwiSW5jbHVkZU5vbldvcmtpbmdEYXlzSW5EdXJhdGlvbiI6ZmFsc2UsIlBlcmNlbnRhZ2VDb21wbGV0ZVN0eWxlIjp7IiRpZCI6IjMyMyIsIkZvbnRTZXR0aW5ncyI6eyIkaWQiOiIzMjQiLCJGb250U2l6ZSI6MTAsIkZvbnROYW1lIjoiQ2FsaWJyaSIsIklzQm9sZCI6ZmFsc2UsIklzSXRhbGljIjpmYWxzZSwiSXNVbmRlcmxpbmVkIjpmYWxzZSwiUGFyZW50U3R5bGUiOm51bGx9LCJBdXRvU2l6ZSI6MCwiRm9yZWdyb3VuZCI6eyIkaWQiOiIzMjUiLCJDb2xvciI6eyIkcmVmIjoiODcifX0sIk1heFdpZHRoIjoyMDAuMCwiTWF4SGVpZ2h0IjoiSW5maW5pdHkiLCJTbWFydEZvcmVncm91bmRJc0FjdGl2ZSI6ZmFsc2UsIkhvcml6b250YWxBbGlnbm1lbnQiOjAsIlZlcnRpY2FsQWxpZ25tZW50IjowLCJTbWFydEZvcmVncm91bmQiOm51bGwsIkJhY2tncm91bmRGaWxsVHlwZSI6MCwiTWFyZ2luIjp7IiRpZCI6IjMyNiIsIlRvcCI6MCwiTGVmdCI6MCwiUmlnaHQiOjAsIkJvdHRvbSI6MH0sIlBhZGRpbmciOnsiJGlkIjoiMzI3IiwiVG9wIjowLCJMZWZ0IjowLCJSaWdodCI6MCwiQm90dG9tIjowfSwiQmFja2dyb3VuZCI6eyIkcmVmIjoiOTAifSwiSXNWaXNpYmxlIjp0cnVlLCJXaWR0aCI6MC4wLCJIZWlnaHQiOjAuMCwiQm9yZGVyU3R5bGUiOnsiJGlkIjoiMzI4IiwiTGluZUNvbG9yIjpudWxsLCJMaW5lV2VpZ2h0IjowLjAsIkxpbmVUeXBlIjowLCJQYXJlbnRTdHlsZSI6bnVsbH0sIlBhcmVudFN0eWxlIjpudWxsfSwiRHVyYXRpb25TdHlsZSI6eyIkaWQiOiIzMjkiLCJGb250U2V0dGluZ3MiOnsiJGlkIjoiMzMwIiwiRm9udFNpemUiOjEwLCJGb250TmFtZSI6IkNhbGlicmkiLCJJc0JvbGQiOmZhbHNlLCJJc0l0YWxpYyI6ZmFsc2UsIklzVW5kZXJsaW5lZCI6ZmFsc2UsIlBhcmVudFN0eWxlIjpudWxsfSwiQXV0b1NpemUiOjAsIkZvcmVncm91bmQiOnsiJGlkIjoiMzMxIiwiQ29sb3IiOnsiJHJlZiI6Ijk0In19LCJNYXhXaWR0aCI6MjAwLjAsIk1heEhlaWdodCI6IkluZmluaXR5IiwiU21hcnRGb3JlZ3JvdW5kSXNBY3RpdmUiOmZhbHNlLCJIb3Jpem9udGFsQWxpZ25tZW50IjowLCJWZXJ0aWNhbEFsaWdubWVudCI6MCwiU21hcnRGb3JlZ3JvdW5kIjpudWxsLCJCYWNrZ3JvdW5kRmlsbFR5cGUiOjAsIk1hcmdpbiI6eyIkaWQiOiIzMzIiLCJUb3AiOjAsIkxlZnQiOjAsIlJpZ2h0IjowLCJCb3R0b20iOjB9LCJQYWRkaW5nIjp7IiRpZCI6IjMzMyIsIlRvcCI6MCwiTGVmdCI6MCwiUmlnaHQiOjAsIkJvdHRvbSI6MH0sIkJhY2tncm91bmQiOnsiJHJlZiI6Ijk3In0sIklzVmlzaWJsZSI6dHJ1ZSwiV2lkdGgiOjAuMCwiSGVpZ2h0IjowLjAsIkJvcmRlclN0eWxlIjp7IiRpZCI6IjMzNCIsIkxpbmVDb2xvciI6bnVsbCwiTGluZVdlaWdodCI6MC4wLCJMaW5lVHlwZSI6MCwiUGFyZW50U3R5bGUiOm51bGx9LCJQYXJlbnRTdHlsZSI6bnVsbH0sIkhvcml6b250YWxDb25uZWN0b3JTdHlsZSI6eyIkaWQiOiIzMzUiLCJMaW5lQ29sb3IiOnsiJHJlZiI6Ijk5In0sIkxpbmVXZWlnaHQiOjEuMCwiTGluZVR5cGUiOjAsIlBhcmVudFN0eWxlIjpudWxsfSwiVmVydGljYWxDb25uZWN0b3JTdHlsZSI6eyIkaWQiOiIzMzY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M3IiwiTWFyZ2luIjp7IiRpZCI6IjMzOCIsIlRvcCI6MCwiTGVmdCI6NCwiUmlnaHQiOjQsIkJvdHRvbSI6MH0sIlBhZGRpbmciOnsiJGlkIjoiMzM5IiwiVG9wIjowLCJMZWZ0IjowLCJSaWdodCI6MCwiQm90dG9tIjowfSwiQmFja2dyb3VuZCI6eyIkaWQiOiIzNDAiLCJDb2xvciI6eyIkaWQiOiIzNDEiLCJBIjoyNTUsIlIiOjY4LCJHIjoxMTQsIkIiOjE5Nn19LCJJc1Zpc2libGUiOnRydWUsIldpZHRoIjowLjAsIkhlaWdodCI6MTYuMCwiQm9yZGVyU3R5bGUiOnsiJGlkIjoiMzQyIiwiTGluZUNvbG9yIjp7IiRyZWYiOiIxMTAifSwiTGluZVdlaWdodCI6MC4wLCJMaW5lVHlwZSI6MCwiUGFyZW50U3R5bGUiOm51bGx9LCJQYXJlbnRTdHlsZSI6bnVsbH0sIlRpdGxlU3R5bGUiOnsiJGlkIjoiMzQzIiwiRm9udFNldHRpbmdzIjp7IiRpZCI6IjM0NCIsIkZvbnRTaXplIjoxMSwiRm9udE5hbWUiOiJDYWxpYnJpIiwiSXNCb2xkIjp0cnVlLCJJc0l0YWxpYyI6ZmFsc2UsIklzVW5kZXJsaW5lZCI6ZmFsc2UsIlBhcmVudFN0eWxlIjpudWxsfSwiQXV0b1NpemUiOjAsIkZvcmVncm91bmQiOnsiJGlkIjoiMzQ1IiwiQ29sb3IiOnsiJHJlZiI6IjExNSJ9fSwiTWF4V2lkdGgiOjk2MC4wLCJNYXhIZWlnaHQiOiJJbmZpbml0eSIsIlNtYXJ0Rm9yZWdyb3VuZElzQWN0aXZlIjpmYWxzZSwiSG9yaXpvbnRhbEFsaWdubWVudCI6MCwiVmVydGljYWxBbGlnbm1lbnQiOjAsIlNtYXJ0Rm9yZWdyb3VuZCI6bnVsbCwiQmFja2dyb3VuZEZpbGxUeXBlIjowLCJNYXJnaW4iOnsiJGlkIjoiMzQ2IiwiVG9wIjowLCJMZWZ0IjowLCJSaWdodCI6MCwiQm90dG9tIjowfSwiUGFkZGluZyI6eyIkaWQiOiIzNDciLCJUb3AiOjAsIkxlZnQiOjAsIlJpZ2h0IjowLCJCb3R0b20iOjB9LCJCYWNrZ3JvdW5kIjp7IiRyZWYiOiIxMTgifSwiSXNWaXNpYmxlIjp0cnVlLCJXaWR0aCI6MC4wLCJIZWlnaHQiOjAuMCwiQm9yZGVyU3R5bGUiOnsiJGlkIjoiMzQ4IiwiTGluZUNvbG9yIjpudWxsLCJMaW5lV2VpZ2h0IjowLjAsIkxpbmVUeXBlIjowLCJQYXJlbnRTdHlsZSI6bnVsbH0sIlBhcmVudFN0eWxlIjpudWxsfSwiRGF0ZVN0eWxlIjp7IiRpZCI6IjM0OSIsIkZvbnRTZXR0aW5ncyI6eyIkaWQiOiIzNTAiLCJGb250U2l6ZSI6MTAsIkZvbnROYW1lIjoiQ2FsaWJyaSIsIklzQm9sZCI6ZmFsc2UsIklzSXRhbGljIjpmYWxzZSwiSXNVbmRlcmxpbmVkIjpmYWxzZSwiUGFyZW50U3R5bGUiOm51bGx9LCJBdXRvU2l6ZSI6MCwiRm9yZWdyb3VuZCI6eyIkaWQiOiIzNTEiLCJDb2xvciI6eyIkcmVmIjoiMTIyIn19LCJNYXhXaWR0aCI6MjAwLjAsIk1heEhlaWdodCI6IkluZmluaXR5IiwiU21hcnRGb3JlZ3JvdW5kSXNBY3RpdmUiOmZhbHNlLCJIb3Jpem9udGFsQWxpZ25tZW50IjowLCJWZXJ0aWNhbEFsaWdubWVudCI6MCwiU21hcnRGb3JlZ3JvdW5kIjpudWxsLCJCYWNrZ3JvdW5kRmlsbFR5cGUiOjAsIk1hcmdpbiI6eyIkaWQiOiIzNTIiLCJUb3AiOjAsIkxlZnQiOjAsIlJpZ2h0IjowLCJCb3R0b20iOjB9LCJQYWRkaW5nIjp7IiRpZCI6IjM1MyIsIlRvcCI6MCwiTGVmdCI6MCwiUmlnaHQiOjAsIkJvdHRvbSI6MH0sIkJhY2tncm91bmQiOnsiJHJlZiI6IjEyNSJ9LCJJc1Zpc2libGUiOnRydWUsIldpZHRoIjowLjAsIkhlaWdodCI6MC4wLCJCb3JkZXJTdHlsZSI6eyIkaWQiOiIzNTQiLCJMaW5lQ29sb3IiOm51bGwsIkxpbmVXZWlnaHQiOjAuMCwiTGluZVR5cGUiOjAsIlBhcmVudFN0eWxlIjpudWxsfSwiUGFyZW50U3R5bGUiOm51bGx9LCJEYXRlRm9ybWF0Ijp7IiRpZCI6IjM1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1NiIsIkRhdGVQYXJ0SXNWaXNpYmxlIjpmYWxzZSwiVGltZVBhcnRJc1Zpc2libGUiOmZhbHNlfX0sIldlZWtOdW1iZXJpbmciOnsiJGlkIjoiMzU3IiwiRm9ybWF0IjowLCJJc1Zpc2libGUiOmZhbHNlLCJMYXN0S25vd25WaXNpYmlsaXR5U3RhdGUiOmZhbHNlfSwiSXNWaXNpYmxlIjp0cnVlLCJQYXJlbnRTdHlsZSI6bnVsbH0sIkluZGV4Ijo1LCJTbWFydER1cmF0aW9uQWN0aXZhdGVkIjpmYWxzZSwiRGF0ZUZvcm1hdCI6eyIkcmVmIjoiMzU1In0sIldlZWtOdW1iZXJpbmciOnsiJGlkIjoiMzU4IiwiRm9ybWF0IjowLCJJc1Zpc2libGUiOmZhbHNlLCJMYXN0S25vd25WaXNpYmlsaXR5U3RhdGUiOmZhbHNlfSwiSWQiOiJmNTYxZDcwZS04ZGFlLTRkMDctYmNhOC0wZjZmOWVkNTI4N2MiLCJJbXBvcnRJZCI6bnVsbCwiVGl0bGUiOiJKYXNvbi0yIChDbmVzL0V1bWV0c2F0L05hc2EvTm9hYSkiLCJOb3RlIjpudWxsLCJIeXBlcmxpbmsiOnsiJGlkIjoiMzU5IiwiQWRkcmVzcyI6bnVsbCwiU3ViQWRkcmVzcyI6bnVsbH0sIklzQ2hhbmdlZCI6ZmFsc2UsIklzTmV3IjpmYWxzZX0seyIkaWQiOiIzNjAiLCJHcm91cE5hbWUiOm51bGwsIlN0YXJ0RGF0ZSI6IjIwMTAtMDQtMDhUMDA6MDA6MDBaIiwiRW5kRGF0ZSI6IjIwMjEtMTItMzFUMjM6NTk6MDBaIiwiUGVyY2VudGFnZUNvbXBsZXRlIjpudWxsLCJTdHlsZSI6eyIkaWQiOiIzNjEiLCJTaGFwZSI6MCwiU2hhcGVUaGlja25lc3MiOjEsIkR1cmF0aW9uRm9ybWF0IjowLCJJbmNsdWRlTm9uV29ya2luZ0RheXNJbkR1cmF0aW9uIjpmYWxzZSwiUGVyY2VudGFnZUNvbXBsZXRlU3R5bGUiOnsiJGlkIjoiMzYyIiwiRm9udFNldHRpbmdzIjp7IiRpZCI6IjM2MyIsIkZvbnRTaXplIjoxMCwiRm9udE5hbWUiOiJDYWxpYnJpIiwiSXNCb2xkIjpmYWxzZSwiSXNJdGFsaWMiOmZhbHNlLCJJc1VuZGVybGluZWQiOmZhbHNlLCJQYXJlbnRTdHlsZSI6bnVsbH0sIkF1dG9TaXplIjowLCJGb3JlZ3JvdW5kIjp7IiRpZCI6IjM2NCIsIkNvbG9yIjp7IiRyZWYiOiI4NyJ9fSwiTWF4V2lkdGgiOjIwMC4wLCJNYXhIZWlnaHQiOiJJbmZpbml0eSIsIlNtYXJ0Rm9yZWdyb3VuZElzQWN0aXZlIjpmYWxzZSwiSG9yaXpvbnRhbEFsaWdubWVudCI6MCwiVmVydGljYWxBbGlnbm1lbnQiOjAsIlNtYXJ0Rm9yZWdyb3VuZCI6bnVsbCwiQmFja2dyb3VuZEZpbGxUeXBlIjowLCJNYXJnaW4iOnsiJGlkIjoiMzY1IiwiVG9wIjowLCJMZWZ0IjowLCJSaWdodCI6MCwiQm90dG9tIjowfSwiUGFkZGluZyI6eyIkaWQiOiIzNjYiLCJUb3AiOjAsIkxlZnQiOjAsIlJpZ2h0IjowLCJCb3R0b20iOjB9LCJCYWNrZ3JvdW5kIjp7IiRyZWYiOiI5MCJ9LCJJc1Zpc2libGUiOnRydWUsIldpZHRoIjowLjAsIkhlaWdodCI6MC4wLCJCb3JkZXJTdHlsZSI6eyIkaWQiOiIzNjciLCJMaW5lQ29sb3IiOm51bGwsIkxpbmVXZWlnaHQiOjAuMCwiTGluZVR5cGUiOjAsIlBhcmVudFN0eWxlIjpudWxsfSwiUGFyZW50U3R5bGUiOm51bGx9LCJEdXJhdGlvblN0eWxlIjp7IiRpZCI6IjM2OCIsIkZvbnRTZXR0aW5ncyI6eyIkaWQiOiIzNjkiLCJGb250U2l6ZSI6MTAsIkZvbnROYW1lIjoiQ2FsaWJyaSIsIklzQm9sZCI6ZmFsc2UsIklzSXRhbGljIjpmYWxzZSwiSXNVbmRlcmxpbmVkIjpmYWxzZSwiUGFyZW50U3R5bGUiOm51bGx9LCJBdXRvU2l6ZSI6MCwiRm9yZWdyb3VuZCI6eyIkaWQiOiIzNzAiLCJDb2xvciI6eyIkcmVmIjoiOTQifX0sIk1heFdpZHRoIjoyMDAuMCwiTWF4SGVpZ2h0IjoiSW5maW5pdHkiLCJTbWFydEZvcmVncm91bmRJc0FjdGl2ZSI6ZmFsc2UsIkhvcml6b250YWxBbGlnbm1lbnQiOjAsIlZlcnRpY2FsQWxpZ25tZW50IjowLCJTbWFydEZvcmVncm91bmQiOm51bGwsIkJhY2tncm91bmRGaWxsVHlwZSI6MCwiTWFyZ2luIjp7IiRpZCI6IjM3MSIsIlRvcCI6MCwiTGVmdCI6MCwiUmlnaHQiOjAsIkJvdHRvbSI6MH0sIlBhZGRpbmciOnsiJGlkIjoiMzcyIiwiVG9wIjowLCJMZWZ0IjowLCJSaWdodCI6MCwiQm90dG9tIjowfSwiQmFja2dyb3VuZCI6eyIkcmVmIjoiOTcifSwiSXNWaXNpYmxlIjp0cnVlLCJXaWR0aCI6MC4wLCJIZWlnaHQiOjAuMCwiQm9yZGVyU3R5bGUiOnsiJGlkIjoiMzczIiwiTGluZUNvbG9yIjpudWxsLCJMaW5lV2VpZ2h0IjowLjAsIkxpbmVUeXBlIjowLCJQYXJlbnRTdHlsZSI6bnVsbH0sIlBhcmVudFN0eWxlIjpudWxsfSwiSG9yaXpvbnRhbENvbm5lY3RvclN0eWxlIjp7IiRpZCI6IjM3NCIsIkxpbmVDb2xvciI6eyIkcmVmIjoiOTkifSwiTGluZVdlaWdodCI6MS4wLCJMaW5lVHlwZSI6MCwiUGFyZW50U3R5bGUiOm51bGx9LCJWZXJ0aWNhbENvbm5lY3RvclN0eWxlIjp7IiRpZCI6IjM3NS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zYiLCJNYXJnaW4iOnsiJGlkIjoiMzc3IiwiVG9wIjowLCJMZWZ0Ijo0LCJSaWdodCI6NCwiQm90dG9tIjowfSwiUGFkZGluZyI6eyIkaWQiOiIzNzgiLCJUb3AiOjAsIkxlZnQiOjAsIlJpZ2h0IjowLCJCb3R0b20iOjB9LCJCYWNrZ3JvdW5kIjp7IiRpZCI6IjM3OSIsIkNvbG9yIjp7IiRpZCI6IjM4MCIsIkEiOjI1NSwiUiI6NjgsIkciOjExNCwiQiI6MTk2fX0sIklzVmlzaWJsZSI6dHJ1ZSwiV2lkdGgiOjAuMCwiSGVpZ2h0IjoxNi4wLCJCb3JkZXJTdHlsZSI6eyIkaWQiOiIzODEiLCJMaW5lQ29sb3IiOnsiJHJlZiI6IjExMCJ9LCJMaW5lV2VpZ2h0IjowLjAsIkxpbmVUeXBlIjowLCJQYXJlbnRTdHlsZSI6bnVsbH0sIlBhcmVudFN0eWxlIjpudWxsfSwiVGl0bGVTdHlsZSI6eyIkaWQiOiIzODIiLCJGb250U2V0dGluZ3MiOnsiJGlkIjoiMzgzIiwiRm9udFNpemUiOjExLCJGb250TmFtZSI6IkNhbGlicmkiLCJJc0JvbGQiOnRydWUsIklzSXRhbGljIjpmYWxzZSwiSXNVbmRlcmxpbmVkIjpmYWxzZSwiUGFyZW50U3R5bGUiOm51bGx9LCJBdXRvU2l6ZSI6MCwiRm9yZWdyb3VuZCI6eyIkaWQiOiIzODQiLCJDb2xvciI6eyIkcmVmIjoiMTE1In19LCJNYXhXaWR0aCI6OTYwLjAsIk1heEhlaWdodCI6IkluZmluaXR5IiwiU21hcnRGb3JlZ3JvdW5kSXNBY3RpdmUiOmZhbHNlLCJIb3Jpem9udGFsQWxpZ25tZW50IjowLCJWZXJ0aWNhbEFsaWdubWVudCI6MCwiU21hcnRGb3JlZ3JvdW5kIjpudWxsLCJCYWNrZ3JvdW5kRmlsbFR5cGUiOjAsIk1hcmdpbiI6eyIkaWQiOiIzODUiLCJUb3AiOjAsIkxlZnQiOjAsIlJpZ2h0IjowLCJCb3R0b20iOjB9LCJQYWRkaW5nIjp7IiRpZCI6IjM4NiIsIlRvcCI6MCwiTGVmdCI6MCwiUmlnaHQiOjAsIkJvdHRvbSI6MH0sIkJhY2tncm91bmQiOnsiJHJlZiI6IjExOCJ9LCJJc1Zpc2libGUiOnRydWUsIldpZHRoIjowLjAsIkhlaWdodCI6MC4wLCJCb3JkZXJTdHlsZSI6eyIkaWQiOiIzODciLCJMaW5lQ29sb3IiOm51bGwsIkxpbmVXZWlnaHQiOjAuMCwiTGluZVR5cGUiOjAsIlBhcmVudFN0eWxlIjpudWxsfSwiUGFyZW50U3R5bGUiOm51bGx9LCJEYXRlU3R5bGUiOnsiJGlkIjoiMzg4IiwiRm9udFNldHRpbmdzIjp7IiRpZCI6IjM4OSIsIkZvbnRTaXplIjoxMCwiRm9udE5hbWUiOiJDYWxpYnJpIiwiSXNCb2xkIjpmYWxzZSwiSXNJdGFsaWMiOmZhbHNlLCJJc1VuZGVybGluZWQiOmZhbHNlLCJQYXJlbnRTdHlsZSI6bnVsbH0sIkF1dG9TaXplIjowLCJGb3JlZ3JvdW5kIjp7IiRpZCI6IjM5MCIsIkNvbG9yIjp7IiRyZWYiOiIxMjIifX0sIk1heFdpZHRoIjoyMDAuMCwiTWF4SGVpZ2h0IjoiSW5maW5pdHkiLCJTbWFydEZvcmVncm91bmRJc0FjdGl2ZSI6ZmFsc2UsIkhvcml6b250YWxBbGlnbm1lbnQiOjAsIlZlcnRpY2FsQWxpZ25tZW50IjowLCJTbWFydEZvcmVncm91bmQiOm51bGwsIkJhY2tncm91bmRGaWxsVHlwZSI6MCwiTWFyZ2luIjp7IiRpZCI6IjM5MSIsIlRvcCI6MCwiTGVmdCI6MCwiUmlnaHQiOjAsIkJvdHRvbSI6MH0sIlBhZGRpbmciOnsiJGlkIjoiMzkyIiwiVG9wIjowLCJMZWZ0IjowLCJSaWdodCI6MCwiQm90dG9tIjowfSwiQmFja2dyb3VuZCI6eyIkcmVmIjoiMTI1In0sIklzVmlzaWJsZSI6dHJ1ZSwiV2lkdGgiOjAuMCwiSGVpZ2h0IjowLjAsIkJvcmRlclN0eWxlIjp7IiRpZCI6IjM5MyIsIkxpbmVDb2xvciI6bnVsbCwiTGluZVdlaWdodCI6MC4wLCJMaW5lVHlwZSI6MCwiUGFyZW50U3R5bGUiOm51bGx9LCJQYXJlbnRTdHlsZSI6bnVsbH0sIkRhdGVGb3JtYXQiOnsiJGlkIjoiMzk0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zk1IiwiRGF0ZVBhcnRJc1Zpc2libGUiOmZhbHNlLCJUaW1lUGFydElzVmlzaWJsZSI6ZmFsc2V9fSwiV2Vla051bWJlcmluZyI6eyIkaWQiOiIzOTYiLCJGb3JtYXQiOjAsIklzVmlzaWJsZSI6ZmFsc2UsIkxhc3RLbm93blZpc2liaWxpdHlTdGF0ZSI6ZmFsc2V9LCJJc1Zpc2libGUiOnRydWUsIlBhcmVudFN0eWxlIjpudWxsfSwiSW5kZXgiOjYsIlNtYXJ0RHVyYXRpb25BY3RpdmF0ZWQiOmZhbHNlLCJEYXRlRm9ybWF0Ijp7IiRyZWYiOiIzOTQifSwiV2Vla051bWJlcmluZyI6eyIkaWQiOiIzOTciLCJGb3JtYXQiOjAsIklzVmlzaWJsZSI6ZmFsc2UsIkxhc3RLbm93blZpc2liaWxpdHlTdGF0ZSI6ZmFsc2V9LCJJZCI6IjUxMWI5NGM3LWVkYmItNDBiYy1iYTBmLTQxODkyZTQzZGE0YSIsIkltcG9ydElkIjpudWxsLCJUaXRsZSI6IkNyeW9zYXQtMiAoRXNhKSIsIk5vdGUiOm51bGwsIkh5cGVybGluayI6eyIkaWQiOiIzOTgiLCJBZGRyZXNzIjpudWxsLCJTdWJBZGRyZXNzIjpudWxsfSwiSXNDaGFuZ2VkIjpmYWxzZSwiSXNOZXciOmZhbHNlfSx7IiRpZCI6IjM5OSIsIkdyb3VwTmFtZSI6bnVsbCwiU3RhcnREYXRlIjoiMjAxMy0wMi0yNVQwMDowMDowMFoiLCJFbmREYXRlIjoiMjAyMS0xMi0zMVQyMzo1OTowMFoiLCJQZXJjZW50YWdlQ29tcGxldGUiOm51bGwsIlN0eWxlIjp7IiRpZCI6IjQwMCIsIlNoYXBlIjowLCJTaGFwZVRoaWNrbmVzcyI6MSwiRHVyYXRpb25Gb3JtYXQiOjAsIkluY2x1ZGVOb25Xb3JraW5nRGF5c0luRHVyYXRpb24iOmZhbHNlLCJQZXJjZW50YWdlQ29tcGxldGVTdHlsZSI6eyIkaWQiOiI0MDEiLCJGb250U2V0dGluZ3MiOnsiJGlkIjoiNDAyIiwiRm9udFNpemUiOjEwLCJGb250TmFtZSI6IkNhbGlicmkiLCJJc0JvbGQiOmZhbHNlLCJJc0l0YWxpYyI6ZmFsc2UsIklzVW5kZXJsaW5lZCI6ZmFsc2UsIlBhcmVudFN0eWxlIjpudWxsfSwiQXV0b1NpemUiOjAsIkZvcmVncm91bmQiOnsiJGlkIjoiNDAzIiwiQ29sb3IiOnsiJHJlZiI6Ijg3In19LCJNYXhXaWR0aCI6MjAwLjAsIk1heEhlaWdodCI6IkluZmluaXR5IiwiU21hcnRGb3JlZ3JvdW5kSXNBY3RpdmUiOmZhbHNlLCJIb3Jpem9udGFsQWxpZ25tZW50IjowLCJWZXJ0aWNhbEFsaWdubWVudCI6MCwiU21hcnRGb3JlZ3JvdW5kIjpudWxsLCJCYWNrZ3JvdW5kRmlsbFR5cGUiOjAsIk1hcmdpbiI6eyIkaWQiOiI0MDQiLCJUb3AiOjAsIkxlZnQiOjAsIlJpZ2h0IjowLCJCb3R0b20iOjB9LCJQYWRkaW5nIjp7IiRpZCI6IjQwNSIsIlRvcCI6MCwiTGVmdCI6MCwiUmlnaHQiOjAsIkJvdHRvbSI6MH0sIkJhY2tncm91bmQiOnsiJHJlZiI6IjkwIn0sIklzVmlzaWJsZSI6dHJ1ZSwiV2lkdGgiOjAuMCwiSGVpZ2h0IjowLjAsIkJvcmRlclN0eWxlIjp7IiRpZCI6IjQwNiIsIkxpbmVDb2xvciI6bnVsbCwiTGluZVdlaWdodCI6MC4wLCJMaW5lVHlwZSI6MCwiUGFyZW50U3R5bGUiOm51bGx9LCJQYXJlbnRTdHlsZSI6bnVsbH0sIkR1cmF0aW9uU3R5bGUiOnsiJGlkIjoiNDA3IiwiRm9udFNldHRpbmdzIjp7IiRpZCI6IjQwOCIsIkZvbnRTaXplIjoxMCwiRm9udE5hbWUiOiJDYWxpYnJpIiwiSXNCb2xkIjpmYWxzZSwiSXNJdGFsaWMiOmZhbHNlLCJJc1VuZGVybGluZWQiOmZhbHNlLCJQYXJlbnRTdHlsZSI6bnVsbH0sIkF1dG9TaXplIjowLCJGb3JlZ3JvdW5kIjp7IiRpZCI6IjQwOSIsIkNvbG9yIjp7IiRyZWYiOiI5NCJ9fSwiTWF4V2lkdGgiOjIwMC4wLCJNYXhIZWlnaHQiOiJJbmZpbml0eSIsIlNtYXJ0Rm9yZWdyb3VuZElzQWN0aXZlIjpmYWxzZSwiSG9yaXpvbnRhbEFsaWdubWVudCI6MCwiVmVydGljYWxBbGlnbm1lbnQiOjAsIlNtYXJ0Rm9yZWdyb3VuZCI6bnVsbCwiQmFja2dyb3VuZEZpbGxUeXBlIjowLCJNYXJnaW4iOnsiJGlkIjoiNDEwIiwiVG9wIjowLCJMZWZ0IjowLCJSaWdodCI6MCwiQm90dG9tIjowfSwiUGFkZGluZyI6eyIkaWQiOiI0MTEiLCJUb3AiOjAsIkxlZnQiOjAsIlJpZ2h0IjowLCJCb3R0b20iOjB9LCJCYWNrZ3JvdW5kIjp7IiRyZWYiOiI5NyJ9LCJJc1Zpc2libGUiOnRydWUsIldpZHRoIjowLjAsIkhlaWdodCI6MC4wLCJCb3JkZXJTdHlsZSI6eyIkaWQiOiI0MTIiLCJMaW5lQ29sb3IiOm51bGwsIkxpbmVXZWlnaHQiOjAuMCwiTGluZVR5cGUiOjAsIlBhcmVudFN0eWxlIjpudWxsfSwiUGFyZW50U3R5bGUiOm51bGx9LCJIb3Jpem9udGFsQ29ubmVjdG9yU3R5bGUiOnsiJGlkIjoiNDEzIiwiTGluZUNvbG9yIjp7IiRyZWYiOiI5OSJ9LCJMaW5lV2VpZ2h0IjoxLjAsIkxpbmVUeXBlIjowLCJQYXJlbnRTdHlsZSI6bnVsbH0sIlZlcnRpY2FsQ29ubmVjdG9yU3R5bGUiOnsiJGlkIjoiNDE0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xNSIsIk1hcmdpbiI6eyIkaWQiOiI0MTYiLCJUb3AiOjAsIkxlZnQiOjQsIlJpZ2h0Ijo0LCJCb3R0b20iOjB9LCJQYWRkaW5nIjp7IiRpZCI6IjQxNyIsIlRvcCI6MCwiTGVmdCI6MCwiUmlnaHQiOjAsIkJvdHRvbSI6MH0sIkJhY2tncm91bmQiOnsiJGlkIjoiNDE4IiwiQ29sb3IiOnsiJGlkIjoiNDE5IiwiQSI6MjU1LCJSIjo2OCwiRyI6MTE0LCJCIjoxOTZ9fSwiSXNWaXNpYmxlIjp0cnVlLCJXaWR0aCI6MC4wLCJIZWlnaHQiOjE2LjAsIkJvcmRlclN0eWxlIjp7IiRpZCI6IjQyMCIsIkxpbmVDb2xvciI6eyIkcmVmIjoiMTEwIn0sIkxpbmVXZWlnaHQiOjAuMCwiTGluZVR5cGUiOjAsIlBhcmVudFN0eWxlIjpudWxsfSwiUGFyZW50U3R5bGUiOm51bGx9LCJUaXRsZVN0eWxlIjp7IiRpZCI6IjQyMSIsIkZvbnRTZXR0aW5ncyI6eyIkaWQiOiI0MjIiLCJGb250U2l6ZSI6MTEsIkZvbnROYW1lIjoiQ2FsaWJyaSIsIklzQm9sZCI6dHJ1ZSwiSXNJdGFsaWMiOmZhbHNlLCJJc1VuZGVybGluZWQiOmZhbHNlLCJQYXJlbnRTdHlsZSI6bnVsbH0sIkF1dG9TaXplIjowLCJGb3JlZ3JvdW5kIjp7IiRpZCI6IjQyMyIsIkNvbG9yIjp7IiRyZWYiOiIxMTUifX0sIk1heFdpZHRoIjo5NjAuMCwiTWF4SGVpZ2h0IjoiSW5maW5pdHkiLCJTbWFydEZvcmVncm91bmRJc0FjdGl2ZSI6ZmFsc2UsIkhvcml6b250YWxBbGlnbm1lbnQiOjAsIlZlcnRpY2FsQWxpZ25tZW50IjowLCJTbWFydEZvcmVncm91bmQiOm51bGwsIkJhY2tncm91bmRGaWxsVHlwZSI6MCwiTWFyZ2luIjp7IiRpZCI6IjQyNCIsIlRvcCI6MCwiTGVmdCI6MCwiUmlnaHQiOjAsIkJvdHRvbSI6MH0sIlBhZGRpbmciOnsiJGlkIjoiNDI1IiwiVG9wIjowLCJMZWZ0IjowLCJSaWdodCI6MCwiQm90dG9tIjowfSwiQmFja2dyb3VuZCI6eyIkcmVmIjoiMTE4In0sIklzVmlzaWJsZSI6dHJ1ZSwiV2lkdGgiOjAuMCwiSGVpZ2h0IjowLjAsIkJvcmRlclN0eWxlIjp7IiRpZCI6IjQyNiIsIkxpbmVDb2xvciI6bnVsbCwiTGluZVdlaWdodCI6MC4wLCJMaW5lVHlwZSI6MCwiUGFyZW50U3R5bGUiOm51bGx9LCJQYXJlbnRTdHlsZSI6bnVsbH0sIkRhdGVTdHlsZSI6eyIkaWQiOiI0MjciLCJGb250U2V0dGluZ3MiOnsiJGlkIjoiNDI4IiwiRm9udFNpemUiOjEwLCJGb250TmFtZSI6IkNhbGlicmkiLCJJc0JvbGQiOmZhbHNlLCJJc0l0YWxpYyI6ZmFsc2UsIklzVW5kZXJsaW5lZCI6ZmFsc2UsIlBhcmVudFN0eWxlIjpudWxsfSwiQXV0b1NpemUiOjAsIkZvcmVncm91bmQiOnsiJGlkIjoiNDI5IiwiQ29sb3IiOnsiJHJlZiI6IjEyMiJ9fSwiTWF4V2lkdGgiOjIwMC4wLCJNYXhIZWlnaHQiOiJJbmZpbml0eSIsIlNtYXJ0Rm9yZWdyb3VuZElzQWN0aXZlIjpmYWxzZSwiSG9yaXpvbnRhbEFsaWdubWVudCI6MCwiVmVydGljYWxBbGlnbm1lbnQiOjAsIlNtYXJ0Rm9yZWdyb3VuZCI6bnVsbCwiQmFja2dyb3VuZEZpbGxUeXBlIjowLCJNYXJnaW4iOnsiJGlkIjoiNDMwIiwiVG9wIjowLCJMZWZ0IjowLCJSaWdodCI6MCwiQm90dG9tIjowfSwiUGFkZGluZyI6eyIkaWQiOiI0MzEiLCJUb3AiOjAsIkxlZnQiOjAsIlJpZ2h0IjowLCJCb3R0b20iOjB9LCJCYWNrZ3JvdW5kIjp7IiRyZWYiOiIxMjUifSwiSXNWaXNpYmxlIjp0cnVlLCJXaWR0aCI6MC4wLCJIZWlnaHQiOjAuMCwiQm9yZGVyU3R5bGUiOnsiJGlkIjoiNDMyIiwiTGluZUNvbG9yIjpudWxsLCJMaW5lV2VpZ2h0IjowLjAsIkxpbmVUeXBlIjowLCJQYXJlbnRTdHlsZSI6bnVsbH0sIlBhcmVudFN0eWxlIjpudWxsfSwiRGF0ZUZvcm1hdCI6eyIkaWQiOiI0MzM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0MzQiLCJEYXRlUGFydElzVmlzaWJsZSI6ZmFsc2UsIlRpbWVQYXJ0SXNWaXNpYmxlIjpmYWxzZX19LCJXZWVrTnVtYmVyaW5nIjp7IiRpZCI6IjQzNSIsIkZvcm1hdCI6MCwiSXNWaXNpYmxlIjpmYWxzZSwiTGFzdEtub3duVmlzaWJpbGl0eVN0YXRlIjpmYWxzZX0sIklzVmlzaWJsZSI6dHJ1ZSwiUGFyZW50U3R5bGUiOm51bGx9LCJJbmRleCI6NywiU21hcnREdXJhdGlvbkFjdGl2YXRlZCI6ZmFsc2UsIkRhdGVGb3JtYXQiOnsiJHJlZiI6IjQzMyJ9LCJXZWVrTnVtYmVyaW5nIjp7IiRpZCI6IjQzNiIsIkZvcm1hdCI6MCwiSXNWaXNpYmxlIjpmYWxzZSwiTGFzdEtub3duVmlzaWJpbGl0eVN0YXRlIjpmYWxzZX0sIklkIjoiMzlhZTk1OTAtZjVlNS00MjlmLTg4MDctOTQ2ZTc5NTZhYzBkIiwiSW1wb3J0SWQiOm51bGwsIlRpdGxlIjoiU2FyYWwgKENuZXMvSXNybykiLCJOb3RlIjpudWxsLCJIeXBlcmxpbmsiOnsiJGlkIjoiNDM3IiwiQWRkcmVzcyI6bnVsbCwiU3ViQWRkcmVzcyI6bnVsbH0sIklzQ2hhbmdlZCI6ZmFsc2UsIklzTmV3IjpmYWxzZX0seyIkaWQiOiI0MzgiLCJHcm91cE5hbWUiOm51bGwsIlN0YXJ0RGF0ZSI6IjIwMTYtMDEtMTdUMDA6MDA6MDBaIiwiRW5kRGF0ZSI6IjIwMjMtMDEtMThUMjM6NTk6MDBaIiwiUGVyY2VudGFnZUNvbXBsZXRlIjpudWxsLCJTdHlsZSI6eyIkaWQiOiI0MzkiLCJTaGFwZSI6MCwiU2hhcGVUaGlja25lc3MiOjEsIkR1cmF0aW9uRm9ybWF0IjowLCJJbmNsdWRlTm9uV29ya2luZ0RheXNJbkR1cmF0aW9uIjpmYWxzZSwiUGVyY2VudGFnZUNvbXBsZXRlU3R5bGUiOnsiJGlkIjoiNDQwIiwiRm9udFNldHRpbmdzIjp7IiRpZCI6IjQ0MSIsIkZvbnRTaXplIjoxMCwiRm9udE5hbWUiOiJDYWxpYnJpIiwiSXNCb2xkIjpmYWxzZSwiSXNJdGFsaWMiOmZhbHNlLCJJc1VuZGVybGluZWQiOmZhbHNlLCJQYXJlbnRTdHlsZSI6bnVsbH0sIkF1dG9TaXplIjowLCJGb3JlZ3JvdW5kIjp7IiRpZCI6IjQ0MiIsIkNvbG9yIjp7IiRyZWYiOiI4NyJ9fSwiTWF4V2lkdGgiOjIwMC4wLCJNYXhIZWlnaHQiOiJJbmZpbml0eSIsIlNtYXJ0Rm9yZWdyb3VuZElzQWN0aXZlIjpmYWxzZSwiSG9yaXpvbnRhbEFsaWdubWVudCI6MCwiVmVydGljYWxBbGlnbm1lbnQiOjAsIlNtYXJ0Rm9yZWdyb3VuZCI6bnVsbCwiQmFja2dyb3VuZEZpbGxUeXBlIjowLCJNYXJnaW4iOnsiJGlkIjoiNDQzIiwiVG9wIjowLCJMZWZ0IjowLCJSaWdodCI6MCwiQm90dG9tIjowfSwiUGFkZGluZyI6eyIkaWQiOiI0NDQiLCJUb3AiOjAsIkxlZnQiOjAsIlJpZ2h0IjowLCJCb3R0b20iOjB9LCJCYWNrZ3JvdW5kIjp7IiRyZWYiOiI5MCJ9LCJJc1Zpc2libGUiOnRydWUsIldpZHRoIjowLjAsIkhlaWdodCI6MC4wLCJCb3JkZXJTdHlsZSI6eyIkaWQiOiI0NDUiLCJMaW5lQ29sb3IiOm51bGwsIkxpbmVXZWlnaHQiOjAuMCwiTGluZVR5cGUiOjAsIlBhcmVudFN0eWxlIjpudWxsfSwiUGFyZW50U3R5bGUiOm51bGx9LCJEdXJhdGlvblN0eWxlIjp7IiRpZCI6IjQ0NiIsIkZvbnRTZXR0aW5ncyI6eyIkaWQiOiI0NDciLCJGb250U2l6ZSI6MTAsIkZvbnROYW1lIjoiQ2FsaWJyaSIsIklzQm9sZCI6ZmFsc2UsIklzSXRhbGljIjpmYWxzZSwiSXNVbmRlcmxpbmVkIjpmYWxzZSwiUGFyZW50U3R5bGUiOm51bGx9LCJBdXRvU2l6ZSI6MCwiRm9yZWdyb3VuZCI6eyIkaWQiOiI0NDgiLCJDb2xvciI6eyIkcmVmIjoiOTQifX0sIk1heFdpZHRoIjoyMDAuMCwiTWF4SGVpZ2h0IjoiSW5maW5pdHkiLCJTbWFydEZvcmVncm91bmRJc0FjdGl2ZSI6ZmFsc2UsIkhvcml6b250YWxBbGlnbm1lbnQiOjAsIlZlcnRpY2FsQWxpZ25tZW50IjowLCJTbWFydEZvcmVncm91bmQiOm51bGwsIkJhY2tncm91bmRGaWxsVHlwZSI6MCwiTWFyZ2luIjp7IiRpZCI6IjQ0OSIsIlRvcCI6MCwiTGVmdCI6MCwiUmlnaHQiOjAsIkJvdHRvbSI6MH0sIlBhZGRpbmciOnsiJGlkIjoiNDUwIiwiVG9wIjowLCJMZWZ0IjowLCJSaWdodCI6MCwiQm90dG9tIjowfSwiQmFja2dyb3VuZCI6eyIkcmVmIjoiOTcifSwiSXNWaXNpYmxlIjp0cnVlLCJXaWR0aCI6MC4wLCJIZWlnaHQiOjAuMCwiQm9yZGVyU3R5bGUiOnsiJGlkIjoiNDUxIiwiTGluZUNvbG9yIjpudWxsLCJMaW5lV2VpZ2h0IjowLjAsIkxpbmVUeXBlIjowLCJQYXJlbnRTdHlsZSI6bnVsbH0sIlBhcmVudFN0eWxlIjpudWxsfSwiSG9yaXpvbnRhbENvbm5lY3RvclN0eWxlIjp7IiRpZCI6IjQ1MiIsIkxpbmVDb2xvciI6eyIkcmVmIjoiOTkifSwiTGluZVdlaWdodCI6MS4wLCJMaW5lVHlwZSI6MCwiUGFyZW50U3R5bGUiOm51bGx9LCJWZXJ0aWNhbENvbm5lY3RvclN0eWxlIjp7IiRpZCI6IjQ1My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NTQiLCJNYXJnaW4iOnsiJGlkIjoiNDU1IiwiVG9wIjowLCJMZWZ0Ijo0LCJSaWdodCI6NCwiQm90dG9tIjowfSwiUGFkZGluZyI6eyIkaWQiOiI0NTYiLCJUb3AiOjAsIkxlZnQiOjAsIlJpZ2h0IjowLCJCb3R0b20iOjB9LCJCYWNrZ3JvdW5kIjp7IiRpZCI6IjQ1NyIsIkNvbG9yIjp7IiRpZCI6IjQ1OCIsIkEiOjI1NSwiUiI6NjgsIkciOjExNCwiQiI6MTk2fX0sIklzVmlzaWJsZSI6dHJ1ZSwiV2lkdGgiOjAuMCwiSGVpZ2h0IjoxNi4wLCJCb3JkZXJTdHlsZSI6eyIkaWQiOiI0NTkiLCJMaW5lQ29sb3IiOnsiJHJlZiI6IjExMCJ9LCJMaW5lV2VpZ2h0IjowLjAsIkxpbmVUeXBlIjowLCJQYXJlbnRTdHlsZSI6bnVsbH0sIlBhcmVudFN0eWxlIjpudWxsfSwiVGl0bGVTdHlsZSI6eyIkaWQiOiI0NjAiLCJGb250U2V0dGluZ3MiOnsiJGlkIjoiNDYxIiwiRm9udFNpemUiOjExLCJGb250TmFtZSI6IkNhbGlicmkiLCJJc0JvbGQiOnRydWUsIklzSXRhbGljIjpmYWxzZSwiSXNVbmRlcmxpbmVkIjpmYWxzZSwiUGFyZW50U3R5bGUiOm51bGx9LCJBdXRvU2l6ZSI6MCwiRm9yZWdyb3VuZCI6eyIkaWQiOiI0NjIiLCJDb2xvciI6eyIkcmVmIjoiMTE1In19LCJNYXhXaWR0aCI6OTYwLjAsIk1heEhlaWdodCI6IkluZmluaXR5IiwiU21hcnRGb3JlZ3JvdW5kSXNBY3RpdmUiOmZhbHNlLCJIb3Jpem9udGFsQWxpZ25tZW50IjowLCJWZXJ0aWNhbEFsaWdubWVudCI6MCwiU21hcnRGb3JlZ3JvdW5kIjpudWxsLCJCYWNrZ3JvdW5kRmlsbFR5cGUiOjAsIk1hcmdpbiI6eyIkaWQiOiI0NjMiLCJUb3AiOjAsIkxlZnQiOjAsIlJpZ2h0IjowLCJCb3R0b20iOjB9LCJQYWRkaW5nIjp7IiRpZCI6IjQ2NCIsIlRvcCI6MCwiTGVmdCI6MCwiUmlnaHQiOjAsIkJvdHRvbSI6MH0sIkJhY2tncm91bmQiOnsiJHJlZiI6IjExOCJ9LCJJc1Zpc2libGUiOnRydWUsIldpZHRoIjowLjAsIkhlaWdodCI6MC4wLCJCb3JkZXJTdHlsZSI6eyIkaWQiOiI0NjUiLCJMaW5lQ29sb3IiOm51bGwsIkxpbmVXZWlnaHQiOjAuMCwiTGluZVR5cGUiOjAsIlBhcmVudFN0eWxlIjpudWxsfSwiUGFyZW50U3R5bGUiOm51bGx9LCJEYXRlU3R5bGUiOnsiJGlkIjoiNDY2IiwiRm9udFNldHRpbmdzIjp7IiRpZCI6IjQ2NyIsIkZvbnRTaXplIjoxMCwiRm9udE5hbWUiOiJDYWxpYnJpIiwiSXNCb2xkIjpmYWxzZSwiSXNJdGFsaWMiOmZhbHNlLCJJc1VuZGVybGluZWQiOmZhbHNlLCJQYXJlbnRTdHlsZSI6bnVsbH0sIkF1dG9TaXplIjowLCJGb3JlZ3JvdW5kIjp7IiRpZCI6IjQ2OCIsIkNvbG9yIjp7IiRyZWYiOiIxMjIifX0sIk1heFdpZHRoIjoyMDAuMCwiTWF4SGVpZ2h0IjoiSW5maW5pdHkiLCJTbWFydEZvcmVncm91bmRJc0FjdGl2ZSI6ZmFsc2UsIkhvcml6b250YWxBbGlnbm1lbnQiOjAsIlZlcnRpY2FsQWxpZ25tZW50IjowLCJTbWFydEZvcmVncm91bmQiOm51bGwsIkJhY2tncm91bmRGaWxsVHlwZSI6MCwiTWFyZ2luIjp7IiRpZCI6IjQ2OSIsIlRvcCI6MCwiTGVmdCI6MCwiUmlnaHQiOjAsIkJvdHRvbSI6MH0sIlBhZGRpbmciOnsiJGlkIjoiNDcwIiwiVG9wIjowLCJMZWZ0IjowLCJSaWdodCI6MCwiQm90dG9tIjowfSwiQmFja2dyb3VuZCI6eyIkcmVmIjoiMTI1In0sIklzVmlzaWJsZSI6dHJ1ZSwiV2lkdGgiOjAuMCwiSGVpZ2h0IjowLjAsIkJvcmRlclN0eWxlIjp7IiRpZCI6IjQ3MSIsIkxpbmVDb2xvciI6bnVsbCwiTGluZVdlaWdodCI6MC4wLCJMaW5lVHlwZSI6MCwiUGFyZW50U3R5bGUiOm51bGx9LCJQYXJlbnRTdHlsZSI6bnVsbH0sIkRhdGVGb3JtYXQiOnsiJGlkIjoiNDcy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DczIiwiRGF0ZVBhcnRJc1Zpc2libGUiOmZhbHNlLCJUaW1lUGFydElzVmlzaWJsZSI6ZmFsc2V9fSwiV2Vla051bWJlcmluZyI6eyIkaWQiOiI0NzQiLCJGb3JtYXQiOjAsIklzVmlzaWJsZSI6ZmFsc2UsIkxhc3RLbm93blZpc2liaWxpdHlTdGF0ZSI6ZmFsc2V9LCJJc1Zpc2libGUiOnRydWUsIlBhcmVudFN0eWxlIjpudWxsfSwiSW5kZXgiOjgsIlNtYXJ0RHVyYXRpb25BY3RpdmF0ZWQiOmZhbHNlLCJEYXRlRm9ybWF0Ijp7IiRyZWYiOiI0NzIifSwiV2Vla051bWJlcmluZyI6eyIkaWQiOiI0NzUiLCJGb3JtYXQiOjAsIklzVmlzaWJsZSI6ZmFsc2UsIkxhc3RLbm93blZpc2liaWxpdHlTdGF0ZSI6ZmFsc2V9LCJJZCI6IjhiNjE4ZTEzLTdhOTAtNGIzZC04YmYzLTk3NWQ3ZWQ5YWMzMiIsIkltcG9ydElkIjpudWxsLCJUaXRsZSI6Ikphc29uLTMgKEV1bWV0c2F0L05vYWEvQ25lcy9OYXNhKSIsIk5vdGUiOm51bGwsIkh5cGVybGluayI6eyIkaWQiOiI0NzYiLCJBZGRyZXNzIjpudWxsLCJTdWJBZGRyZXNzIjpudWxsfSwiSXNDaGFuZ2VkIjpmYWxzZSwiSXNOZXciOmZhbHNlfSx7IiRpZCI6IjQ3NyIsIkdyb3VwTmFtZSI6bnVsbCwiU3RhcnREYXRlIjoiMjAxNi0wMi0xNlQwMDowMDowMFoiLCJFbmREYXRlIjoiMjAyMy0wMi0xNlQyMzo1OTowMFoiLCJQZXJjZW50YWdlQ29tcGxldGUiOm51bGwsIlN0eWxlIjp7IiRpZCI6IjQ3OCIsIlNoYXBlIjowLCJTaGFwZVRoaWNrbmVzcyI6MSwiRHVyYXRpb25Gb3JtYXQiOjAsIkluY2x1ZGVOb25Xb3JraW5nRGF5c0luRHVyYXRpb24iOmZhbHNlLCJQZXJjZW50YWdlQ29tcGxldGVTdHlsZSI6eyIkaWQiOiI0NzkiLCJGb250U2V0dGluZ3MiOnsiJGlkIjoiNDgwIiwiRm9udFNpemUiOjEwLCJGb250TmFtZSI6IkNhbGlicmkiLCJJc0JvbGQiOmZhbHNlLCJJc0l0YWxpYyI6ZmFsc2UsIklzVW5kZXJsaW5lZCI6ZmFsc2UsIlBhcmVudFN0eWxlIjpudWxsfSwiQXV0b1NpemUiOjAsIkZvcmVncm91bmQiOnsiJGlkIjoiNDgxIiwiQ29sb3IiOnsiJHJlZiI6Ijg3In19LCJNYXhXaWR0aCI6MjAwLjAsIk1heEhlaWdodCI6IkluZmluaXR5IiwiU21hcnRGb3JlZ3JvdW5kSXNBY3RpdmUiOmZhbHNlLCJIb3Jpem9udGFsQWxpZ25tZW50IjowLCJWZXJ0aWNhbEFsaWdubWVudCI6MCwiU21hcnRGb3JlZ3JvdW5kIjpudWxsLCJCYWNrZ3JvdW5kRmlsbFR5cGUiOjAsIk1hcmdpbiI6eyIkaWQiOiI0ODIiLCJUb3AiOjAsIkxlZnQiOjAsIlJpZ2h0IjowLCJCb3R0b20iOjB9LCJQYWRkaW5nIjp7IiRpZCI6IjQ4MyIsIlRvcCI6MCwiTGVmdCI6MCwiUmlnaHQiOjAsIkJvdHRvbSI6MH0sIkJhY2tncm91bmQiOnsiJHJlZiI6IjkwIn0sIklzVmlzaWJsZSI6dHJ1ZSwiV2lkdGgiOjAuMCwiSGVpZ2h0IjowLjAsIkJvcmRlclN0eWxlIjp7IiRpZCI6IjQ4NCIsIkxpbmVDb2xvciI6bnVsbCwiTGluZVdlaWdodCI6MC4wLCJMaW5lVHlwZSI6MCwiUGFyZW50U3R5bGUiOm51bGx9LCJQYXJlbnRTdHlsZSI6bnVsbH0sIkR1cmF0aW9uU3R5bGUiOnsiJGlkIjoiNDg1IiwiRm9udFNldHRpbmdzIjp7IiRpZCI6IjQ4NiIsIkZvbnRTaXplIjoxMCwiRm9udE5hbWUiOiJDYWxpYnJpIiwiSXNCb2xkIjpmYWxzZSwiSXNJdGFsaWMiOmZhbHNlLCJJc1VuZGVybGluZWQiOmZhbHNlLCJQYXJlbnRTdHlsZSI6bnVsbH0sIkF1dG9TaXplIjowLCJGb3JlZ3JvdW5kIjp7IiRpZCI6IjQ4NyIsIkNvbG9yIjp7IiRyZWYiOiI5NCJ9fSwiTWF4V2lkdGgiOjIwMC4wLCJNYXhIZWlnaHQiOiJJbmZpbml0eSIsIlNtYXJ0Rm9yZWdyb3VuZElzQWN0aXZlIjpmYWxzZSwiSG9yaXpvbnRhbEFsaWdubWVudCI6MCwiVmVydGljYWxBbGlnbm1lbnQiOjAsIlNtYXJ0Rm9yZWdyb3VuZCI6bnVsbCwiQmFja2dyb3VuZEZpbGxUeXBlIjowLCJNYXJnaW4iOnsiJGlkIjoiNDg4IiwiVG9wIjowLCJMZWZ0IjowLCJSaWdodCI6MCwiQm90dG9tIjowfSwiUGFkZGluZyI6eyIkaWQiOiI0ODkiLCJUb3AiOjAsIkxlZnQiOjAsIlJpZ2h0IjowLCJCb3R0b20iOjB9LCJCYWNrZ3JvdW5kIjp7IiRyZWYiOiI5NyJ9LCJJc1Zpc2libGUiOnRydWUsIldpZHRoIjowLjAsIkhlaWdodCI6MC4wLCJCb3JkZXJTdHlsZSI6eyIkaWQiOiI0OTAiLCJMaW5lQ29sb3IiOm51bGwsIkxpbmVXZWlnaHQiOjAuMCwiTGluZVR5cGUiOjAsIlBhcmVudFN0eWxlIjpudWxsfSwiUGFyZW50U3R5bGUiOm51bGx9LCJIb3Jpem9udGFsQ29ubmVjdG9yU3R5bGUiOnsiJGlkIjoiNDkxIiwiTGluZUNvbG9yIjp7IiRyZWYiOiI5OSJ9LCJMaW5lV2VpZ2h0IjoxLjAsIkxpbmVUeXBlIjowLCJQYXJlbnRTdHlsZSI6bnVsbH0sIlZlcnRpY2FsQ29ubmVjdG9yU3R5bGUiOnsiJGlkIjoiNDk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5MyIsIk1hcmdpbiI6eyIkaWQiOiI0OTQiLCJUb3AiOjAsIkxlZnQiOjQsIlJpZ2h0Ijo0LCJCb3R0b20iOjB9LCJQYWRkaW5nIjp7IiRpZCI6IjQ5NSIsIlRvcCI6MCwiTGVmdCI6MCwiUmlnaHQiOjAsIkJvdHRvbSI6MH0sIkJhY2tncm91bmQiOnsiJGlkIjoiNDk2IiwiQ29sb3IiOnsiJGlkIjoiNDk3IiwiQSI6MjU1LCJSIjo2OCwiRyI6MTE0LCJCIjoxOTZ9fSwiSXNWaXNpYmxlIjp0cnVlLCJXaWR0aCI6MC4wLCJIZWlnaHQiOjE2LjAsIkJvcmRlclN0eWxlIjp7IiRpZCI6IjQ5OCIsIkxpbmVDb2xvciI6eyIkcmVmIjoiMTEwIn0sIkxpbmVXZWlnaHQiOjAuMCwiTGluZVR5cGUiOjAsIlBhcmVudFN0eWxlIjpudWxsfSwiUGFyZW50U3R5bGUiOm51bGx9LCJUaXRsZVN0eWxlIjp7IiRpZCI6IjQ5OSIsIkZvbnRTZXR0aW5ncyI6eyIkaWQiOiI1MDAiLCJGb250U2l6ZSI6MTEsIkZvbnROYW1lIjoiQ2FsaWJyaSIsIklzQm9sZCI6dHJ1ZSwiSXNJdGFsaWMiOmZhbHNlLCJJc1VuZGVybGluZWQiOmZhbHNlLCJQYXJlbnRTdHlsZSI6bnVsbH0sIkF1dG9TaXplIjowLCJGb3JlZ3JvdW5kIjp7IiRpZCI6IjUwMSIsIkNvbG9yIjp7IiRyZWYiOiIxMTUifX0sIk1heFdpZHRoIjo5NjAuMCwiTWF4SGVpZ2h0IjoiSW5maW5pdHkiLCJTbWFydEZvcmVncm91bmRJc0FjdGl2ZSI6ZmFsc2UsIkhvcml6b250YWxBbGlnbm1lbnQiOjAsIlZlcnRpY2FsQWxpZ25tZW50IjowLCJTbWFydEZvcmVncm91bmQiOm51bGwsIkJhY2tncm91bmRGaWxsVHlwZSI6MCwiTWFyZ2luIjp7IiRpZCI6IjUwMiIsIlRvcCI6MCwiTGVmdCI6MCwiUmlnaHQiOjAsIkJvdHRvbSI6MH0sIlBhZGRpbmciOnsiJGlkIjoiNTAzIiwiVG9wIjowLCJMZWZ0IjowLCJSaWdodCI6MCwiQm90dG9tIjowfSwiQmFja2dyb3VuZCI6eyIkcmVmIjoiMTE4In0sIklzVmlzaWJsZSI6dHJ1ZSwiV2lkdGgiOjAuMCwiSGVpZ2h0IjowLjAsIkJvcmRlclN0eWxlIjp7IiRpZCI6IjUwNCIsIkxpbmVDb2xvciI6bnVsbCwiTGluZVdlaWdodCI6MC4wLCJMaW5lVHlwZSI6MCwiUGFyZW50U3R5bGUiOm51bGx9LCJQYXJlbnRTdHlsZSI6bnVsbH0sIkRhdGVTdHlsZSI6eyIkaWQiOiI1MDUiLCJGb250U2V0dGluZ3MiOnsiJGlkIjoiNTA2IiwiRm9udFNpemUiOjEwLCJGb250TmFtZSI6IkNhbGlicmkiLCJJc0JvbGQiOmZhbHNlLCJJc0l0YWxpYyI6ZmFsc2UsIklzVW5kZXJsaW5lZCI6ZmFsc2UsIlBhcmVudFN0eWxlIjpudWxsfSwiQXV0b1NpemUiOjAsIkZvcmVncm91bmQiOnsiJGlkIjoiNTA3IiwiQ29sb3IiOnsiJHJlZiI6IjEyMiJ9fSwiTWF4V2lkdGgiOjIwMC4wLCJNYXhIZWlnaHQiOiJJbmZpbml0eSIsIlNtYXJ0Rm9yZWdyb3VuZElzQWN0aXZlIjpmYWxzZSwiSG9yaXpvbnRhbEFsaWdubWVudCI6MCwiVmVydGljYWxBbGlnbm1lbnQiOjAsIlNtYXJ0Rm9yZWdyb3VuZCI6bnVsbCwiQmFja2dyb3VuZEZpbGxUeXBlIjowLCJNYXJnaW4iOnsiJGlkIjoiNTA4IiwiVG9wIjowLCJMZWZ0IjowLCJSaWdodCI6MCwiQm90dG9tIjowfSwiUGFkZGluZyI6eyIkaWQiOiI1MDkiLCJUb3AiOjAsIkxlZnQiOjAsIlJpZ2h0IjowLCJCb3R0b20iOjB9LCJCYWNrZ3JvdW5kIjp7IiRyZWYiOiIxMjUifSwiSXNWaXNpYmxlIjp0cnVlLCJXaWR0aCI6MC4wLCJIZWlnaHQiOjAuMCwiQm9yZGVyU3R5bGUiOnsiJGlkIjoiNTEwIiwiTGluZUNvbG9yIjpudWxsLCJMaW5lV2VpZ2h0IjowLjAsIkxpbmVUeXBlIjowLCJQYXJlbnRTdHlsZSI6bnVsbH0sIlBhcmVudFN0eWxlIjpudWxsfSwiRGF0ZUZvcm1hdCI6eyIkaWQiOiI1MTE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1MTIiLCJEYXRlUGFydElzVmlzaWJsZSI6ZmFsc2UsIlRpbWVQYXJ0SXNWaXNpYmxlIjpmYWxzZX19LCJXZWVrTnVtYmVyaW5nIjp7IiRpZCI6IjUxMyIsIkZvcm1hdCI6MCwiSXNWaXNpYmxlIjpmYWxzZSwiTGFzdEtub3duVmlzaWJpbGl0eVN0YXRlIjpmYWxzZX0sIklzVmlzaWJsZSI6dHJ1ZSwiUGFyZW50U3R5bGUiOm51bGx9LCJJbmRleCI6OSwiU21hcnREdXJhdGlvbkFjdGl2YXRlZCI6ZmFsc2UsIkRhdGVGb3JtYXQiOnsiJHJlZiI6IjUxMSJ9LCJXZWVrTnVtYmVyaW5nIjp7IiRpZCI6IjUxNCIsIkZvcm1hdCI6MCwiSXNWaXNpYmxlIjpmYWxzZSwiTGFzdEtub3duVmlzaWJpbGl0eVN0YXRlIjpmYWxzZX0sIklkIjoiMGVlMDViNmItMzZiYS00MTBlLTkxY2QtZDkyNjQ0YWQxZDMyIiwiSW1wb3J0SWQiOm51bGwsIlRpdGxlIjoiU2VudGluZWwtM0EgKEVVKSIsIk5vdGUiOm51bGwsIkh5cGVybGluayI6eyIkaWQiOiI1MTUiLCJBZGRyZXNzIjpudWxsLCJTdWJBZGRyZXNzIjpudWxsfSwiSXNDaGFuZ2VkIjpmYWxzZSwiSXNOZXciOmZhbHNlfSx7IiRpZCI6IjUxNiIsIkdyb3VwTmFtZSI6bnVsbCwiU3RhcnREYXRlIjoiMjAxOC0wMy0zMVQwMDowMDowMFoiLCJFbmREYXRlIjoiMjAyNS0wMS0zMVQyMzo1OTowMFoiLCJQZXJjZW50YWdlQ29tcGxldGUiOm51bGwsIlN0eWxlIjp7IiRpZCI6IjUxNyIsIlNoYXBlIjowLCJTaGFwZVRoaWNrbmVzcyI6MSwiRHVyYXRpb25Gb3JtYXQiOjAsIkluY2x1ZGVOb25Xb3JraW5nRGF5c0luRHVyYXRpb24iOmZhbHNlLCJQZXJjZW50YWdlQ29tcGxldGVTdHlsZSI6eyIkaWQiOiI1MTgiLCJGb250U2V0dGluZ3MiOnsiJGlkIjoiNTE5IiwiRm9udFNpemUiOjEwLCJGb250TmFtZSI6IkNhbGlicmkiLCJJc0JvbGQiOmZhbHNlLCJJc0l0YWxpYyI6ZmFsc2UsIklzVW5kZXJsaW5lZCI6ZmFsc2UsIlBhcmVudFN0eWxlIjpudWxsfSwiQXV0b1NpemUiOjAsIkZvcmVncm91bmQiOnsiJGlkIjoiNTIwIiwiQ29sb3IiOnsiJHJlZiI6Ijg3In19LCJNYXhXaWR0aCI6MjAwLjAsIk1heEhlaWdodCI6IkluZmluaXR5IiwiU21hcnRGb3JlZ3JvdW5kSXNBY3RpdmUiOmZhbHNlLCJIb3Jpem9udGFsQWxpZ25tZW50IjowLCJWZXJ0aWNhbEFsaWdubWVudCI6MCwiU21hcnRGb3JlZ3JvdW5kIjpudWxsLCJCYWNrZ3JvdW5kRmlsbFR5cGUiOjAsIk1hcmdpbiI6eyIkaWQiOiI1MjEiLCJUb3AiOjAsIkxlZnQiOjAsIlJpZ2h0IjowLCJCb3R0b20iOjB9LCJQYWRkaW5nIjp7IiRpZCI6IjUyMiIsIlRvcCI6MCwiTGVmdCI6MCwiUmlnaHQiOjAsIkJvdHRvbSI6MH0sIkJhY2tncm91bmQiOnsiJHJlZiI6IjkwIn0sIklzVmlzaWJsZSI6dHJ1ZSwiV2lkdGgiOjAuMCwiSGVpZ2h0IjowLjAsIkJvcmRlclN0eWxlIjp7IiRpZCI6IjUyMyIsIkxpbmVDb2xvciI6bnVsbCwiTGluZVdlaWdodCI6MC4wLCJMaW5lVHlwZSI6MCwiUGFyZW50U3R5bGUiOm51bGx9LCJQYXJlbnRTdHlsZSI6bnVsbH0sIkR1cmF0aW9uU3R5bGUiOnsiJGlkIjoiNTI0IiwiRm9udFNldHRpbmdzIjp7IiRpZCI6IjUyNSIsIkZvbnRTaXplIjoxMCwiRm9udE5hbWUiOiJDYWxpYnJpIiwiSXNCb2xkIjpmYWxzZSwiSXNJdGFsaWMiOmZhbHNlLCJJc1VuZGVybGluZWQiOmZhbHNlLCJQYXJlbnRTdHlsZSI6bnVsbH0sIkF1dG9TaXplIjowLCJGb3JlZ3JvdW5kIjp7IiRpZCI6IjUyNiIsIkNvbG9yIjp7IiRyZWYiOiI5NCJ9fSwiTWF4V2lkdGgiOjIwMC4wLCJNYXhIZWlnaHQiOiJJbmZpbml0eSIsIlNtYXJ0Rm9yZWdyb3VuZElzQWN0aXZlIjpmYWxzZSwiSG9yaXpvbnRhbEFsaWdubWVudCI6MCwiVmVydGljYWxBbGlnbm1lbnQiOjAsIlNtYXJ0Rm9yZWdyb3VuZCI6bnVsbCwiQmFja2dyb3VuZEZpbGxUeXBlIjowLCJNYXJnaW4iOnsiJGlkIjoiNTI3IiwiVG9wIjowLCJMZWZ0IjowLCJSaWdodCI6MCwiQm90dG9tIjowfSwiUGFkZGluZyI6eyIkaWQiOiI1MjgiLCJUb3AiOjAsIkxlZnQiOjAsIlJpZ2h0IjowLCJCb3R0b20iOjB9LCJCYWNrZ3JvdW5kIjp7IiRyZWYiOiI5NyJ9LCJJc1Zpc2libGUiOnRydWUsIldpZHRoIjowLjAsIkhlaWdodCI6MC4wLCJCb3JkZXJTdHlsZSI6eyIkaWQiOiI1MjkiLCJMaW5lQ29sb3IiOm51bGwsIkxpbmVXZWlnaHQiOjAuMCwiTGluZVR5cGUiOjAsIlBhcmVudFN0eWxlIjpudWxsfSwiUGFyZW50U3R5bGUiOm51bGx9LCJIb3Jpem9udGFsQ29ubmVjdG9yU3R5bGUiOnsiJGlkIjoiNTMwIiwiTGluZUNvbG9yIjp7IiRyZWYiOiI5OSJ9LCJMaW5lV2VpZ2h0IjoxLjAsIkxpbmVUeXBlIjowLCJQYXJlbnRTdHlsZSI6bnVsbH0sIlZlcnRpY2FsQ29ubmVjdG9yU3R5bGUiOnsiJGlkIjoiNTMx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UzMiIsIk1hcmdpbiI6eyIkaWQiOiI1MzMiLCJUb3AiOjAsIkxlZnQiOjQsIlJpZ2h0Ijo0LCJCb3R0b20iOjB9LCJQYWRkaW5nIjp7IiRpZCI6IjUzNCIsIlRvcCI6MCwiTGVmdCI6MCwiUmlnaHQiOjAsIkJvdHRvbSI6MH0sIkJhY2tncm91bmQiOnsiJGlkIjoiNTM1IiwiQ29sb3IiOnsiJGlkIjoiNTM2IiwiQSI6MjU1LCJSIjo2OCwiRyI6MTE0LCJCIjoxOTZ9fSwiSXNWaXNpYmxlIjp0cnVlLCJXaWR0aCI6MC4wLCJIZWlnaHQiOjE2LjAsIkJvcmRlclN0eWxlIjp7IiRpZCI6IjUzNyIsIkxpbmVDb2xvciI6eyIkcmVmIjoiMTEwIn0sIkxpbmVXZWlnaHQiOjAuMCwiTGluZVR5cGUiOjAsIlBhcmVudFN0eWxlIjpudWxsfSwiUGFyZW50U3R5bGUiOm51bGx9LCJUaXRsZVN0eWxlIjp7IiRpZCI6IjUzOCIsIkZvbnRTZXR0aW5ncyI6eyIkaWQiOiI1MzkiLCJGb250U2l6ZSI6MTEsIkZvbnROYW1lIjoiQ2FsaWJyaSIsIklzQm9sZCI6dHJ1ZSwiSXNJdGFsaWMiOmZhbHNlLCJJc1VuZGVybGluZWQiOmZhbHNlLCJQYXJlbnRTdHlsZSI6bnVsbH0sIkF1dG9TaXplIjowLCJGb3JlZ3JvdW5kIjp7IiRpZCI6IjU0MCIsIkNvbG9yIjp7IiRyZWYiOiIxMTUifX0sIk1heFdpZHRoIjo5NjAuMCwiTWF4SGVpZ2h0IjoiSW5maW5pdHkiLCJTbWFydEZvcmVncm91bmRJc0FjdGl2ZSI6ZmFsc2UsIkhvcml6b250YWxBbGlnbm1lbnQiOjAsIlZlcnRpY2FsQWxpZ25tZW50IjowLCJTbWFydEZvcmVncm91bmQiOm51bGwsIkJhY2tncm91bmRGaWxsVHlwZSI6MCwiTWFyZ2luIjp7IiRpZCI6IjU0MSIsIlRvcCI6MCwiTGVmdCI6MCwiUmlnaHQiOjAsIkJvdHRvbSI6MH0sIlBhZGRpbmciOnsiJGlkIjoiNTQyIiwiVG9wIjowLCJMZWZ0IjowLCJSaWdodCI6MCwiQm90dG9tIjowfSwiQmFja2dyb3VuZCI6eyIkcmVmIjoiMTE4In0sIklzVmlzaWJsZSI6dHJ1ZSwiV2lkdGgiOjAuMCwiSGVpZ2h0IjowLjAsIkJvcmRlclN0eWxlIjp7IiRpZCI6IjU0MyIsIkxpbmVDb2xvciI6bnVsbCwiTGluZVdlaWdodCI6MC4wLCJMaW5lVHlwZSI6MCwiUGFyZW50U3R5bGUiOm51bGx9LCJQYXJlbnRTdHlsZSI6bnVsbH0sIkRhdGVTdHlsZSI6eyIkaWQiOiI1NDQiLCJGb250U2V0dGluZ3MiOnsiJGlkIjoiNTQ1IiwiRm9udFNpemUiOjEwLCJGb250TmFtZSI6IkNhbGlicmkiLCJJc0JvbGQiOmZhbHNlLCJJc0l0YWxpYyI6ZmFsc2UsIklzVW5kZXJsaW5lZCI6ZmFsc2UsIlBhcmVudFN0eWxlIjpudWxsfSwiQXV0b1NpemUiOjAsIkZvcmVncm91bmQiOnsiJGlkIjoiNTQ2IiwiQ29sb3IiOnsiJHJlZiI6IjEyMiJ9fSwiTWF4V2lkdGgiOjIwMC4wLCJNYXhIZWlnaHQiOiJJbmZpbml0eSIsIlNtYXJ0Rm9yZWdyb3VuZElzQWN0aXZlIjpmYWxzZSwiSG9yaXpvbnRhbEFsaWdubWVudCI6MCwiVmVydGljYWxBbGlnbm1lbnQiOjAsIlNtYXJ0Rm9yZWdyb3VuZCI6bnVsbCwiQmFja2dyb3VuZEZpbGxUeXBlIjowLCJNYXJnaW4iOnsiJGlkIjoiNTQ3IiwiVG9wIjowLCJMZWZ0IjowLCJSaWdodCI6MCwiQm90dG9tIjowfSwiUGFkZGluZyI6eyIkaWQiOiI1NDgiLCJUb3AiOjAsIkxlZnQiOjAsIlJpZ2h0IjowLCJCb3R0b20iOjB9LCJCYWNrZ3JvdW5kIjp7IiRyZWYiOiIxMjUifSwiSXNWaXNpYmxlIjp0cnVlLCJXaWR0aCI6MC4wLCJIZWlnaHQiOjAuMCwiQm9yZGVyU3R5bGUiOnsiJGlkIjoiNTQ5IiwiTGluZUNvbG9yIjpudWxsLCJMaW5lV2VpZ2h0IjowLjAsIkxpbmVUeXBlIjowLCJQYXJlbnRTdHlsZSI6bnVsbH0sIlBhcmVudFN0eWxlIjpudWxsfSwiRGF0ZUZvcm1hdCI6eyIkaWQiOiI1NTA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1NTEiLCJEYXRlUGFydElzVmlzaWJsZSI6ZmFsc2UsIlRpbWVQYXJ0SXNWaXNpYmxlIjpmYWxzZX19LCJXZWVrTnVtYmVyaW5nIjp7IiRpZCI6IjU1MiIsIkZvcm1hdCI6MCwiSXNWaXNpYmxlIjpmYWxzZSwiTGFzdEtub3duVmlzaWJpbGl0eVN0YXRlIjpmYWxzZX0sIklzVmlzaWJsZSI6dHJ1ZSwiUGFyZW50U3R5bGUiOm51bGx9LCJJbmRleCI6MTAsIlNtYXJ0RHVyYXRpb25BY3RpdmF0ZWQiOmZhbHNlLCJEYXRlRm9ybWF0Ijp7IiRyZWYiOiI1NTAifSwiV2Vla051bWJlcmluZyI6eyIkaWQiOiI1NTMiLCJGb3JtYXQiOjAsIklzVmlzaWJsZSI6ZmFsc2UsIkxhc3RLbm93blZpc2liaWxpdHlTdGF0ZSI6ZmFsc2V9LCJJZCI6IjYwNTgxYjM4LWJhNjYtNGNiYS1hYTdmLWU4MGM2ZDE3ZTg5OCIsIkltcG9ydElkIjpudWxsLCJUaXRsZSI6IlNlbnRpbmVsLTNCIChFVSkiLCJOb3RlIjpudWxsLCJIeXBlcmxpbmsiOnsiJGlkIjoiNTU0IiwiQWRkcmVzcyI6bnVsbCwiU3ViQWRkcmVzcyI6bnVsbH0sIklzQ2hhbmdlZCI6ZmFsc2UsIklzTmV3IjpmYWxzZX0seyIkaWQiOiI1NTUiLCJHcm91cE5hbWUiOm51bGwsIlN0YXJ0RGF0ZSI6IjIwMjAtMTEtMTVUMDA6MDA6MDBaIiwiRW5kRGF0ZSI6IjIwMjctMTEtMTVUMjM6NTk6MDBaIiwiUGVyY2VudGFnZUNvbXBsZXRlIjpudWxsLCJTdHlsZSI6eyIkaWQiOiI1NTYiLCJTaGFwZSI6MCwiU2hhcGVUaGlja25lc3MiOjEsIkR1cmF0aW9uRm9ybWF0IjowLCJJbmNsdWRlTm9uV29ya2luZ0RheXNJbkR1cmF0aW9uIjpmYWxzZSwiUGVyY2VudGFnZUNvbXBsZXRlU3R5bGUiOnsiJGlkIjoiNTU3IiwiRm9udFNldHRpbmdzIjp7IiRpZCI6IjU1OCIsIkZvbnRTaXplIjoxMCwiRm9udE5hbWUiOiJDYWxpYnJpIiwiSXNCb2xkIjpmYWxzZSwiSXNJdGFsaWMiOmZhbHNlLCJJc1VuZGVybGluZWQiOmZhbHNlLCJQYXJlbnRTdHlsZSI6bnVsbH0sIkF1dG9TaXplIjowLCJGb3JlZ3JvdW5kIjp7IiRpZCI6IjU1OSIsIkNvbG9yIjp7IiRyZWYiOiI4NyJ9fSwiTWF4V2lkdGgiOjIwMC4wLCJNYXhIZWlnaHQiOiJJbmZpbml0eSIsIlNtYXJ0Rm9yZWdyb3VuZElzQWN0aXZlIjpmYWxzZSwiSG9yaXpvbnRhbEFsaWdubWVudCI6MCwiVmVydGljYWxBbGlnbm1lbnQiOjAsIlNtYXJ0Rm9yZWdyb3VuZCI6bnVsbCwiQmFja2dyb3VuZEZpbGxUeXBlIjowLCJNYXJnaW4iOnsiJGlkIjoiNTYwIiwiVG9wIjowLCJMZWZ0IjowLCJSaWdodCI6MCwiQm90dG9tIjowfSwiUGFkZGluZyI6eyIkaWQiOiI1NjEiLCJUb3AiOjAsIkxlZnQiOjAsIlJpZ2h0IjowLCJCb3R0b20iOjB9LCJCYWNrZ3JvdW5kIjp7IiRyZWYiOiI5MCJ9LCJJc1Zpc2libGUiOnRydWUsIldpZHRoIjowLjAsIkhlaWdodCI6MC4wLCJCb3JkZXJTdHlsZSI6eyIkaWQiOiI1NjIiLCJMaW5lQ29sb3IiOm51bGwsIkxpbmVXZWlnaHQiOjAuMCwiTGluZVR5cGUiOjAsIlBhcmVudFN0eWxlIjpudWxsfSwiUGFyZW50U3R5bGUiOm51bGx9LCJEdXJhdGlvblN0eWxlIjp7IiRpZCI6IjU2MyIsIkZvbnRTZXR0aW5ncyI6eyIkaWQiOiI1NjQiLCJGb250U2l6ZSI6MTAsIkZvbnROYW1lIjoiQ2FsaWJyaSIsIklzQm9sZCI6ZmFsc2UsIklzSXRhbGljIjpmYWxzZSwiSXNVbmRlcmxpbmVkIjpmYWxzZSwiUGFyZW50U3R5bGUiOm51bGx9LCJBdXRvU2l6ZSI6MCwiRm9yZWdyb3VuZCI6eyIkaWQiOiI1NjUiLCJDb2xvciI6eyIkcmVmIjoiOTQifX0sIk1heFdpZHRoIjoyMDAuMCwiTWF4SGVpZ2h0IjoiSW5maW5pdHkiLCJTbWFydEZvcmVncm91bmRJc0FjdGl2ZSI6ZmFsc2UsIkhvcml6b250YWxBbGlnbm1lbnQiOjAsIlZlcnRpY2FsQWxpZ25tZW50IjowLCJTbWFydEZvcmVncm91bmQiOm51bGwsIkJhY2tncm91bmRGaWxsVHlwZSI6MCwiTWFyZ2luIjp7IiRpZCI6IjU2NiIsIlRvcCI6MCwiTGVmdCI6MCwiUmlnaHQiOjAsIkJvdHRvbSI6MH0sIlBhZGRpbmciOnsiJGlkIjoiNTY3IiwiVG9wIjowLCJMZWZ0IjowLCJSaWdodCI6MCwiQm90dG9tIjowfSwiQmFja2dyb3VuZCI6eyIkcmVmIjoiOTcifSwiSXNWaXNpYmxlIjp0cnVlLCJXaWR0aCI6MC4wLCJIZWlnaHQiOjAuMCwiQm9yZGVyU3R5bGUiOnsiJGlkIjoiNTY4IiwiTGluZUNvbG9yIjpudWxsLCJMaW5lV2VpZ2h0IjowLjAsIkxpbmVUeXBlIjowLCJQYXJlbnRTdHlsZSI6bnVsbH0sIlBhcmVudFN0eWxlIjpudWxsfSwiSG9yaXpvbnRhbENvbm5lY3RvclN0eWxlIjp7IiRpZCI6IjU2OSIsIkxpbmVDb2xvciI6eyIkcmVmIjoiOTkifSwiTGluZVdlaWdodCI6MS4wLCJMaW5lVHlwZSI6MCwiUGFyZW50U3R5bGUiOm51bGx9LCJWZXJ0aWNhbENvbm5lY3RvclN0eWxlIjp7IiRpZCI6IjU3MC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1NzEiLCJNYXJnaW4iOnsiJGlkIjoiNTcyIiwiVG9wIjowLCJMZWZ0Ijo0LCJSaWdodCI6NCwiQm90dG9tIjowfSwiUGFkZGluZyI6eyIkaWQiOiI1NzMiLCJUb3AiOjAsIkxlZnQiOjAsIlJpZ2h0IjowLCJCb3R0b20iOjB9LCJCYWNrZ3JvdW5kIjp7IiRpZCI6IjU3NCIsIkNvbG9yIjp7IiRpZCI6IjU3NSIsIkEiOjI1NSwiUiI6NjgsIkciOjExNCwiQiI6MTk2fX0sIklzVmlzaWJsZSI6dHJ1ZSwiV2lkdGgiOjAuMCwiSGVpZ2h0IjoxNi4wLCJCb3JkZXJTdHlsZSI6eyIkaWQiOiI1NzYiLCJMaW5lQ29sb3IiOnsiJHJlZiI6IjExMCJ9LCJMaW5lV2VpZ2h0IjowLjAsIkxpbmVUeXBlIjowLCJQYXJlbnRTdHlsZSI6bnVsbH0sIlBhcmVudFN0eWxlIjpudWxsfSwiVGl0bGVTdHlsZSI6eyIkaWQiOiI1NzciLCJGb250U2V0dGluZ3MiOnsiJGlkIjoiNTc4IiwiRm9udFNpemUiOjExLCJGb250TmFtZSI6IkNhbGlicmkiLCJJc0JvbGQiOnRydWUsIklzSXRhbGljIjpmYWxzZSwiSXNVbmRlcmxpbmVkIjpmYWxzZSwiUGFyZW50U3R5bGUiOm51bGx9LCJBdXRvU2l6ZSI6MCwiRm9yZWdyb3VuZCI6eyIkaWQiOiI1NzkiLCJDb2xvciI6eyIkcmVmIjoiMTE1In19LCJNYXhXaWR0aCI6OTYwLjAsIk1heEhlaWdodCI6IkluZmluaXR5IiwiU21hcnRGb3JlZ3JvdW5kSXNBY3RpdmUiOmZhbHNlLCJIb3Jpem9udGFsQWxpZ25tZW50IjowLCJWZXJ0aWNhbEFsaWdubWVudCI6MCwiU21hcnRGb3JlZ3JvdW5kIjpudWxsLCJCYWNrZ3JvdW5kRmlsbFR5cGUiOjAsIk1hcmdpbiI6eyIkaWQiOiI1ODAiLCJUb3AiOjAsIkxlZnQiOjAsIlJpZ2h0IjowLCJCb3R0b20iOjB9LCJQYWRkaW5nIjp7IiRpZCI6IjU4MSIsIlRvcCI6MCwiTGVmdCI6MCwiUmlnaHQiOjAsIkJvdHRvbSI6MH0sIkJhY2tncm91bmQiOnsiJHJlZiI6IjExOCJ9LCJJc1Zpc2libGUiOnRydWUsIldpZHRoIjowLjAsIkhlaWdodCI6MC4wLCJCb3JkZXJTdHlsZSI6eyIkaWQiOiI1ODIiLCJMaW5lQ29sb3IiOm51bGwsIkxpbmVXZWlnaHQiOjAuMCwiTGluZVR5cGUiOjAsIlBhcmVudFN0eWxlIjpudWxsfSwiUGFyZW50U3R5bGUiOm51bGx9LCJEYXRlU3R5bGUiOnsiJGlkIjoiNTgzIiwiRm9udFNldHRpbmdzIjp7IiRpZCI6IjU4NCIsIkZvbnRTaXplIjoxMCwiRm9udE5hbWUiOiJDYWxpYnJpIiwiSXNCb2xkIjpmYWxzZSwiSXNJdGFsaWMiOmZhbHNlLCJJc1VuZGVybGluZWQiOmZhbHNlLCJQYXJlbnRTdHlsZSI6bnVsbH0sIkF1dG9TaXplIjowLCJGb3JlZ3JvdW5kIjp7IiRpZCI6IjU4NSIsIkNvbG9yIjp7IiRyZWYiOiIxMjIifX0sIk1heFdpZHRoIjoyMDAuMCwiTWF4SGVpZ2h0IjoiSW5maW5pdHkiLCJTbWFydEZvcmVncm91bmRJc0FjdGl2ZSI6ZmFsc2UsIkhvcml6b250YWxBbGlnbm1lbnQiOjAsIlZlcnRpY2FsQWxpZ25tZW50IjowLCJTbWFydEZvcmVncm91bmQiOm51bGwsIkJhY2tncm91bmRGaWxsVHlwZSI6MCwiTWFyZ2luIjp7IiRpZCI6IjU4NiIsIlRvcCI6MCwiTGVmdCI6MCwiUmlnaHQiOjAsIkJvdHRvbSI6MH0sIlBhZGRpbmciOnsiJGlkIjoiNTg3IiwiVG9wIjowLCJMZWZ0IjowLCJSaWdodCI6MCwiQm90dG9tIjowfSwiQmFja2dyb3VuZCI6eyIkcmVmIjoiMTI1In0sIklzVmlzaWJsZSI6dHJ1ZSwiV2lkdGgiOjAuMCwiSGVpZ2h0IjowLjAsIkJvcmRlclN0eWxlIjp7IiRpZCI6IjU4OCIsIkxpbmVDb2xvciI6bnVsbCwiTGluZVdlaWdodCI6MC4wLCJMaW5lVHlwZSI6MCwiUGFyZW50U3R5bGUiOm51bGx9LCJQYXJlbnRTdHlsZSI6bnVsbH0sIkRhdGVGb3JtYXQiOnsiJGlkIjoiNTg5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TkwIiwiRGF0ZVBhcnRJc1Zpc2libGUiOmZhbHNlLCJUaW1lUGFydElzVmlzaWJsZSI6ZmFsc2V9fSwiV2Vla051bWJlcmluZyI6eyIkaWQiOiI1OTEiLCJGb3JtYXQiOjAsIklzVmlzaWJsZSI6ZmFsc2UsIkxhc3RLbm93blZpc2liaWxpdHlTdGF0ZSI6ZmFsc2V9LCJJc1Zpc2libGUiOnRydWUsIlBhcmVudFN0eWxlIjpudWxsfSwiSW5kZXgiOjExLCJTbWFydER1cmF0aW9uQWN0aXZhdGVkIjpmYWxzZSwiRGF0ZUZvcm1hdCI6eyIkcmVmIjoiNTg5In0sIldlZWtOdW1iZXJpbmciOnsiJGlkIjoiNTkyIiwiRm9ybWF0IjowLCJJc1Zpc2libGUiOmZhbHNlLCJMYXN0S25vd25WaXNpYmlsaXR5U3RhdGUiOmZhbHNlfSwiSWQiOiI1ZWYyOWNhNi1mNmYwLTQ2ZDQtOTRkMi0yYWQ0YTdjMTUwZWQiLCJJbXBvcnRJZCI6bnVsbCwiVGl0bGUiOiJKYXNvbi1DUy9TZW50aW5lbC02QSAoRXNhL0V1bWV0c2F0L05hc2EpIiwiTm90ZSI6bnVsbCwiSHlwZXJsaW5rIjp7IiRpZCI6IjU5MyIsIkFkZHJlc3MiOm51bGwsIlN1YkFkZHJlc3MiOm51bGx9LCJJc0NoYW5nZWQiOmZhbHNlLCJJc05ldyI6ZmFsc2V9LHsiJGlkIjoiNTk0IiwiR3JvdXBOYW1lIjpudWxsLCJTdGFydERhdGUiOiIyMDIyLTAyLTE1VDAwOjAwOjAwWiIsIkVuZERhdGUiOiIyMDI1LTAyLTE1VDIzOjU5OjAwWiIsIlBlcmNlbnRhZ2VDb21wbGV0ZSI6bnVsbCwiU3R5bGUiOnsiJGlkIjoiNTk1IiwiU2hhcGUiOjAsIlNoYXBlVGhpY2tuZXNzIjoxLCJEdXJhdGlvbkZvcm1hdCI6MCwiSW5jbHVkZU5vbldvcmtpbmdEYXlzSW5EdXJhdGlvbiI6ZmFsc2UsIlBlcmNlbnRhZ2VDb21wbGV0ZVN0eWxlIjp7IiRpZCI6IjU5NiIsIkZvbnRTZXR0aW5ncyI6eyIkaWQiOiI1OTciLCJGb250U2l6ZSI6MTAsIkZvbnROYW1lIjoiQ2FsaWJyaSIsIklzQm9sZCI6ZmFsc2UsIklzSXRhbGljIjpmYWxzZSwiSXNVbmRlcmxpbmVkIjpmYWxzZSwiUGFyZW50U3R5bGUiOm51bGx9LCJBdXRvU2l6ZSI6MCwiRm9yZWdyb3VuZCI6eyIkaWQiOiI1OTgiLCJDb2xvciI6eyIkcmVmIjoiODcifX0sIk1heFdpZHRoIjoyMDAuMCwiTWF4SGVpZ2h0IjoiSW5maW5pdHkiLCJTbWFydEZvcmVncm91bmRJc0FjdGl2ZSI6ZmFsc2UsIkhvcml6b250YWxBbGlnbm1lbnQiOjAsIlZlcnRpY2FsQWxpZ25tZW50IjowLCJTbWFydEZvcmVncm91bmQiOm51bGwsIkJhY2tncm91bmRGaWxsVHlwZSI6MCwiTWFyZ2luIjp7IiRpZCI6IjU5OSIsIlRvcCI6MCwiTGVmdCI6MCwiUmlnaHQiOjAsIkJvdHRvbSI6MH0sIlBhZGRpbmciOnsiJGlkIjoiNjAwIiwiVG9wIjowLCJMZWZ0IjowLCJSaWdodCI6MCwiQm90dG9tIjowfSwiQmFja2dyb3VuZCI6eyIkcmVmIjoiOTAifSwiSXNWaXNpYmxlIjp0cnVlLCJXaWR0aCI6MC4wLCJIZWlnaHQiOjAuMCwiQm9yZGVyU3R5bGUiOnsiJGlkIjoiNjAxIiwiTGluZUNvbG9yIjpudWxsLCJMaW5lV2VpZ2h0IjowLjAsIkxpbmVUeXBlIjowLCJQYXJlbnRTdHlsZSI6bnVsbH0sIlBhcmVudFN0eWxlIjpudWxsfSwiRHVyYXRpb25TdHlsZSI6eyIkaWQiOiI2MDIiLCJGb250U2V0dGluZ3MiOnsiJGlkIjoiNjAzIiwiRm9udFNpemUiOjEwLCJGb250TmFtZSI6IkNhbGlicmkiLCJJc0JvbGQiOmZhbHNlLCJJc0l0YWxpYyI6ZmFsc2UsIklzVW5kZXJsaW5lZCI6ZmFsc2UsIlBhcmVudFN0eWxlIjpudWxsfSwiQXV0b1NpemUiOjAsIkZvcmVncm91bmQiOnsiJGlkIjoiNjA0IiwiQ29sb3IiOnsiJHJlZiI6Ijk0In19LCJNYXhXaWR0aCI6MjAwLjAsIk1heEhlaWdodCI6IkluZmluaXR5IiwiU21hcnRGb3JlZ3JvdW5kSXNBY3RpdmUiOmZhbHNlLCJIb3Jpem9udGFsQWxpZ25tZW50IjowLCJWZXJ0aWNhbEFsaWdubWVudCI6MCwiU21hcnRGb3JlZ3JvdW5kIjpudWxsLCJCYWNrZ3JvdW5kRmlsbFR5cGUiOjAsIk1hcmdpbiI6eyIkaWQiOiI2MDUiLCJUb3AiOjAsIkxlZnQiOjAsIlJpZ2h0IjowLCJCb3R0b20iOjB9LCJQYWRkaW5nIjp7IiRpZCI6IjYwNiIsIlRvcCI6MCwiTGVmdCI6MCwiUmlnaHQiOjAsIkJvdHRvbSI6MH0sIkJhY2tncm91bmQiOnsiJHJlZiI6Ijk3In0sIklzVmlzaWJsZSI6dHJ1ZSwiV2lkdGgiOjAuMCwiSGVpZ2h0IjowLjAsIkJvcmRlclN0eWxlIjp7IiRpZCI6IjYwNyIsIkxpbmVDb2xvciI6bnVsbCwiTGluZVdlaWdodCI6MC4wLCJMaW5lVHlwZSI6MCwiUGFyZW50U3R5bGUiOm51bGx9LCJQYXJlbnRTdHlsZSI6bnVsbH0sIkhvcml6b250YWxDb25uZWN0b3JTdHlsZSI6eyIkaWQiOiI2MDgiLCJMaW5lQ29sb3IiOnsiJHJlZiI6Ijk5In0sIkxpbmVXZWlnaHQiOjEuMCwiTGluZVR5cGUiOjAsIlBhcmVudFN0eWxlIjpudWxsfSwiVmVydGljYWxDb25uZWN0b3JTdHlsZSI6eyIkaWQiOiI2MDk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jEwIiwiTWFyZ2luIjp7IiRpZCI6IjYxMSIsIlRvcCI6MCwiTGVmdCI6NCwiUmlnaHQiOjQsIkJvdHRvbSI6MH0sIlBhZGRpbmciOnsiJGlkIjoiNjEyIiwiVG9wIjowLCJMZWZ0IjowLCJSaWdodCI6MCwiQm90dG9tIjowfSwiQmFja2dyb3VuZCI6eyIkaWQiOiI2MTMiLCJDb2xvciI6eyIkaWQiOiI2MTQiLCJBIjoyNTUsIlIiOjY4LCJHIjoxMTQsIkIiOjE5Nn19LCJJc1Zpc2libGUiOnRydWUsIldpZHRoIjowLjAsIkhlaWdodCI6MTYuMCwiQm9yZGVyU3R5bGUiOnsiJGlkIjoiNjE1IiwiTGluZUNvbG9yIjp7IiRyZWYiOiIxMTAifSwiTGluZVdlaWdodCI6MC4wLCJMaW5lVHlwZSI6MCwiUGFyZW50U3R5bGUiOm51bGx9LCJQYXJlbnRTdHlsZSI6bnVsbH0sIlRpdGxlU3R5bGUiOnsiJGlkIjoiNjE2IiwiRm9udFNldHRpbmdzIjp7IiRpZCI6IjYxNyIsIkZvbnRTaXplIjoxMSwiRm9udE5hbWUiOiJDYWxpYnJpIiwiSXNCb2xkIjp0cnVlLCJJc0l0YWxpYyI6ZmFsc2UsIklzVW5kZXJsaW5lZCI6ZmFsc2UsIlBhcmVudFN0eWxlIjpudWxsfSwiQXV0b1NpemUiOjAsIkZvcmVncm91bmQiOnsiJGlkIjoiNjE4IiwiQ29sb3IiOnsiJHJlZiI6IjExNSJ9fSwiTWF4V2lkdGgiOjk2MC4wLCJNYXhIZWlnaHQiOiJJbmZpbml0eSIsIlNtYXJ0Rm9yZWdyb3VuZElzQWN0aXZlIjpmYWxzZSwiSG9yaXpvbnRhbEFsaWdubWVudCI6MCwiVmVydGljYWxBbGlnbm1lbnQiOjAsIlNtYXJ0Rm9yZWdyb3VuZCI6bnVsbCwiQmFja2dyb3VuZEZpbGxUeXBlIjowLCJNYXJnaW4iOnsiJGlkIjoiNjE5IiwiVG9wIjowLCJMZWZ0IjowLCJSaWdodCI6MCwiQm90dG9tIjowfSwiUGFkZGluZyI6eyIkaWQiOiI2MjAiLCJUb3AiOjAsIkxlZnQiOjAsIlJpZ2h0IjowLCJCb3R0b20iOjB9LCJCYWNrZ3JvdW5kIjp7IiRyZWYiOiIxMTgifSwiSXNWaXNpYmxlIjp0cnVlLCJXaWR0aCI6MC4wLCJIZWlnaHQiOjAuMCwiQm9yZGVyU3R5bGUiOnsiJGlkIjoiNjIxIiwiTGluZUNvbG9yIjpudWxsLCJMaW5lV2VpZ2h0IjowLjAsIkxpbmVUeXBlIjowLCJQYXJlbnRTdHlsZSI6bnVsbH0sIlBhcmVudFN0eWxlIjpudWxsfSwiRGF0ZVN0eWxlIjp7IiRpZCI6IjYyMiIsIkZvbnRTZXR0aW5ncyI6eyIkaWQiOiI2MjMiLCJGb250U2l6ZSI6MTAsIkZvbnROYW1lIjoiQ2FsaWJyaSIsIklzQm9sZCI6ZmFsc2UsIklzSXRhbGljIjpmYWxzZSwiSXNVbmRlcmxpbmVkIjpmYWxzZSwiUGFyZW50U3R5bGUiOm51bGx9LCJBdXRvU2l6ZSI6MCwiRm9yZWdyb3VuZCI6eyIkaWQiOiI2MjQiLCJDb2xvciI6eyIkcmVmIjoiMTIyIn19LCJNYXhXaWR0aCI6MjAwLjAsIk1heEhlaWdodCI6IkluZmluaXR5IiwiU21hcnRGb3JlZ3JvdW5kSXNBY3RpdmUiOmZhbHNlLCJIb3Jpem9udGFsQWxpZ25tZW50IjowLCJWZXJ0aWNhbEFsaWdubWVudCI6MCwiU21hcnRGb3JlZ3JvdW5kIjpudWxsLCJCYWNrZ3JvdW5kRmlsbFR5cGUiOjAsIk1hcmdpbiI6eyIkaWQiOiI2MjUiLCJUb3AiOjAsIkxlZnQiOjAsIlJpZ2h0IjowLCJCb3R0b20iOjB9LCJQYWRkaW5nIjp7IiRpZCI6IjYyNiIsIlRvcCI6MCwiTGVmdCI6MCwiUmlnaHQiOjAsIkJvdHRvbSI6MH0sIkJhY2tncm91bmQiOnsiJHJlZiI6IjEyNSJ9LCJJc1Zpc2libGUiOnRydWUsIldpZHRoIjowLjAsIkhlaWdodCI6MC4wLCJCb3JkZXJTdHlsZSI6eyIkaWQiOiI2MjciLCJMaW5lQ29sb3IiOm51bGwsIkxpbmVXZWlnaHQiOjAuMCwiTGluZVR5cGUiOjAsIlBhcmVudFN0eWxlIjpudWxsfSwiUGFyZW50U3R5bGUiOm51bGx9LCJEYXRlRm9ybWF0Ijp7IiRpZCI6IjYyOC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YyOSIsIkRhdGVQYXJ0SXNWaXNpYmxlIjpmYWxzZSwiVGltZVBhcnRJc1Zpc2libGUiOmZhbHNlfX0sIldlZWtOdW1iZXJpbmciOnsiJGlkIjoiNjMwIiwiRm9ybWF0IjowLCJJc1Zpc2libGUiOmZhbHNlLCJMYXN0S25vd25WaXNpYmlsaXR5U3RhdGUiOmZhbHNlfSwiSXNWaXNpYmxlIjp0cnVlLCJQYXJlbnRTdHlsZSI6bnVsbH0sIkluZGV4IjoxMiwiU21hcnREdXJhdGlvbkFjdGl2YXRlZCI6ZmFsc2UsIkRhdGVGb3JtYXQiOnsiJHJlZiI6IjYyOCJ9LCJXZWVrTnVtYmVyaW5nIjp7IiRpZCI6IjYzMSIsIkZvcm1hdCI6MCwiSXNWaXNpYmxlIjpmYWxzZSwiTGFzdEtub3duVmlzaWJpbGl0eVN0YXRlIjpmYWxzZX0sIklkIjoiYmZjNTgwMGMtMTA5OC00ZjBhLTk0NWYtMDAyMTYwOGExZjNmIiwiSW1wb3J0SWQiOm51bGwsIlRpdGxlIjoiU3dvdCAoTmFzYS9DbmVzKSIsIk5vdGUiOm51bGwsIkh5cGVybGluayI6eyIkaWQiOiI2MzIiLCJBZGRyZXNzIjpudWxsLCJTdWJBZGRyZXNzIjpudWxsfSwiSXNDaGFuZ2VkIjpmYWxzZSwiSXNOZXciOmZhbHNlfSx7IiRpZCI6IjYzMyIsIkdyb3VwTmFtZSI6bnVsbCwiU3RhcnREYXRlIjoiMjAyMy0wNy0wMVQwMDowMDowMFoiLCJFbmREYXRlIjoiMjAzMC0wNy0wMVQyMzo1OTowMFoiLCJQZXJjZW50YWdlQ29tcGxldGUiOm51bGwsIlN0eWxlIjp7IiRpZCI6IjYzNCIsIlNoYXBlIjowLCJTaGFwZVRoaWNrbmVzcyI6MSwiRHVyYXRpb25Gb3JtYXQiOjAsIkluY2x1ZGVOb25Xb3JraW5nRGF5c0luRHVyYXRpb24iOmZhbHNlLCJQZXJjZW50YWdlQ29tcGxldGVTdHlsZSI6eyIkaWQiOiI2MzUiLCJGb250U2V0dGluZ3MiOnsiJGlkIjoiNjM2IiwiRm9udFNpemUiOjEwLCJGb250TmFtZSI6IkNhbGlicmkiLCJJc0JvbGQiOmZhbHNlLCJJc0l0YWxpYyI6ZmFsc2UsIklzVW5kZXJsaW5lZCI6ZmFsc2UsIlBhcmVudFN0eWxlIjpudWxsfSwiQXV0b1NpemUiOjAsIkZvcmVncm91bmQiOnsiJGlkIjoiNjM3IiwiQ29sb3IiOnsiJHJlZiI6Ijg3In19LCJNYXhXaWR0aCI6MjAwLjAsIk1heEhlaWdodCI6IkluZmluaXR5IiwiU21hcnRGb3JlZ3JvdW5kSXNBY3RpdmUiOmZhbHNlLCJIb3Jpem9udGFsQWxpZ25tZW50IjowLCJWZXJ0aWNhbEFsaWdubWVudCI6MCwiU21hcnRGb3JlZ3JvdW5kIjpudWxsLCJCYWNrZ3JvdW5kRmlsbFR5cGUiOjAsIk1hcmdpbiI6eyIkaWQiOiI2MzgiLCJUb3AiOjAsIkxlZnQiOjAsIlJpZ2h0IjowLCJCb3R0b20iOjB9LCJQYWRkaW5nIjp7IiRpZCI6IjYzOSIsIlRvcCI6MCwiTGVmdCI6MCwiUmlnaHQiOjAsIkJvdHRvbSI6MH0sIkJhY2tncm91bmQiOnsiJHJlZiI6IjkwIn0sIklzVmlzaWJsZSI6dHJ1ZSwiV2lkdGgiOjAuMCwiSGVpZ2h0IjowLjAsIkJvcmRlclN0eWxlIjp7IiRpZCI6IjY0MCIsIkxpbmVDb2xvciI6bnVsbCwiTGluZVdlaWdodCI6MC4wLCJMaW5lVHlwZSI6MCwiUGFyZW50U3R5bGUiOm51bGx9LCJQYXJlbnRTdHlsZSI6bnVsbH0sIkR1cmF0aW9uU3R5bGUiOnsiJGlkIjoiNjQxIiwiRm9udFNldHRpbmdzIjp7IiRpZCI6IjY0MiIsIkZvbnRTaXplIjoxMCwiRm9udE5hbWUiOiJDYWxpYnJpIiwiSXNCb2xkIjpmYWxzZSwiSXNJdGFsaWMiOmZhbHNlLCJJc1VuZGVybGluZWQiOmZhbHNlLCJQYXJlbnRTdHlsZSI6bnVsbH0sIkF1dG9TaXplIjowLCJGb3JlZ3JvdW5kIjp7IiRpZCI6IjY0MyIsIkNvbG9yIjp7IiRyZWYiOiI5NCJ9fSwiTWF4V2lkdGgiOjIwMC4wLCJNYXhIZWlnaHQiOiJJbmZpbml0eSIsIlNtYXJ0Rm9yZWdyb3VuZElzQWN0aXZlIjpmYWxzZSwiSG9yaXpvbnRhbEFsaWdubWVudCI6MCwiVmVydGljYWxBbGlnbm1lbnQiOjAsIlNtYXJ0Rm9yZWdyb3VuZCI6bnVsbCwiQmFja2dyb3VuZEZpbGxUeXBlIjowLCJNYXJnaW4iOnsiJGlkIjoiNjQ0IiwiVG9wIjowLCJMZWZ0IjowLCJSaWdodCI6MCwiQm90dG9tIjowfSwiUGFkZGluZyI6eyIkaWQiOiI2NDUiLCJUb3AiOjAsIkxlZnQiOjAsIlJpZ2h0IjowLCJCb3R0b20iOjB9LCJCYWNrZ3JvdW5kIjp7IiRyZWYiOiI5NyJ9LCJJc1Zpc2libGUiOnRydWUsIldpZHRoIjowLjAsIkhlaWdodCI6MC4wLCJCb3JkZXJTdHlsZSI6eyIkaWQiOiI2NDYiLCJMaW5lQ29sb3IiOm51bGwsIkxpbmVXZWlnaHQiOjAuMCwiTGluZVR5cGUiOjAsIlBhcmVudFN0eWxlIjpudWxsfSwiUGFyZW50U3R5bGUiOm51bGx9LCJIb3Jpem9udGFsQ29ubmVjdG9yU3R5bGUiOnsiJGlkIjoiNjQ3IiwiTGluZUNvbG9yIjp7IiRyZWYiOiI5OSJ9LCJMaW5lV2VpZ2h0IjoxLjAsIkxpbmVUeXBlIjowLCJQYXJlbnRTdHlsZSI6bnVsbH0sIlZlcnRpY2FsQ29ubmVjdG9yU3R5bGUiOnsiJGlkIjoiNjQ4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Y0OSIsIk1hcmdpbiI6eyIkaWQiOiI2NTAiLCJUb3AiOjAsIkxlZnQiOjQsIlJpZ2h0Ijo0LCJCb3R0b20iOjB9LCJQYWRkaW5nIjp7IiRpZCI6IjY1MSIsIlRvcCI6MCwiTGVmdCI6MCwiUmlnaHQiOjAsIkJvdHRvbSI6MH0sIkJhY2tncm91bmQiOnsiJGlkIjoiNjUyIiwiQ29sb3IiOnsiJGlkIjoiNjUzIiwiQSI6MjU1LCJSIjo2OCwiRyI6MTE0LCJCIjoxOTZ9fSwiSXNWaXNpYmxlIjp0cnVlLCJXaWR0aCI6MC4wLCJIZWlnaHQiOjE2LjAsIkJvcmRlclN0eWxlIjp7IiRpZCI6IjY1NCIsIkxpbmVDb2xvciI6eyIkcmVmIjoiMTEwIn0sIkxpbmVXZWlnaHQiOjAuMCwiTGluZVR5cGUiOjAsIlBhcmVudFN0eWxlIjpudWxsfSwiUGFyZW50U3R5bGUiOm51bGx9LCJUaXRsZVN0eWxlIjp7IiRpZCI6IjY1NSIsIkZvbnRTZXR0aW5ncyI6eyIkaWQiOiI2NTYiLCJGb250U2l6ZSI6MTEsIkZvbnROYW1lIjoiQ2FsaWJyaSIsIklzQm9sZCI6dHJ1ZSwiSXNJdGFsaWMiOmZhbHNlLCJJc1VuZGVybGluZWQiOmZhbHNlLCJQYXJlbnRTdHlsZSI6bnVsbH0sIkF1dG9TaXplIjowLCJGb3JlZ3JvdW5kIjp7IiRpZCI6IjY1NyIsIkNvbG9yIjp7IiRyZWYiOiIxMTUifX0sIk1heFdpZHRoIjo5NjAuMCwiTWF4SGVpZ2h0IjoiSW5maW5pdHkiLCJTbWFydEZvcmVncm91bmRJc0FjdGl2ZSI6ZmFsc2UsIkhvcml6b250YWxBbGlnbm1lbnQiOjAsIlZlcnRpY2FsQWxpZ25tZW50IjowLCJTbWFydEZvcmVncm91bmQiOm51bGwsIkJhY2tncm91bmRGaWxsVHlwZSI6MCwiTWFyZ2luIjp7IiRpZCI6IjY1OCIsIlRvcCI6MCwiTGVmdCI6MCwiUmlnaHQiOjAsIkJvdHRvbSI6MH0sIlBhZGRpbmciOnsiJGlkIjoiNjU5IiwiVG9wIjowLCJMZWZ0IjowLCJSaWdodCI6MCwiQm90dG9tIjowfSwiQmFja2dyb3VuZCI6eyIkcmVmIjoiMTE4In0sIklzVmlzaWJsZSI6dHJ1ZSwiV2lkdGgiOjAuMCwiSGVpZ2h0IjowLjAsIkJvcmRlclN0eWxlIjp7IiRpZCI6IjY2MCIsIkxpbmVDb2xvciI6bnVsbCwiTGluZVdlaWdodCI6MC4wLCJMaW5lVHlwZSI6MCwiUGFyZW50U3R5bGUiOm51bGx9LCJQYXJlbnRTdHlsZSI6bnVsbH0sIkRhdGVTdHlsZSI6eyIkaWQiOiI2NjEiLCJGb250U2V0dGluZ3MiOnsiJGlkIjoiNjYyIiwiRm9udFNpemUiOjEwLCJGb250TmFtZSI6IkNhbGlicmkiLCJJc0JvbGQiOmZhbHNlLCJJc0l0YWxpYyI6ZmFsc2UsIklzVW5kZXJsaW5lZCI6ZmFsc2UsIlBhcmVudFN0eWxlIjpudWxsfSwiQXV0b1NpemUiOjAsIkZvcmVncm91bmQiOnsiJGlkIjoiNjYzIiwiQ29sb3IiOnsiJHJlZiI6IjEyMiJ9fSwiTWF4V2lkdGgiOjIwMC4wLCJNYXhIZWlnaHQiOiJJbmZpbml0eSIsIlNtYXJ0Rm9yZWdyb3VuZElzQWN0aXZlIjpmYWxzZSwiSG9yaXpvbnRhbEFsaWdubWVudCI6MCwiVmVydGljYWxBbGlnbm1lbnQiOjAsIlNtYXJ0Rm9yZWdyb3VuZCI6bnVsbCwiQmFja2dyb3VuZEZpbGxUeXBlIjowLCJNYXJnaW4iOnsiJGlkIjoiNjY0IiwiVG9wIjowLCJMZWZ0IjowLCJSaWdodCI6MCwiQm90dG9tIjowfSwiUGFkZGluZyI6eyIkaWQiOiI2NjUiLCJUb3AiOjAsIkxlZnQiOjAsIlJpZ2h0IjowLCJCb3R0b20iOjB9LCJCYWNrZ3JvdW5kIjp7IiRyZWYiOiIxMjUifSwiSXNWaXNpYmxlIjp0cnVlLCJXaWR0aCI6MC4wLCJIZWlnaHQiOjAuMCwiQm9yZGVyU3R5bGUiOnsiJGlkIjoiNjY2IiwiTGluZUNvbG9yIjpudWxsLCJMaW5lV2VpZ2h0IjowLjAsIkxpbmVUeXBlIjowLCJQYXJlbnRTdHlsZSI6bnVsbH0sIlBhcmVudFN0eWxlIjpudWxsfSwiRGF0ZUZvcm1hdCI6eyIkaWQiOiI2Njc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2NjgiLCJEYXRlUGFydElzVmlzaWJsZSI6ZmFsc2UsIlRpbWVQYXJ0SXNWaXNpYmxlIjpmYWxzZX19LCJXZWVrTnVtYmVyaW5nIjp7IiRpZCI6IjY2OSIsIkZvcm1hdCI6MCwiSXNWaXNpYmxlIjpmYWxzZSwiTGFzdEtub3duVmlzaWJpbGl0eVN0YXRlIjpmYWxzZX0sIklzVmlzaWJsZSI6dHJ1ZSwiUGFyZW50U3R5bGUiOm51bGx9LCJJbmRleCI6MTMsIlNtYXJ0RHVyYXRpb25BY3RpdmF0ZWQiOmZhbHNlLCJEYXRlRm9ybWF0Ijp7IiRyZWYiOiI2NjcifSwiV2Vla051bWJlcmluZyI6eyIkaWQiOiI2NzAiLCJGb3JtYXQiOjAsIklzVmlzaWJsZSI6ZmFsc2UsIkxhc3RLbm93blZpc2liaWxpdHlTdGF0ZSI6ZmFsc2V9LCJJZCI6IjU0MDAyMGVlLWZmNDEtNDRjMC1hZGI4LThjYjgwYzYzMjllMiIsIkltcG9ydElkIjpudWxsLCJUaXRsZSI6IlNlbnRpbmVsLTNDIChFVSkiLCJOb3RlIjpudWxsLCJIeXBlcmxpbmsiOnsiJGlkIjoiNjcxIiwiQWRkcmVzcyI6bnVsbCwiU3ViQWRkcmVzcyI6bnVsbH0sIklzQ2hhbmdlZCI6ZmFsc2UsIklzTmV3IjpmYWxzZX0seyIkaWQiOiI2NzIiLCJHcm91cE5hbWUiOm51bGwsIlN0YXJ0RGF0ZSI6IjIwMjUtMDctMDFUMDA6MDA6MDBaIiwiRW5kRGF0ZSI6IjIwMzItMDctMDFUMjM6NTk6MDBaIiwiUGVyY2VudGFnZUNvbXBsZXRlIjpudWxsLCJTdHlsZSI6eyIkaWQiOiI2NzMiLCJTaGFwZSI6MCwiU2hhcGVUaGlja25lc3MiOjEsIkR1cmF0aW9uRm9ybWF0IjowLCJJbmNsdWRlTm9uV29ya2luZ0RheXNJbkR1cmF0aW9uIjpmYWxzZSwiUGVyY2VudGFnZUNvbXBsZXRlU3R5bGUiOnsiJGlkIjoiNjc0IiwiRm9udFNldHRpbmdzIjp7IiRpZCI6IjY3NSIsIkZvbnRTaXplIjoxMCwiRm9udE5hbWUiOiJDYWxpYnJpIiwiSXNCb2xkIjpmYWxzZSwiSXNJdGFsaWMiOmZhbHNlLCJJc1VuZGVybGluZWQiOmZhbHNlLCJQYXJlbnRTdHlsZSI6bnVsbH0sIkF1dG9TaXplIjowLCJGb3JlZ3JvdW5kIjp7IiRpZCI6IjY3NiIsIkNvbG9yIjp7IiRyZWYiOiI4NyJ9fSwiTWF4V2lkdGgiOjIwMC4wLCJNYXhIZWlnaHQiOiJJbmZpbml0eSIsIlNtYXJ0Rm9yZWdyb3VuZElzQWN0aXZlIjpmYWxzZSwiSG9yaXpvbnRhbEFsaWdubWVudCI6MCwiVmVydGljYWxBbGlnbm1lbnQiOjAsIlNtYXJ0Rm9yZWdyb3VuZCI6bnVsbCwiQmFja2dyb3VuZEZpbGxUeXBlIjowLCJNYXJnaW4iOnsiJGlkIjoiNjc3IiwiVG9wIjowLCJMZWZ0IjowLCJSaWdodCI6MCwiQm90dG9tIjowfSwiUGFkZGluZyI6eyIkaWQiOiI2NzgiLCJUb3AiOjAsIkxlZnQiOjAsIlJpZ2h0IjowLCJCb3R0b20iOjB9LCJCYWNrZ3JvdW5kIjp7IiRyZWYiOiI5MCJ9LCJJc1Zpc2libGUiOnRydWUsIldpZHRoIjowLjAsIkhlaWdodCI6MC4wLCJCb3JkZXJTdHlsZSI6eyIkaWQiOiI2NzkiLCJMaW5lQ29sb3IiOm51bGwsIkxpbmVXZWlnaHQiOjAuMCwiTGluZVR5cGUiOjAsIlBhcmVudFN0eWxlIjpudWxsfSwiUGFyZW50U3R5bGUiOm51bGx9LCJEdXJhdGlvblN0eWxlIjp7IiRpZCI6IjY4MCIsIkZvbnRTZXR0aW5ncyI6eyIkaWQiOiI2ODEiLCJGb250U2l6ZSI6MTAsIkZvbnROYW1lIjoiQ2FsaWJyaSIsIklzQm9sZCI6ZmFsc2UsIklzSXRhbGljIjpmYWxzZSwiSXNVbmRlcmxpbmVkIjpmYWxzZSwiUGFyZW50U3R5bGUiOm51bGx9LCJBdXRvU2l6ZSI6MCwiRm9yZWdyb3VuZCI6eyIkaWQiOiI2ODIiLCJDb2xvciI6eyIkcmVmIjoiOTQifX0sIk1heFdpZHRoIjoyMDAuMCwiTWF4SGVpZ2h0IjoiSW5maW5pdHkiLCJTbWFydEZvcmVncm91bmRJc0FjdGl2ZSI6ZmFsc2UsIkhvcml6b250YWxBbGlnbm1lbnQiOjAsIlZlcnRpY2FsQWxpZ25tZW50IjowLCJTbWFydEZvcmVncm91bmQiOm51bGwsIkJhY2tncm91bmRGaWxsVHlwZSI6MCwiTWFyZ2luIjp7IiRpZCI6IjY4MyIsIlRvcCI6MCwiTGVmdCI6MCwiUmlnaHQiOjAsIkJvdHRvbSI6MH0sIlBhZGRpbmciOnsiJGlkIjoiNjg0IiwiVG9wIjowLCJMZWZ0IjowLCJSaWdodCI6MCwiQm90dG9tIjowfSwiQmFja2dyb3VuZCI6eyIkcmVmIjoiOTcifSwiSXNWaXNpYmxlIjp0cnVlLCJXaWR0aCI6MC4wLCJIZWlnaHQiOjAuMCwiQm9yZGVyU3R5bGUiOnsiJGlkIjoiNjg1IiwiTGluZUNvbG9yIjpudWxsLCJMaW5lV2VpZ2h0IjowLjAsIkxpbmVUeXBlIjowLCJQYXJlbnRTdHlsZSI6bnVsbH0sIlBhcmVudFN0eWxlIjpudWxsfSwiSG9yaXpvbnRhbENvbm5lY3RvclN0eWxlIjp7IiRpZCI6IjY4NiIsIkxpbmVDb2xvciI6eyIkcmVmIjoiOTkifSwiTGluZVdlaWdodCI6MS4wLCJMaW5lVHlwZSI6MCwiUGFyZW50U3R5bGUiOm51bGx9LCJWZXJ0aWNhbENvbm5lY3RvclN0eWxlIjp7IiRpZCI6IjY4Ny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2ODgiLCJNYXJnaW4iOnsiJGlkIjoiNjg5IiwiVG9wIjowLCJMZWZ0Ijo0LCJSaWdodCI6NCwiQm90dG9tIjowfSwiUGFkZGluZyI6eyIkaWQiOiI2OTAiLCJUb3AiOjAsIkxlZnQiOjAsIlJpZ2h0IjowLCJCb3R0b20iOjB9LCJCYWNrZ3JvdW5kIjp7IiRpZCI6IjY5MSIsIkNvbG9yIjp7IiRpZCI6IjY5MiIsIkEiOjI1NSwiUiI6NjgsIkciOjExNCwiQiI6MTk2fX0sIklzVmlzaWJsZSI6dHJ1ZSwiV2lkdGgiOjAuMCwiSGVpZ2h0IjoxNi4wLCJCb3JkZXJTdHlsZSI6eyIkaWQiOiI2OTMiLCJMaW5lQ29sb3IiOnsiJHJlZiI6IjExMCJ9LCJMaW5lV2VpZ2h0IjowLjAsIkxpbmVUeXBlIjowLCJQYXJlbnRTdHlsZSI6bnVsbH0sIlBhcmVudFN0eWxlIjpudWxsfSwiVGl0bGVTdHlsZSI6eyIkaWQiOiI2OTQiLCJGb250U2V0dGluZ3MiOnsiJGlkIjoiNjk1IiwiRm9udFNpemUiOjExLCJGb250TmFtZSI6IkNhbGlicmkiLCJJc0JvbGQiOnRydWUsIklzSXRhbGljIjpmYWxzZSwiSXNVbmRlcmxpbmVkIjpmYWxzZSwiUGFyZW50U3R5bGUiOm51bGx9LCJBdXRvU2l6ZSI6MCwiRm9yZWdyb3VuZCI6eyIkaWQiOiI2OTYiLCJDb2xvciI6eyIkcmVmIjoiMTE1In19LCJNYXhXaWR0aCI6OTYwLjAsIk1heEhlaWdodCI6IkluZmluaXR5IiwiU21hcnRGb3JlZ3JvdW5kSXNBY3RpdmUiOmZhbHNlLCJIb3Jpem9udGFsQWxpZ25tZW50IjowLCJWZXJ0aWNhbEFsaWdubWVudCI6MCwiU21hcnRGb3JlZ3JvdW5kIjpudWxsLCJCYWNrZ3JvdW5kRmlsbFR5cGUiOjAsIk1hcmdpbiI6eyIkaWQiOiI2OTciLCJUb3AiOjAsIkxlZnQiOjAsIlJpZ2h0IjowLCJCb3R0b20iOjB9LCJQYWRkaW5nIjp7IiRpZCI6IjY5OCIsIlRvcCI6MCwiTGVmdCI6MCwiUmlnaHQiOjAsIkJvdHRvbSI6MH0sIkJhY2tncm91bmQiOnsiJHJlZiI6IjExOCJ9LCJJc1Zpc2libGUiOnRydWUsIldpZHRoIjowLjAsIkhlaWdodCI6MC4wLCJCb3JkZXJTdHlsZSI6eyIkaWQiOiI2OTkiLCJMaW5lQ29sb3IiOm51bGwsIkxpbmVXZWlnaHQiOjAuMCwiTGluZVR5cGUiOjAsIlBhcmVudFN0eWxlIjpudWxsfSwiUGFyZW50U3R5bGUiOm51bGx9LCJEYXRlU3R5bGUiOnsiJGlkIjoiNzAwIiwiRm9udFNldHRpbmdzIjp7IiRpZCI6IjcwMSIsIkZvbnRTaXplIjoxMCwiRm9udE5hbWUiOiJDYWxpYnJpIiwiSXNCb2xkIjpmYWxzZSwiSXNJdGFsaWMiOmZhbHNlLCJJc1VuZGVybGluZWQiOmZhbHNlLCJQYXJlbnRTdHlsZSI6bnVsbH0sIkF1dG9TaXplIjowLCJGb3JlZ3JvdW5kIjp7IiRpZCI6IjcwMiIsIkNvbG9yIjp7IiRyZWYiOiIxMjIifX0sIk1heFdpZHRoIjoyMDAuMCwiTWF4SGVpZ2h0IjoiSW5maW5pdHkiLCJTbWFydEZvcmVncm91bmRJc0FjdGl2ZSI6ZmFsc2UsIkhvcml6b250YWxBbGlnbm1lbnQiOjAsIlZlcnRpY2FsQWxpZ25tZW50IjowLCJTbWFydEZvcmVncm91bmQiOm51bGwsIkJhY2tncm91bmRGaWxsVHlwZSI6MCwiTWFyZ2luIjp7IiRpZCI6IjcwMyIsIlRvcCI6MCwiTGVmdCI6MCwiUmlnaHQiOjAsIkJvdHRvbSI6MH0sIlBhZGRpbmciOnsiJGlkIjoiNzA0IiwiVG9wIjowLCJMZWZ0IjowLCJSaWdodCI6MCwiQm90dG9tIjowfSwiQmFja2dyb3VuZCI6eyIkcmVmIjoiMTI1In0sIklzVmlzaWJsZSI6dHJ1ZSwiV2lkdGgiOjAuMCwiSGVpZ2h0IjowLjAsIkJvcmRlclN0eWxlIjp7IiRpZCI6IjcwNSIsIkxpbmVDb2xvciI6bnVsbCwiTGluZVdlaWdodCI6MC4wLCJMaW5lVHlwZSI6MCwiUGFyZW50U3R5bGUiOm51bGx9LCJQYXJlbnRTdHlsZSI6bnVsbH0sIkRhdGVGb3JtYXQiOnsiJGlkIjoiNzA2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zA3IiwiRGF0ZVBhcnRJc1Zpc2libGUiOmZhbHNlLCJUaW1lUGFydElzVmlzaWJsZSI6ZmFsc2V9fSwiV2Vla051bWJlcmluZyI6eyIkaWQiOiI3MDgiLCJGb3JtYXQiOjAsIklzVmlzaWJsZSI6ZmFsc2UsIkxhc3RLbm93blZpc2liaWxpdHlTdGF0ZSI6ZmFsc2V9LCJJc1Zpc2libGUiOnRydWUsIlBhcmVudFN0eWxlIjpudWxsfSwiSW5kZXgiOjE0LCJTbWFydER1cmF0aW9uQWN0aXZhdGVkIjpmYWxzZSwiRGF0ZUZvcm1hdCI6eyIkcmVmIjoiNzA2In0sIldlZWtOdW1iZXJpbmciOnsiJGlkIjoiNzA5IiwiRm9ybWF0IjowLCJJc1Zpc2libGUiOmZhbHNlLCJMYXN0S25vd25WaXNpYmlsaXR5U3RhdGUiOmZhbHNlfSwiSWQiOiJkODJjMjBkOS0wMmM1LTQwZjctYWYzOC1kMmU4OWQxNDcxODQiLCJJbXBvcnRJZCI6bnVsbCwiVGl0bGUiOiJTZW50aW5lbC0zRCAoRVUpIiwiTm90ZSI6bnVsbCwiSHlwZXJsaW5rIjp7IiRpZCI6IjcxMCIsIkFkZHJlc3MiOm51bGwsIlN1YkFkZHJlc3MiOm51bGx9LCJJc0NoYW5nZWQiOmZhbHNlLCJJc05ldyI6ZmFsc2V9LHsiJGlkIjoiNzExIiwiR3JvdXBOYW1lIjpudWxsLCJTdGFydERhdGUiOiIyMDI1LTExLTE1VDAwOjAwOjAwWiIsIkVuZERhdGUiOiIyMDMyLTExLTE1VDIzOjU5OjAwWiIsIlBlcmNlbnRhZ2VDb21wbGV0ZSI6bnVsbCwiU3R5bGUiOnsiJGlkIjoiNzEyIiwiU2hhcGUiOjAsIlNoYXBlVGhpY2tuZXNzIjoxLCJEdXJhdGlvbkZvcm1hdCI6MCwiSW5jbHVkZU5vbldvcmtpbmdEYXlzSW5EdXJhdGlvbiI6ZmFsc2UsIlBlcmNlbnRhZ2VDb21wbGV0ZVN0eWxlIjp7IiRpZCI6IjcxMyIsIkZvbnRTZXR0aW5ncyI6eyIkaWQiOiI3MTQiLCJGb250U2l6ZSI6MTAsIkZvbnROYW1lIjoiQ2FsaWJyaSIsIklzQm9sZCI6ZmFsc2UsIklzSXRhbGljIjpmYWxzZSwiSXNVbmRlcmxpbmVkIjpmYWxzZSwiUGFyZW50U3R5bGUiOm51bGx9LCJBdXRvU2l6ZSI6MCwiRm9yZWdyb3VuZCI6eyIkaWQiOiI3MTUiLCJDb2xvciI6eyIkcmVmIjoiODcifX0sIk1heFdpZHRoIjoyMDAuMCwiTWF4SGVpZ2h0IjoiSW5maW5pdHkiLCJTbWFydEZvcmVncm91bmRJc0FjdGl2ZSI6ZmFsc2UsIkhvcml6b250YWxBbGlnbm1lbnQiOjAsIlZlcnRpY2FsQWxpZ25tZW50IjowLCJTbWFydEZvcmVncm91bmQiOm51bGwsIkJhY2tncm91bmRGaWxsVHlwZSI6MCwiTWFyZ2luIjp7IiRpZCI6IjcxNiIsIlRvcCI6MCwiTGVmdCI6MCwiUmlnaHQiOjAsIkJvdHRvbSI6MH0sIlBhZGRpbmciOnsiJGlkIjoiNzE3IiwiVG9wIjowLCJMZWZ0IjowLCJSaWdodCI6MCwiQm90dG9tIjowfSwiQmFja2dyb3VuZCI6eyIkcmVmIjoiOTAifSwiSXNWaXNpYmxlIjp0cnVlLCJXaWR0aCI6MC4wLCJIZWlnaHQiOjAuMCwiQm9yZGVyU3R5bGUiOnsiJGlkIjoiNzE4IiwiTGluZUNvbG9yIjpudWxsLCJMaW5lV2VpZ2h0IjowLjAsIkxpbmVUeXBlIjowLCJQYXJlbnRTdHlsZSI6bnVsbH0sIlBhcmVudFN0eWxlIjpudWxsfSwiRHVyYXRpb25TdHlsZSI6eyIkaWQiOiI3MTkiLCJGb250U2V0dGluZ3MiOnsiJGlkIjoiNzIwIiwiRm9udFNpemUiOjEwLCJGb250TmFtZSI6IkNhbGlicmkiLCJJc0JvbGQiOmZhbHNlLCJJc0l0YWxpYyI6ZmFsc2UsIklzVW5kZXJsaW5lZCI6ZmFsc2UsIlBhcmVudFN0eWxlIjpudWxsfSwiQXV0b1NpemUiOjAsIkZvcmVncm91bmQiOnsiJGlkIjoiNzIxIiwiQ29sb3IiOnsiJHJlZiI6Ijk0In19LCJNYXhXaWR0aCI6MjAwLjAsIk1heEhlaWdodCI6IkluZmluaXR5IiwiU21hcnRGb3JlZ3JvdW5kSXNBY3RpdmUiOmZhbHNlLCJIb3Jpem9udGFsQWxpZ25tZW50IjowLCJWZXJ0aWNhbEFsaWdubWVudCI6MCwiU21hcnRGb3JlZ3JvdW5kIjpudWxsLCJCYWNrZ3JvdW5kRmlsbFR5cGUiOjAsIk1hcmdpbiI6eyIkaWQiOiI3MjIiLCJUb3AiOjAsIkxlZnQiOjAsIlJpZ2h0IjowLCJCb3R0b20iOjB9LCJQYWRkaW5nIjp7IiRpZCI6IjcyMyIsIlRvcCI6MCwiTGVmdCI6MCwiUmlnaHQiOjAsIkJvdHRvbSI6MH0sIkJhY2tncm91bmQiOnsiJHJlZiI6Ijk3In0sIklzVmlzaWJsZSI6dHJ1ZSwiV2lkdGgiOjAuMCwiSGVpZ2h0IjowLjAsIkJvcmRlclN0eWxlIjp7IiRpZCI6IjcyNCIsIkxpbmVDb2xvciI6bnVsbCwiTGluZVdlaWdodCI6MC4wLCJMaW5lVHlwZSI6MCwiUGFyZW50U3R5bGUiOm51bGx9LCJQYXJlbnRTdHlsZSI6bnVsbH0sIkhvcml6b250YWxDb25uZWN0b3JTdHlsZSI6eyIkaWQiOiI3MjUiLCJMaW5lQ29sb3IiOnsiJHJlZiI6Ijk5In0sIkxpbmVXZWlnaHQiOjEuMCwiTGluZVR5cGUiOjAsIlBhcmVudFN0eWxlIjpudWxsfSwiVmVydGljYWxDb25uZWN0b3JTdHlsZSI6eyIkaWQiOiI3MjY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zI3IiwiTWFyZ2luIjp7IiRpZCI6IjcyOCIsIlRvcCI6MCwiTGVmdCI6NCwiUmlnaHQiOjQsIkJvdHRvbSI6MH0sIlBhZGRpbmciOnsiJGlkIjoiNzI5IiwiVG9wIjowLCJMZWZ0IjowLCJSaWdodCI6MCwiQm90dG9tIjowfSwiQmFja2dyb3VuZCI6eyIkaWQiOiI3MzAiLCJDb2xvciI6eyIkaWQiOiI3MzEiLCJBIjoyNTUsIlIiOjY4LCJHIjoxMTQsIkIiOjE5Nn19LCJJc1Zpc2libGUiOnRydWUsIldpZHRoIjowLjAsIkhlaWdodCI6MTYuMCwiQm9yZGVyU3R5bGUiOnsiJGlkIjoiNzMyIiwiTGluZUNvbG9yIjp7IiRyZWYiOiIxMTAifSwiTGluZVdlaWdodCI6MC4wLCJMaW5lVHlwZSI6MCwiUGFyZW50U3R5bGUiOm51bGx9LCJQYXJlbnRTdHlsZSI6bnVsbH0sIlRpdGxlU3R5bGUiOnsiJGlkIjoiNzMzIiwiRm9udFNldHRpbmdzIjp7IiRpZCI6IjczNCIsIkZvbnRTaXplIjoxMSwiRm9udE5hbWUiOiJDYWxpYnJpIiwiSXNCb2xkIjp0cnVlLCJJc0l0YWxpYyI6ZmFsc2UsIklzVW5kZXJsaW5lZCI6ZmFsc2UsIlBhcmVudFN0eWxlIjpudWxsfSwiQXV0b1NpemUiOjAsIkZvcmVncm91bmQiOnsiJGlkIjoiNzM1IiwiQ29sb3IiOnsiJHJlZiI6IjExNSJ9fSwiTWF4V2lkdGgiOjk2MC4wLCJNYXhIZWlnaHQiOiJJbmZpbml0eSIsIlNtYXJ0Rm9yZWdyb3VuZElzQWN0aXZlIjpmYWxzZSwiSG9yaXpvbnRhbEFsaWdubWVudCI6MCwiVmVydGljYWxBbGlnbm1lbnQiOjAsIlNtYXJ0Rm9yZWdyb3VuZCI6bnVsbCwiQmFja2dyb3VuZEZpbGxUeXBlIjowLCJNYXJnaW4iOnsiJGlkIjoiNzM2IiwiVG9wIjowLCJMZWZ0IjowLCJSaWdodCI6MCwiQm90dG9tIjowfSwiUGFkZGluZyI6eyIkaWQiOiI3MzciLCJUb3AiOjAsIkxlZnQiOjAsIlJpZ2h0IjowLCJCb3R0b20iOjB9LCJCYWNrZ3JvdW5kIjp7IiRyZWYiOiIxMTgifSwiSXNWaXNpYmxlIjp0cnVlLCJXaWR0aCI6MC4wLCJIZWlnaHQiOjAuMCwiQm9yZGVyU3R5bGUiOnsiJGlkIjoiNzM4IiwiTGluZUNvbG9yIjpudWxsLCJMaW5lV2VpZ2h0IjowLjAsIkxpbmVUeXBlIjowLCJQYXJlbnRTdHlsZSI6bnVsbH0sIlBhcmVudFN0eWxlIjpudWxsfSwiRGF0ZVN0eWxlIjp7IiRpZCI6IjczOSIsIkZvbnRTZXR0aW5ncyI6eyIkaWQiOiI3NDAiLCJGb250U2l6ZSI6MTAsIkZvbnROYW1lIjoiQ2FsaWJyaSIsIklzQm9sZCI6ZmFsc2UsIklzSXRhbGljIjpmYWxzZSwiSXNVbmRlcmxpbmVkIjpmYWxzZSwiUGFyZW50U3R5bGUiOm51bGx9LCJBdXRvU2l6ZSI6MCwiRm9yZWdyb3VuZCI6eyIkaWQiOiI3NDEiLCJDb2xvciI6eyIkcmVmIjoiMTIyIn19LCJNYXhXaWR0aCI6MjAwLjAsIk1heEhlaWdodCI6IkluZmluaXR5IiwiU21hcnRGb3JlZ3JvdW5kSXNBY3RpdmUiOmZhbHNlLCJIb3Jpem9udGFsQWxpZ25tZW50IjowLCJWZXJ0aWNhbEFsaWdubWVudCI6MCwiU21hcnRGb3JlZ3JvdW5kIjpudWxsLCJCYWNrZ3JvdW5kRmlsbFR5cGUiOjAsIk1hcmdpbiI6eyIkaWQiOiI3NDIiLCJUb3AiOjAsIkxlZnQiOjAsIlJpZ2h0IjowLCJCb3R0b20iOjB9LCJQYWRkaW5nIjp7IiRpZCI6Ijc0MyIsIlRvcCI6MCwiTGVmdCI6MCwiUmlnaHQiOjAsIkJvdHRvbSI6MH0sIkJhY2tncm91bmQiOnsiJHJlZiI6IjEyNSJ9LCJJc1Zpc2libGUiOnRydWUsIldpZHRoIjowLjAsIkhlaWdodCI6MC4wLCJCb3JkZXJTdHlsZSI6eyIkaWQiOiI3NDQiLCJMaW5lQ29sb3IiOm51bGwsIkxpbmVXZWlnaHQiOjAuMCwiTGluZVR5cGUiOjAsIlBhcmVudFN0eWxlIjpudWxsfSwiUGFyZW50U3R5bGUiOm51bGx9LCJEYXRlRm9ybWF0Ijp7IiRpZCI6Ijc0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c0NiIsIkRhdGVQYXJ0SXNWaXNpYmxlIjpmYWxzZSwiVGltZVBhcnRJc1Zpc2libGUiOmZhbHNlfX0sIldlZWtOdW1iZXJpbmciOnsiJGlkIjoiNzQ3IiwiRm9ybWF0IjowLCJJc1Zpc2libGUiOmZhbHNlLCJMYXN0S25vd25WaXNpYmlsaXR5U3RhdGUiOmZhbHNlfSwiSXNWaXNpYmxlIjp0cnVlLCJQYXJlbnRTdHlsZSI6bnVsbH0sIkluZGV4IjoxNSwiU21hcnREdXJhdGlvbkFjdGl2YXRlZCI6ZmFsc2UsIkRhdGVGb3JtYXQiOnsiJHJlZiI6Ijc0NSJ9LCJXZWVrTnVtYmVyaW5nIjp7IiRpZCI6Ijc0OCIsIkZvcm1hdCI6MCwiSXNWaXNpYmxlIjpmYWxzZSwiTGFzdEtub3duVmlzaWJpbGl0eVN0YXRlIjpmYWxzZX0sIklkIjoiZjk4ZWU5ZDAtZTMwMy00MjlhLThiNzMtNTk2YjlmOTU0MDdlIiwiSW1wb3J0SWQiOm51bGwsIlRpdGxlIjoiSmFzb24tQ1MvU2VudGluZWwtNkIgKEVVL0V1bWV0c2F0L05hc2EpIiwiTm90ZSI6bnVsbCwiSHlwZXJsaW5rIjp7IiRpZCI6Ijc0OSIsIkFkZHJlc3MiOm51bGwsIlN1YkFkZHJlc3MiOm51bGx9LCJJc0NoYW5nZWQiOmZhbHNlLCJJc05ldyI6ZmFsc2V9XSwiU3dpbWxhbmVzIjpbXSwiTXNQcm9qZWN0SXRlbXNUcmVlIjpudWxsLCJNZXRhZGF0YSI6eyIkaWQiOiI3NTAiLCJSZWNlbnRDb2xvcnNDb2xsZWN0aW9uIjoiW10iLCJNc3BMYXRlc3RJbXBvcnRJdGVtcyI6IntcIiRpZFwiOlwiMVwiLFwiUm9vdFwiOntcIkltcG9ydElkXCI6bnVsbCxcIklzSW1wb3J0ZWRcIjpmYWxzZSxcIkNoaWxkcmVuXCI6W119fSIsIk1zcFN5bmNCeVVpZCI6IkZhbHNlIiwiTXNwQ29sdW1uc01hcHBpbmciOiJbe1wiJGlkXCI6XCIxXCIsXCJTZWxlY3RlZE1hcHBpbmdcIjoxLFwiQ29sdW1uSGVhZGVyXCI6XCJTd2ltbGFuZVwifSx7XCIkaWRcIjpcIjJcIixcIlNlbGVjdGVkTWFwcGluZ1wiOjIsXCJDb2x1bW5IZWFkZXJcIjpcIk5hbWVcIn0se1wiJGlkXCI6XCIzXCIsXCJTZWxlY3RlZE1hcHBpbmdcIjozLFwiQ29sdW1uSGVhZGVyXCI6XCJTdGFydFwifSx7XCIkaWRcIjpcIjRcIixcIlNlbGVjdGVkTWFwcGluZ1wiOjQsXCJDb2x1bW5IZWFkZXJcIjpcIkZpbmlzaFwifSx7XCIkaWRcIjpcIjVcIixcIlNlbGVjdGVkTWFwcGluZ1wiOjUsXCJDb2x1bW5IZWFkZXJcIjpcIlBlcmNlbnRDb21wbGV0ZVwifV0ifSwiU2V0dGluZ3MiOnsiJGlkIjoiNzUxIiwiSW1wYU9wdGlvbnMiOnsiJGlkIjoiNzUy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3NTMiLCJVc2VUaW1lIjpmYWxzZSwiV29ya0RheVN0YXJ0IjoiMDA6MDA6MDAiLCJXb3JrRGF5RW5kIjoiMjM6NTk6MDAifSwiTGFzdFVzZWRUZW1wbGF0ZUlkIjoiNzM1NWI2MzMtYWM2Ni00NTI4LThiNGQtMjk5ZmFlZGM5ZWU5IiwiRmlyc3RXZWVrT2ZZZWFyIjow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6-02-16T00:00:00.0000000Z"/>
  <p:tag name="OTLENDDATE" val="2023-02-1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3-31T00:00:00.0000000Z"/>
  <p:tag name="OTLENDDATE" val="2025-01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11-15T00:00:00.0000000Z"/>
  <p:tag name="OTLENDDATE" val="2027-11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2-15T00:00:00.0000000Z"/>
  <p:tag name="OTLENDDATE" val="2025-02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7-01T00:00:00.0000000Z"/>
  <p:tag name="OTLENDDATE" val="2030-07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7-01T00:00:00.0000000Z"/>
  <p:tag name="OTLENDDATE" val="2032-07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15T00:00:00.0000000Z"/>
  <p:tag name="OTLENDDATE" val="2032-11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fr-FR"/>
  <p:tag name="OTLTIMEBANDSCALEFORMAT" val="MMM"/>
  <p:tag name="OTLTIMEBANDSCALETYPE" val="Years"/>
  <p:tag name="OTLTIMEBANDQUICKPOSITION" val="Middle"/>
  <p:tag name="OTLTIMEBANDSHAPETYPE" val="RectangleTimeband"/>
  <p:tag name="OTLTIMEBANDTHREEDEFFECTS" val="Gel"/>
  <p:tag name="OTLTIMEBANDAUTODATERANGE" val="True"/>
  <p:tag name="OTLTIMEBANDSTARTDATE" val="0001-01-01T00:00:00.0000000"/>
  <p:tag name="OTLTIMEBANDENDDATE" val="2032-11-15T23:59:00.0000000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SHAPEPADDINGTOP" val="7"/>
  <p:tag name="OTLTIMEBANDFYSTARTMONTH" val="January"/>
  <p:tag name="OTLTIMEBANDSHOWFYLABEL" val="True"/>
  <p:tag name="OTLTIMEBANDUSESTARTINGOFTHEYEARFORFYNUMBER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ut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1-07-17T00:00:00.0000000Z"/>
  <p:tag name="OTLENDDATE" val="2000-03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2-08-10T00:00:00.0000000Z"/>
  <p:tag name="OTLENDDATE" val="2006-01-1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5-04-21T00:00:00.0000000Z"/>
  <p:tag name="OTLENDDATE" val="2011-07-0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02-03-01T00:00:00.0000000Z"/>
  <p:tag name="OTLENDDATE" val="2012-04-0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08-06-20T00:00:00.0000000Z"/>
  <p:tag name="OTLENDDATE" val="2019-10-1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0-04-08T00:00:00.0000000Z"/>
  <p:tag name="OTLENDDATE" val="2021-12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3-02-25T00:00:00.0000000Z"/>
  <p:tag name="OTLENDDATE" val="2021-12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6-01-17T00:00:00.0000000Z"/>
  <p:tag name="OTLENDDATE" val="2023-01-1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40D578BE394FA86D13378E251975" ma:contentTypeVersion="11" ma:contentTypeDescription="Create a new document." ma:contentTypeScope="" ma:versionID="0a38f0e2ed87458219a96c64e52d4461">
  <xsd:schema xmlns:xsd="http://www.w3.org/2001/XMLSchema" xmlns:xs="http://www.w3.org/2001/XMLSchema" xmlns:p="http://schemas.microsoft.com/office/2006/metadata/properties" xmlns:ns3="74b108d2-bcfb-4c26-9914-e48d6d9bb1a0" xmlns:ns4="2b383511-ebb8-4875-ad3d-ccbb1632decb" targetNamespace="http://schemas.microsoft.com/office/2006/metadata/properties" ma:root="true" ma:fieldsID="31257da69b0d06e99f25686e59b3ce34" ns3:_="" ns4:_="">
    <xsd:import namespace="74b108d2-bcfb-4c26-9914-e48d6d9bb1a0"/>
    <xsd:import namespace="2b383511-ebb8-4875-ad3d-ccbb1632de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08d2-bcfb-4c26-9914-e48d6d9bb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83511-ebb8-4875-ad3d-ccbb1632d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B89D1-008E-4EDA-9519-FD6D5B2AD0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04272-2CE5-46CE-BABA-465297D1C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108d2-bcfb-4c26-9914-e48d6d9bb1a0"/>
    <ds:schemaRef ds:uri="2b383511-ebb8-4875-ad3d-ccbb1632d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95E63-7CA6-46F8-8084-D431284BFB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7866</TotalTime>
  <Words>2252</Words>
  <Application>Microsoft Office PowerPoint</Application>
  <PresentationFormat>Grand écran</PresentationFormat>
  <Paragraphs>285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1_Thème Office</vt:lpstr>
      <vt:lpstr>Water Heights (altimetry): the satellites / sensors</vt:lpstr>
      <vt:lpstr>Altimetry missions used in hydrology </vt:lpstr>
      <vt:lpstr>Altimetry satellites, from open ocean to rivers </vt:lpstr>
      <vt:lpstr>ERS-1 &amp; 2 </vt:lpstr>
      <vt:lpstr>Topex/Poseidon </vt:lpstr>
      <vt:lpstr>Jason-1 </vt:lpstr>
      <vt:lpstr>Envisat </vt:lpstr>
      <vt:lpstr>Jason-2 </vt:lpstr>
      <vt:lpstr>Cryosat-2 </vt:lpstr>
      <vt:lpstr>Saral </vt:lpstr>
      <vt:lpstr>Jason-3 </vt:lpstr>
      <vt:lpstr>Sentinel-3 </vt:lpstr>
      <vt:lpstr>Sentinel-6 (Jason-CS) </vt:lpstr>
      <vt:lpstr>Swot </vt:lpstr>
      <vt:lpstr>Data access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missions</dc:title>
  <dc:creator>*</dc:creator>
  <cp:lastModifiedBy>Rosmorduc Vinca</cp:lastModifiedBy>
  <cp:revision>470</cp:revision>
  <dcterms:created xsi:type="dcterms:W3CDTF">2004-01-28T14:15:25Z</dcterms:created>
  <dcterms:modified xsi:type="dcterms:W3CDTF">2024-01-26T15:07:49Z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0x010100522B40D578BE394FA86D13378E251975</vt:lpwstr>
  </property>
</Properties>
</file>