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27" r:id="rId2"/>
    <p:sldId id="366" r:id="rId3"/>
    <p:sldId id="367" r:id="rId4"/>
    <p:sldId id="342" r:id="rId5"/>
    <p:sldId id="368" r:id="rId6"/>
    <p:sldId id="352" r:id="rId7"/>
    <p:sldId id="369" r:id="rId8"/>
    <p:sldId id="361" r:id="rId9"/>
    <p:sldId id="353" r:id="rId10"/>
    <p:sldId id="370" r:id="rId11"/>
    <p:sldId id="357" r:id="rId12"/>
    <p:sldId id="371" r:id="rId13"/>
    <p:sldId id="358" r:id="rId14"/>
    <p:sldId id="372" r:id="rId15"/>
    <p:sldId id="355" r:id="rId16"/>
    <p:sldId id="373" r:id="rId17"/>
    <p:sldId id="359" r:id="rId18"/>
    <p:sldId id="364" r:id="rId19"/>
    <p:sldId id="374" r:id="rId20"/>
    <p:sldId id="363" r:id="rId21"/>
    <p:sldId id="354" r:id="rId22"/>
    <p:sldId id="375" r:id="rId23"/>
    <p:sldId id="377" r:id="rId24"/>
    <p:sldId id="376" r:id="rId25"/>
    <p:sldId id="356" r:id="rId26"/>
    <p:sldId id="3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B38"/>
    <a:srgbClr val="84B818"/>
    <a:srgbClr val="0055A0"/>
    <a:srgbClr val="12230F"/>
    <a:srgbClr val="7C47E8"/>
    <a:srgbClr val="FFAA5F"/>
    <a:srgbClr val="83B817"/>
    <a:srgbClr val="FFCC66"/>
    <a:srgbClr val="122373"/>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8957" autoAdjust="0"/>
  </p:normalViewPr>
  <p:slideViewPr>
    <p:cSldViewPr showGuides="1">
      <p:cViewPr varScale="1">
        <p:scale>
          <a:sx n="73" d="100"/>
          <a:sy n="73" d="100"/>
        </p:scale>
        <p:origin x="72" y="4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41432ADD-B063-4113-B767-851ED10B6F09}"/>
    <pc:docChg chg="modSld">
      <pc:chgData name="Rosmorduc Vinca" userId="ad80fc01-cf55-4376-a825-a887c8046f05" providerId="ADAL" clId="{41432ADD-B063-4113-B767-851ED10B6F09}" dt="2020-11-26T12:05:47.810" v="0" actId="167"/>
      <pc:docMkLst>
        <pc:docMk/>
      </pc:docMkLst>
      <pc:sldChg chg="modSp mod">
        <pc:chgData name="Rosmorduc Vinca" userId="ad80fc01-cf55-4376-a825-a887c8046f05" providerId="ADAL" clId="{41432ADD-B063-4113-B767-851ED10B6F09}" dt="2020-11-26T12:05:47.810" v="0" actId="167"/>
        <pc:sldMkLst>
          <pc:docMk/>
          <pc:sldMk cId="337784747" sldId="364"/>
        </pc:sldMkLst>
        <pc:grpChg chg="ord">
          <ac:chgData name="Rosmorduc Vinca" userId="ad80fc01-cf55-4376-a825-a887c8046f05" providerId="ADAL" clId="{41432ADD-B063-4113-B767-851ED10B6F09}" dt="2020-11-26T12:05:47.810" v="0" actId="167"/>
          <ac:grpSpMkLst>
            <pc:docMk/>
            <pc:sldMk cId="337784747" sldId="364"/>
            <ac:grpSpMk id="2" creationId="{5F4707F2-352E-4918-836B-D541B6D30AA2}"/>
          </ac:grpSpMkLst>
        </pc:grpChg>
      </pc:sldChg>
    </pc:docChg>
  </pc:docChgLst>
  <pc:docChgLst>
    <pc:chgData name="Rosmorduc Vinca" userId="ad80fc01-cf55-4376-a825-a887c8046f05" providerId="ADAL" clId="{F7EFD367-85B2-4962-8800-6EB885B4C8D8}"/>
    <pc:docChg chg="custSel modSld">
      <pc:chgData name="Rosmorduc Vinca" userId="ad80fc01-cf55-4376-a825-a887c8046f05" providerId="ADAL" clId="{F7EFD367-85B2-4962-8800-6EB885B4C8D8}" dt="2020-10-06T13:30:52.968" v="94" actId="313"/>
      <pc:docMkLst>
        <pc:docMk/>
      </pc:docMkLst>
      <pc:sldChg chg="modSp mod">
        <pc:chgData name="Rosmorduc Vinca" userId="ad80fc01-cf55-4376-a825-a887c8046f05" providerId="ADAL" clId="{F7EFD367-85B2-4962-8800-6EB885B4C8D8}" dt="2020-10-06T13:30:52.968" v="94" actId="313"/>
        <pc:sldMkLst>
          <pc:docMk/>
          <pc:sldMk cId="72711723" sldId="357"/>
        </pc:sldMkLst>
        <pc:spChg chg="mod">
          <ac:chgData name="Rosmorduc Vinca" userId="ad80fc01-cf55-4376-a825-a887c8046f05" providerId="ADAL" clId="{F7EFD367-85B2-4962-8800-6EB885B4C8D8}" dt="2020-10-06T13:30:52.968" v="94" actId="313"/>
          <ac:spMkLst>
            <pc:docMk/>
            <pc:sldMk cId="72711723" sldId="357"/>
            <ac:spMk id="2" creationId="{CC174D5A-9976-4175-BE26-78F9C1047A2D}"/>
          </ac:spMkLst>
        </pc:spChg>
      </pc:sldChg>
      <pc:sldChg chg="modSp mod">
        <pc:chgData name="Rosmorduc Vinca" userId="ad80fc01-cf55-4376-a825-a887c8046f05" providerId="ADAL" clId="{F7EFD367-85B2-4962-8800-6EB885B4C8D8}" dt="2020-10-06T13:30:33.216" v="92" actId="790"/>
        <pc:sldMkLst>
          <pc:docMk/>
          <pc:sldMk cId="2859391722" sldId="361"/>
        </pc:sldMkLst>
        <pc:spChg chg="mod">
          <ac:chgData name="Rosmorduc Vinca" userId="ad80fc01-cf55-4376-a825-a887c8046f05" providerId="ADAL" clId="{F7EFD367-85B2-4962-8800-6EB885B4C8D8}" dt="2020-10-06T13:30:33.216" v="92" actId="790"/>
          <ac:spMkLst>
            <pc:docMk/>
            <pc:sldMk cId="2859391722" sldId="361"/>
            <ac:spMk id="2" creationId="{30683D02-149E-4FAC-AF79-582A76CAEC3E}"/>
          </ac:spMkLst>
        </pc:spChg>
      </pc:sldChg>
      <pc:sldChg chg="modSp mod">
        <pc:chgData name="Rosmorduc Vinca" userId="ad80fc01-cf55-4376-a825-a887c8046f05" providerId="ADAL" clId="{F7EFD367-85B2-4962-8800-6EB885B4C8D8}" dt="2020-10-06T13:30:02.833" v="91" actId="20577"/>
        <pc:sldMkLst>
          <pc:docMk/>
          <pc:sldMk cId="4017867359" sldId="366"/>
        </pc:sldMkLst>
        <pc:spChg chg="mod">
          <ac:chgData name="Rosmorduc Vinca" userId="ad80fc01-cf55-4376-a825-a887c8046f05" providerId="ADAL" clId="{F7EFD367-85B2-4962-8800-6EB885B4C8D8}" dt="2020-10-06T13:30:02.833" v="91" actId="20577"/>
          <ac:spMkLst>
            <pc:docMk/>
            <pc:sldMk cId="4017867359" sldId="366"/>
            <ac:spMk id="6" creationId="{1FCCDC93-61C8-4435-8E43-1F0C43C9B2BD}"/>
          </ac:spMkLst>
        </pc:spChg>
      </pc:sldChg>
    </pc:docChg>
  </pc:docChgLst>
  <pc:docChgLst>
    <pc:chgData name="Rosmorduc Vinca" userId="ad80fc01-cf55-4376-a825-a887c8046f05" providerId="ADAL" clId="{13FA813F-A5D1-4644-8880-FBDAC747B583}"/>
    <pc:docChg chg="undo custSel addSld delSld modSld sldOrd">
      <pc:chgData name="Rosmorduc Vinca" userId="ad80fc01-cf55-4376-a825-a887c8046f05" providerId="ADAL" clId="{13FA813F-A5D1-4644-8880-FBDAC747B583}" dt="2019-07-26T15:14:57.956" v="1183"/>
      <pc:docMkLst>
        <pc:docMk/>
      </pc:docMkLst>
      <pc:sldChg chg="modSp">
        <pc:chgData name="Rosmorduc Vinca" userId="ad80fc01-cf55-4376-a825-a887c8046f05" providerId="ADAL" clId="{13FA813F-A5D1-4644-8880-FBDAC747B583}" dt="2019-07-26T12:14:26.481" v="209" actId="20577"/>
        <pc:sldMkLst>
          <pc:docMk/>
          <pc:sldMk cId="0" sldId="352"/>
        </pc:sldMkLst>
        <pc:spChg chg="mod">
          <ac:chgData name="Rosmorduc Vinca" userId="ad80fc01-cf55-4376-a825-a887c8046f05" providerId="ADAL" clId="{13FA813F-A5D1-4644-8880-FBDAC747B583}" dt="2019-07-26T12:14:26.481" v="209" actId="20577"/>
          <ac:spMkLst>
            <pc:docMk/>
            <pc:sldMk cId="0" sldId="352"/>
            <ac:spMk id="2" creationId="{77E9832D-E496-4C1A-BC91-B748386824AC}"/>
          </ac:spMkLst>
        </pc:spChg>
      </pc:sldChg>
    </pc:docChg>
  </pc:docChgLst>
  <pc:docChgLst>
    <pc:chgData name="Rosmorduc Vinca" userId="ad80fc01-cf55-4376-a825-a887c8046f05" providerId="ADAL" clId="{6BFE6ABC-ACE0-4D28-BD51-2A32D4319311}"/>
    <pc:docChg chg="addSld delSld modSld">
      <pc:chgData name="Rosmorduc Vinca" userId="ad80fc01-cf55-4376-a825-a887c8046f05" providerId="ADAL" clId="{6BFE6ABC-ACE0-4D28-BD51-2A32D4319311}" dt="2020-06-25T11:20:09.373" v="26" actId="47"/>
      <pc:docMkLst>
        <pc:docMk/>
      </pc:docMkLst>
      <pc:sldChg chg="modSp del mod">
        <pc:chgData name="Rosmorduc Vinca" userId="ad80fc01-cf55-4376-a825-a887c8046f05" providerId="ADAL" clId="{6BFE6ABC-ACE0-4D28-BD51-2A32D4319311}" dt="2020-06-25T11:20:09.373" v="26" actId="47"/>
        <pc:sldMkLst>
          <pc:docMk/>
          <pc:sldMk cId="1508932425" sldId="360"/>
        </pc:sldMkLst>
        <pc:spChg chg="mod">
          <ac:chgData name="Rosmorduc Vinca" userId="ad80fc01-cf55-4376-a825-a887c8046f05" providerId="ADAL" clId="{6BFE6ABC-ACE0-4D28-BD51-2A32D4319311}" dt="2020-06-25T11:19:12.399" v="19"/>
          <ac:spMkLst>
            <pc:docMk/>
            <pc:sldMk cId="1508932425" sldId="360"/>
            <ac:spMk id="5" creationId="{CEC692DE-CC6F-4C8C-A68B-6651CA6F25F8}"/>
          </ac:spMkLst>
        </pc:spChg>
        <pc:spChg chg="mod">
          <ac:chgData name="Rosmorduc Vinca" userId="ad80fc01-cf55-4376-a825-a887c8046f05" providerId="ADAL" clId="{6BFE6ABC-ACE0-4D28-BD51-2A32D4319311}" dt="2020-06-25T11:18:50.524" v="16" actId="20577"/>
          <ac:spMkLst>
            <pc:docMk/>
            <pc:sldMk cId="1508932425" sldId="360"/>
            <ac:spMk id="11" creationId="{2B9B8E02-EE74-4C07-AF56-DC09057E4405}"/>
          </ac:spMkLst>
        </pc:spChg>
      </pc:sldChg>
      <pc:sldChg chg="modSp add mod">
        <pc:chgData name="Rosmorduc Vinca" userId="ad80fc01-cf55-4376-a825-a887c8046f05" providerId="ADAL" clId="{6BFE6ABC-ACE0-4D28-BD51-2A32D4319311}" dt="2020-06-25T11:20:01.423" v="25" actId="14100"/>
        <pc:sldMkLst>
          <pc:docMk/>
          <pc:sldMk cId="4220798541" sldId="377"/>
        </pc:sldMkLst>
        <pc:spChg chg="mod">
          <ac:chgData name="Rosmorduc Vinca" userId="ad80fc01-cf55-4376-a825-a887c8046f05" providerId="ADAL" clId="{6BFE6ABC-ACE0-4D28-BD51-2A32D4319311}" dt="2020-06-25T11:19:22.884" v="22" actId="20577"/>
          <ac:spMkLst>
            <pc:docMk/>
            <pc:sldMk cId="4220798541" sldId="377"/>
            <ac:spMk id="5" creationId="{CEC692DE-CC6F-4C8C-A68B-6651CA6F25F8}"/>
          </ac:spMkLst>
        </pc:spChg>
        <pc:spChg chg="mod">
          <ac:chgData name="Rosmorduc Vinca" userId="ad80fc01-cf55-4376-a825-a887c8046f05" providerId="ADAL" clId="{6BFE6ABC-ACE0-4D28-BD51-2A32D4319311}" dt="2020-06-25T11:18:44.227" v="12" actId="14100"/>
          <ac:spMkLst>
            <pc:docMk/>
            <pc:sldMk cId="4220798541" sldId="377"/>
            <ac:spMk id="6" creationId="{4E583612-ABD4-45B6-9F44-92250AEE516B}"/>
          </ac:spMkLst>
        </pc:spChg>
        <pc:spChg chg="mod">
          <ac:chgData name="Rosmorduc Vinca" userId="ad80fc01-cf55-4376-a825-a887c8046f05" providerId="ADAL" clId="{6BFE6ABC-ACE0-4D28-BD51-2A32D4319311}" dt="2020-06-25T11:20:01.423" v="25" actId="14100"/>
          <ac:spMkLst>
            <pc:docMk/>
            <pc:sldMk cId="4220798541" sldId="377"/>
            <ac:spMk id="7" creationId="{27DF8D21-72CC-4620-B0F5-68A55F872054}"/>
          </ac:spMkLst>
        </pc:spChg>
        <pc:spChg chg="mod">
          <ac:chgData name="Rosmorduc Vinca" userId="ad80fc01-cf55-4376-a825-a887c8046f05" providerId="ADAL" clId="{6BFE6ABC-ACE0-4D28-BD51-2A32D4319311}" dt="2020-06-25T11:19:04.225" v="17"/>
          <ac:spMkLst>
            <pc:docMk/>
            <pc:sldMk cId="4220798541" sldId="377"/>
            <ac:spMk id="11" creationId="{2B9B8E02-EE74-4C07-AF56-DC09057E4405}"/>
          </ac:spMkLst>
        </pc:spChg>
        <pc:picChg chg="mod">
          <ac:chgData name="Rosmorduc Vinca" userId="ad80fc01-cf55-4376-a825-a887c8046f05" providerId="ADAL" clId="{6BFE6ABC-ACE0-4D28-BD51-2A32D4319311}" dt="2020-06-25T11:19:09.354" v="18" actId="1076"/>
          <ac:picMkLst>
            <pc:docMk/>
            <pc:sldMk cId="4220798541" sldId="377"/>
            <ac:picMk id="10" creationId="{B9EAF5DE-5CA9-4C4C-B515-E7148E2C9321}"/>
          </ac:picMkLst>
        </pc:picChg>
      </pc:sldChg>
    </pc:docChg>
  </pc:docChgLst>
  <pc:docChgLst>
    <pc:chgData name="Rosmorduc Vinca" userId="ad80fc01-cf55-4376-a825-a887c8046f05" providerId="ADAL" clId="{7B04CDFB-9918-485E-A453-F8E607EE2470}"/>
    <pc:docChg chg="undo custSel addSld delSld modSld">
      <pc:chgData name="Rosmorduc Vinca" userId="ad80fc01-cf55-4376-a825-a887c8046f05" providerId="ADAL" clId="{7B04CDFB-9918-485E-A453-F8E607EE2470}" dt="2020-11-04T12:20:25.596" v="59" actId="20577"/>
      <pc:docMkLst>
        <pc:docMk/>
      </pc:docMkLst>
      <pc:sldChg chg="addSp delSp modSp mod">
        <pc:chgData name="Rosmorduc Vinca" userId="ad80fc01-cf55-4376-a825-a887c8046f05" providerId="ADAL" clId="{7B04CDFB-9918-485E-A453-F8E607EE2470}" dt="2020-11-04T12:20:25.596" v="59" actId="20577"/>
        <pc:sldMkLst>
          <pc:docMk/>
          <pc:sldMk cId="2592953720" sldId="378"/>
        </pc:sldMkLst>
        <pc:spChg chg="mod">
          <ac:chgData name="Rosmorduc Vinca" userId="ad80fc01-cf55-4376-a825-a887c8046f05" providerId="ADAL" clId="{7B04CDFB-9918-485E-A453-F8E607EE2470}" dt="2020-11-04T12:18:58.635" v="20" actId="790"/>
          <ac:spMkLst>
            <pc:docMk/>
            <pc:sldMk cId="2592953720" sldId="378"/>
            <ac:spMk id="2" creationId="{19BE1276-D74C-4753-85C5-8D8EF04E05CB}"/>
          </ac:spMkLst>
        </pc:spChg>
        <pc:spChg chg="del">
          <ac:chgData name="Rosmorduc Vinca" userId="ad80fc01-cf55-4376-a825-a887c8046f05" providerId="ADAL" clId="{7B04CDFB-9918-485E-A453-F8E607EE2470}" dt="2020-11-04T12:19:06.777" v="21" actId="478"/>
          <ac:spMkLst>
            <pc:docMk/>
            <pc:sldMk cId="2592953720" sldId="378"/>
            <ac:spMk id="4" creationId="{FD4C9E6E-19B1-4CF0-AFD3-AA3E485C3AC6}"/>
          </ac:spMkLst>
        </pc:spChg>
        <pc:spChg chg="add del mod">
          <ac:chgData name="Rosmorduc Vinca" userId="ad80fc01-cf55-4376-a825-a887c8046f05" providerId="ADAL" clId="{7B04CDFB-9918-485E-A453-F8E607EE2470}" dt="2020-11-04T12:18:08.801" v="7" actId="478"/>
          <ac:spMkLst>
            <pc:docMk/>
            <pc:sldMk cId="2592953720" sldId="378"/>
            <ac:spMk id="5" creationId="{CD6FDC97-237F-468C-A482-078899E39F88}"/>
          </ac:spMkLst>
        </pc:spChg>
        <pc:spChg chg="add del mod">
          <ac:chgData name="Rosmorduc Vinca" userId="ad80fc01-cf55-4376-a825-a887c8046f05" providerId="ADAL" clId="{7B04CDFB-9918-485E-A453-F8E607EE2470}" dt="2020-11-04T12:18:02.834" v="5" actId="478"/>
          <ac:spMkLst>
            <pc:docMk/>
            <pc:sldMk cId="2592953720" sldId="378"/>
            <ac:spMk id="7" creationId="{7293FBB8-4607-40E3-BCCC-4C93A0A5F759}"/>
          </ac:spMkLst>
        </pc:spChg>
        <pc:spChg chg="add mod">
          <ac:chgData name="Rosmorduc Vinca" userId="ad80fc01-cf55-4376-a825-a887c8046f05" providerId="ADAL" clId="{7B04CDFB-9918-485E-A453-F8E607EE2470}" dt="2020-11-04T12:20:25.596" v="59" actId="20577"/>
          <ac:spMkLst>
            <pc:docMk/>
            <pc:sldMk cId="2592953720" sldId="378"/>
            <ac:spMk id="14" creationId="{95AD8F34-03F9-4C0F-8317-AFC1048597B8}"/>
          </ac:spMkLst>
        </pc:spChg>
        <pc:spChg chg="add mod">
          <ac:chgData name="Rosmorduc Vinca" userId="ad80fc01-cf55-4376-a825-a887c8046f05" providerId="ADAL" clId="{7B04CDFB-9918-485E-A453-F8E607EE2470}" dt="2020-11-04T12:19:36.138" v="44" actId="20577"/>
          <ac:spMkLst>
            <pc:docMk/>
            <pc:sldMk cId="2592953720" sldId="378"/>
            <ac:spMk id="15" creationId="{A4981612-545F-4483-9355-001D3F7DE02E}"/>
          </ac:spMkLst>
        </pc:spChg>
        <pc:spChg chg="mod">
          <ac:chgData name="Rosmorduc Vinca" userId="ad80fc01-cf55-4376-a825-a887c8046f05" providerId="ADAL" clId="{7B04CDFB-9918-485E-A453-F8E607EE2470}" dt="2020-11-04T12:19:08.795" v="22" actId="20578"/>
          <ac:spMkLst>
            <pc:docMk/>
            <pc:sldMk cId="2592953720" sldId="378"/>
            <ac:spMk id="25" creationId="{9FB1BA78-53D0-4D33-885C-9C6B4C3BB281}"/>
          </ac:spMkLst>
        </pc:spChg>
        <pc:spChg chg="del">
          <ac:chgData name="Rosmorduc Vinca" userId="ad80fc01-cf55-4376-a825-a887c8046f05" providerId="ADAL" clId="{7B04CDFB-9918-485E-A453-F8E607EE2470}" dt="2020-11-04T12:18:01.848" v="4" actId="478"/>
          <ac:spMkLst>
            <pc:docMk/>
            <pc:sldMk cId="2592953720" sldId="378"/>
            <ac:spMk id="30" creationId="{982C0EE8-18D9-40ED-815D-418A26C7E803}"/>
          </ac:spMkLst>
        </pc:spChg>
        <pc:spChg chg="del">
          <ac:chgData name="Rosmorduc Vinca" userId="ad80fc01-cf55-4376-a825-a887c8046f05" providerId="ADAL" clId="{7B04CDFB-9918-485E-A453-F8E607EE2470}" dt="2020-11-04T12:18:00.659" v="3" actId="478"/>
          <ac:spMkLst>
            <pc:docMk/>
            <pc:sldMk cId="2592953720" sldId="378"/>
            <ac:spMk id="31" creationId="{A4BE5CF9-A3CD-4520-93D0-3E0AA4D8211C}"/>
          </ac:spMkLst>
        </pc:spChg>
        <pc:picChg chg="add">
          <ac:chgData name="Rosmorduc Vinca" userId="ad80fc01-cf55-4376-a825-a887c8046f05" providerId="ADAL" clId="{7B04CDFB-9918-485E-A453-F8E607EE2470}" dt="2020-11-04T12:18:20.164" v="8"/>
          <ac:picMkLst>
            <pc:docMk/>
            <pc:sldMk cId="2592953720" sldId="378"/>
            <ac:picMk id="16" creationId="{2AEA099D-888E-4883-A6BE-1377BF0BE514}"/>
          </ac:picMkLst>
        </pc:picChg>
        <pc:picChg chg="add">
          <ac:chgData name="Rosmorduc Vinca" userId="ad80fc01-cf55-4376-a825-a887c8046f05" providerId="ADAL" clId="{7B04CDFB-9918-485E-A453-F8E607EE2470}" dt="2020-11-04T12:18:20.164" v="8"/>
          <ac:picMkLst>
            <pc:docMk/>
            <pc:sldMk cId="2592953720" sldId="378"/>
            <ac:picMk id="17" creationId="{ED655D05-88B8-4C30-ABBE-841E7713C8D1}"/>
          </ac:picMkLst>
        </pc:picChg>
        <pc:picChg chg="add">
          <ac:chgData name="Rosmorduc Vinca" userId="ad80fc01-cf55-4376-a825-a887c8046f05" providerId="ADAL" clId="{7B04CDFB-9918-485E-A453-F8E607EE2470}" dt="2020-11-04T12:18:20.164" v="8"/>
          <ac:picMkLst>
            <pc:docMk/>
            <pc:sldMk cId="2592953720" sldId="378"/>
            <ac:picMk id="18" creationId="{DD6F9760-5CBC-4BA0-B329-1C7AADBECD10}"/>
          </ac:picMkLst>
        </pc:picChg>
        <pc:picChg chg="del mod">
          <ac:chgData name="Rosmorduc Vinca" userId="ad80fc01-cf55-4376-a825-a887c8046f05" providerId="ADAL" clId="{7B04CDFB-9918-485E-A453-F8E607EE2470}" dt="2020-11-04T12:17:58.174" v="2" actId="478"/>
          <ac:picMkLst>
            <pc:docMk/>
            <pc:sldMk cId="2592953720" sldId="378"/>
            <ac:picMk id="19" creationId="{AF1AA313-2893-4789-B1C3-C2FDFAEB05D8}"/>
          </ac:picMkLst>
        </pc:picChg>
        <pc:picChg chg="add">
          <ac:chgData name="Rosmorduc Vinca" userId="ad80fc01-cf55-4376-a825-a887c8046f05" providerId="ADAL" clId="{7B04CDFB-9918-485E-A453-F8E607EE2470}" dt="2020-11-04T12:18:20.164" v="8"/>
          <ac:picMkLst>
            <pc:docMk/>
            <pc:sldMk cId="2592953720" sldId="378"/>
            <ac:picMk id="20" creationId="{44B822BF-A563-4F3D-8689-75BF6CECC2FD}"/>
          </ac:picMkLst>
        </pc:picChg>
        <pc:picChg chg="add">
          <ac:chgData name="Rosmorduc Vinca" userId="ad80fc01-cf55-4376-a825-a887c8046f05" providerId="ADAL" clId="{7B04CDFB-9918-485E-A453-F8E607EE2470}" dt="2020-11-04T12:18:20.164" v="8"/>
          <ac:picMkLst>
            <pc:docMk/>
            <pc:sldMk cId="2592953720" sldId="378"/>
            <ac:picMk id="21" creationId="{517A524E-0257-4248-8361-2ADF9C21C091}"/>
          </ac:picMkLst>
        </pc:picChg>
        <pc:picChg chg="add mod">
          <ac:chgData name="Rosmorduc Vinca" userId="ad80fc01-cf55-4376-a825-a887c8046f05" providerId="ADAL" clId="{7B04CDFB-9918-485E-A453-F8E607EE2470}" dt="2020-11-04T12:18:28.193" v="10" actId="1035"/>
          <ac:picMkLst>
            <pc:docMk/>
            <pc:sldMk cId="2592953720" sldId="378"/>
            <ac:picMk id="22" creationId="{979535ED-D5E6-4AB5-A440-6813E70133C6}"/>
          </ac:picMkLst>
        </pc:picChg>
        <pc:picChg chg="del">
          <ac:chgData name="Rosmorduc Vinca" userId="ad80fc01-cf55-4376-a825-a887c8046f05" providerId="ADAL" clId="{7B04CDFB-9918-485E-A453-F8E607EE2470}" dt="2020-11-04T12:17:58.174" v="2" actId="478"/>
          <ac:picMkLst>
            <pc:docMk/>
            <pc:sldMk cId="2592953720" sldId="378"/>
            <ac:picMk id="24" creationId="{1D451873-E63B-4FC0-A5D3-95AC47A68F57}"/>
          </ac:picMkLst>
        </pc:picChg>
        <pc:picChg chg="del">
          <ac:chgData name="Rosmorduc Vinca" userId="ad80fc01-cf55-4376-a825-a887c8046f05" providerId="ADAL" clId="{7B04CDFB-9918-485E-A453-F8E607EE2470}" dt="2020-11-04T12:18:04.650" v="6" actId="478"/>
          <ac:picMkLst>
            <pc:docMk/>
            <pc:sldMk cId="2592953720" sldId="378"/>
            <ac:picMk id="27" creationId="{78DBFADE-9A38-483A-A5F3-E4AE2EC10144}"/>
          </ac:picMkLst>
        </pc:picChg>
      </pc:sldChg>
      <pc:sldChg chg="add del">
        <pc:chgData name="Rosmorduc Vinca" userId="ad80fc01-cf55-4376-a825-a887c8046f05" providerId="ADAL" clId="{7B04CDFB-9918-485E-A453-F8E607EE2470}" dt="2020-11-04T12:18:48.948" v="19" actId="47"/>
        <pc:sldMkLst>
          <pc:docMk/>
          <pc:sldMk cId="2227259008" sldId="379"/>
        </pc:sldMkLst>
      </pc:sldChg>
    </pc:docChg>
  </pc:docChgLst>
  <pc:docChgLst>
    <pc:chgData name="Rosmorduc Vinca" userId="ad80fc01-cf55-4376-a825-a887c8046f05" providerId="ADAL" clId="{FD92A9D4-0A6F-4EEC-A8C5-5DE2A2FAFBD8}"/>
    <pc:docChg chg="undo custSel addSld delSld modSld">
      <pc:chgData name="Rosmorduc Vinca" userId="ad80fc01-cf55-4376-a825-a887c8046f05" providerId="ADAL" clId="{FD92A9D4-0A6F-4EEC-A8C5-5DE2A2FAFBD8}" dt="2020-06-05T07:16:38.818" v="295" actId="20577"/>
      <pc:docMkLst>
        <pc:docMk/>
      </pc:docMkLst>
      <pc:sldChg chg="addSp delSp modSp mod">
        <pc:chgData name="Rosmorduc Vinca" userId="ad80fc01-cf55-4376-a825-a887c8046f05" providerId="ADAL" clId="{FD92A9D4-0A6F-4EEC-A8C5-5DE2A2FAFBD8}" dt="2020-06-05T06:52:06.640" v="176" actId="947"/>
        <pc:sldMkLst>
          <pc:docMk/>
          <pc:sldMk cId="72711723" sldId="357"/>
        </pc:sldMkLst>
        <pc:spChg chg="mod">
          <ac:chgData name="Rosmorduc Vinca" userId="ad80fc01-cf55-4376-a825-a887c8046f05" providerId="ADAL" clId="{FD92A9D4-0A6F-4EEC-A8C5-5DE2A2FAFBD8}" dt="2020-06-05T06:52:06.640" v="176" actId="947"/>
          <ac:spMkLst>
            <pc:docMk/>
            <pc:sldMk cId="72711723" sldId="357"/>
            <ac:spMk id="2" creationId="{CC174D5A-9976-4175-BE26-78F9C1047A2D}"/>
          </ac:spMkLst>
        </pc:spChg>
        <pc:spChg chg="add del mod">
          <ac:chgData name="Rosmorduc Vinca" userId="ad80fc01-cf55-4376-a825-a887c8046f05" providerId="ADAL" clId="{FD92A9D4-0A6F-4EEC-A8C5-5DE2A2FAFBD8}" dt="2020-06-05T06:48:19.288" v="29" actId="478"/>
          <ac:spMkLst>
            <pc:docMk/>
            <pc:sldMk cId="72711723" sldId="357"/>
            <ac:spMk id="6" creationId="{AF0A97A6-0BC8-40C0-8593-C0338DE2F330}"/>
          </ac:spMkLst>
        </pc:spChg>
        <pc:picChg chg="add">
          <ac:chgData name="Rosmorduc Vinca" userId="ad80fc01-cf55-4376-a825-a887c8046f05" providerId="ADAL" clId="{FD92A9D4-0A6F-4EEC-A8C5-5DE2A2FAFBD8}" dt="2020-06-05T06:48:16.578" v="28"/>
          <ac:picMkLst>
            <pc:docMk/>
            <pc:sldMk cId="72711723" sldId="357"/>
            <ac:picMk id="11" creationId="{2E7F4156-05AF-4CD4-827F-F054E07C45BB}"/>
          </ac:picMkLst>
        </pc:picChg>
        <pc:picChg chg="del">
          <ac:chgData name="Rosmorduc Vinca" userId="ad80fc01-cf55-4376-a825-a887c8046f05" providerId="ADAL" clId="{FD92A9D4-0A6F-4EEC-A8C5-5DE2A2FAFBD8}" dt="2020-06-05T06:48:16.213" v="27" actId="478"/>
          <ac:picMkLst>
            <pc:docMk/>
            <pc:sldMk cId="72711723" sldId="357"/>
            <ac:picMk id="19" creationId="{1E02FBAF-38E1-4E72-8EE3-F7C5BD385F64}"/>
          </ac:picMkLst>
        </pc:picChg>
      </pc:sldChg>
      <pc:sldChg chg="addSp modSp mod">
        <pc:chgData name="Rosmorduc Vinca" userId="ad80fc01-cf55-4376-a825-a887c8046f05" providerId="ADAL" clId="{FD92A9D4-0A6F-4EEC-A8C5-5DE2A2FAFBD8}" dt="2020-06-05T07:03:47.386" v="188" actId="20577"/>
        <pc:sldMkLst>
          <pc:docMk/>
          <pc:sldMk cId="3413234003" sldId="363"/>
        </pc:sldMkLst>
        <pc:spChg chg="mod">
          <ac:chgData name="Rosmorduc Vinca" userId="ad80fc01-cf55-4376-a825-a887c8046f05" providerId="ADAL" clId="{FD92A9D4-0A6F-4EEC-A8C5-5DE2A2FAFBD8}" dt="2020-06-05T07:03:47.386" v="188" actId="20577"/>
          <ac:spMkLst>
            <pc:docMk/>
            <pc:sldMk cId="3413234003" sldId="363"/>
            <ac:spMk id="8" creationId="{B65DDC91-2A70-4376-BFDC-6D4BFBB435E5}"/>
          </ac:spMkLst>
        </pc:spChg>
        <pc:spChg chg="mod">
          <ac:chgData name="Rosmorduc Vinca" userId="ad80fc01-cf55-4376-a825-a887c8046f05" providerId="ADAL" clId="{FD92A9D4-0A6F-4EEC-A8C5-5DE2A2FAFBD8}" dt="2020-06-05T07:03:28.219" v="184" actId="14100"/>
          <ac:spMkLst>
            <pc:docMk/>
            <pc:sldMk cId="3413234003" sldId="363"/>
            <ac:spMk id="9" creationId="{E9898BF6-4B7F-4F7F-93B6-6504B78BFB22}"/>
          </ac:spMkLst>
        </pc:spChg>
        <pc:picChg chg="add mod">
          <ac:chgData name="Rosmorduc Vinca" userId="ad80fc01-cf55-4376-a825-a887c8046f05" providerId="ADAL" clId="{FD92A9D4-0A6F-4EEC-A8C5-5DE2A2FAFBD8}" dt="2020-06-05T07:03:24.287" v="183" actId="1076"/>
          <ac:picMkLst>
            <pc:docMk/>
            <pc:sldMk cId="3413234003" sldId="363"/>
            <ac:picMk id="4" creationId="{494D2020-4A2B-4DCC-B7EF-9B2681E69E28}"/>
          </ac:picMkLst>
        </pc:picChg>
      </pc:sldChg>
      <pc:sldChg chg="delSp modSp mod">
        <pc:chgData name="Rosmorduc Vinca" userId="ad80fc01-cf55-4376-a825-a887c8046f05" providerId="ADAL" clId="{FD92A9D4-0A6F-4EEC-A8C5-5DE2A2FAFBD8}" dt="2020-06-05T07:16:38.818" v="295" actId="20577"/>
        <pc:sldMkLst>
          <pc:docMk/>
          <pc:sldMk cId="337784747" sldId="364"/>
        </pc:sldMkLst>
        <pc:spChg chg="del">
          <ac:chgData name="Rosmorduc Vinca" userId="ad80fc01-cf55-4376-a825-a887c8046f05" providerId="ADAL" clId="{FD92A9D4-0A6F-4EEC-A8C5-5DE2A2FAFBD8}" dt="2020-06-05T07:12:53.914" v="202" actId="478"/>
          <ac:spMkLst>
            <pc:docMk/>
            <pc:sldMk cId="337784747" sldId="364"/>
            <ac:spMk id="4" creationId="{37E32B7A-094A-4DA9-BCAF-BF4AC88CC8B1}"/>
          </ac:spMkLst>
        </pc:spChg>
        <pc:spChg chg="mod">
          <ac:chgData name="Rosmorduc Vinca" userId="ad80fc01-cf55-4376-a825-a887c8046f05" providerId="ADAL" clId="{FD92A9D4-0A6F-4EEC-A8C5-5DE2A2FAFBD8}" dt="2020-06-05T07:16:38.818" v="295" actId="20577"/>
          <ac:spMkLst>
            <pc:docMk/>
            <pc:sldMk cId="337784747" sldId="364"/>
            <ac:spMk id="5" creationId="{34A7B809-6A73-4FDA-90AE-67A3EE6C1248}"/>
          </ac:spMkLst>
        </pc:spChg>
      </pc:sldChg>
      <pc:sldChg chg="del">
        <pc:chgData name="Rosmorduc Vinca" userId="ad80fc01-cf55-4376-a825-a887c8046f05" providerId="ADAL" clId="{FD92A9D4-0A6F-4EEC-A8C5-5DE2A2FAFBD8}" dt="2020-06-05T06:41:49.508" v="15" actId="47"/>
        <pc:sldMkLst>
          <pc:docMk/>
          <pc:sldMk cId="1971658863" sldId="365"/>
        </pc:sldMkLst>
      </pc:sldChg>
      <pc:sldChg chg="addSp delSp modSp mod modClrScheme chgLayout">
        <pc:chgData name="Rosmorduc Vinca" userId="ad80fc01-cf55-4376-a825-a887c8046f05" providerId="ADAL" clId="{FD92A9D4-0A6F-4EEC-A8C5-5DE2A2FAFBD8}" dt="2020-06-05T07:15:52.924" v="274" actId="179"/>
        <pc:sldMkLst>
          <pc:docMk/>
          <pc:sldMk cId="4017867359" sldId="366"/>
        </pc:sldMkLst>
        <pc:spChg chg="del mod ord">
          <ac:chgData name="Rosmorduc Vinca" userId="ad80fc01-cf55-4376-a825-a887c8046f05" providerId="ADAL" clId="{FD92A9D4-0A6F-4EEC-A8C5-5DE2A2FAFBD8}" dt="2020-06-05T07:08:10.306" v="200" actId="700"/>
          <ac:spMkLst>
            <pc:docMk/>
            <pc:sldMk cId="4017867359" sldId="366"/>
            <ac:spMk id="2" creationId="{5A871455-706A-463B-802F-259A6F723D9D}"/>
          </ac:spMkLst>
        </pc:spChg>
        <pc:spChg chg="del mod ord">
          <ac:chgData name="Rosmorduc Vinca" userId="ad80fc01-cf55-4376-a825-a887c8046f05" providerId="ADAL" clId="{FD92A9D4-0A6F-4EEC-A8C5-5DE2A2FAFBD8}" dt="2020-06-05T07:08:10.306" v="200" actId="700"/>
          <ac:spMkLst>
            <pc:docMk/>
            <pc:sldMk cId="4017867359" sldId="366"/>
            <ac:spMk id="3" creationId="{713D80E9-B600-4C3C-8F08-BA3664DFC0EE}"/>
          </ac:spMkLst>
        </pc:spChg>
        <pc:spChg chg="del mod ord">
          <ac:chgData name="Rosmorduc Vinca" userId="ad80fc01-cf55-4376-a825-a887c8046f05" providerId="ADAL" clId="{FD92A9D4-0A6F-4EEC-A8C5-5DE2A2FAFBD8}" dt="2020-06-05T07:12:37.347" v="201" actId="478"/>
          <ac:spMkLst>
            <pc:docMk/>
            <pc:sldMk cId="4017867359" sldId="366"/>
            <ac:spMk id="4" creationId="{7512C7BF-9E6C-43DF-9A6A-D71127772508}"/>
          </ac:spMkLst>
        </pc:spChg>
        <pc:spChg chg="add mod ord">
          <ac:chgData name="Rosmorduc Vinca" userId="ad80fc01-cf55-4376-a825-a887c8046f05" providerId="ADAL" clId="{FD92A9D4-0A6F-4EEC-A8C5-5DE2A2FAFBD8}" dt="2020-06-05T07:15:52.924" v="274" actId="179"/>
          <ac:spMkLst>
            <pc:docMk/>
            <pc:sldMk cId="4017867359" sldId="366"/>
            <ac:spMk id="5" creationId="{1128B9B5-EAE1-493D-8680-6950B0DBFA58}"/>
          </ac:spMkLst>
        </pc:spChg>
        <pc:spChg chg="add mod ord">
          <ac:chgData name="Rosmorduc Vinca" userId="ad80fc01-cf55-4376-a825-a887c8046f05" providerId="ADAL" clId="{FD92A9D4-0A6F-4EEC-A8C5-5DE2A2FAFBD8}" dt="2020-06-05T07:15:15.404" v="261" actId="20577"/>
          <ac:spMkLst>
            <pc:docMk/>
            <pc:sldMk cId="4017867359" sldId="366"/>
            <ac:spMk id="6" creationId="{1FCCDC93-61C8-4435-8E43-1F0C43C9B2BD}"/>
          </ac:spMkLst>
        </pc:spChg>
      </pc:sldChg>
      <pc:sldChg chg="addSp delSp modSp new mod modClrScheme chgLayout">
        <pc:chgData name="Rosmorduc Vinca" userId="ad80fc01-cf55-4376-a825-a887c8046f05" providerId="ADAL" clId="{FD92A9D4-0A6F-4EEC-A8C5-5DE2A2FAFBD8}" dt="2020-06-05T07:07:54.992" v="199" actId="478"/>
        <pc:sldMkLst>
          <pc:docMk/>
          <pc:sldMk cId="2511193012" sldId="367"/>
        </pc:sldMkLst>
        <pc:spChg chg="del">
          <ac:chgData name="Rosmorduc Vinca" userId="ad80fc01-cf55-4376-a825-a887c8046f05" providerId="ADAL" clId="{FD92A9D4-0A6F-4EEC-A8C5-5DE2A2FAFBD8}" dt="2020-06-05T06:39:56.244" v="1" actId="700"/>
          <ac:spMkLst>
            <pc:docMk/>
            <pc:sldMk cId="2511193012" sldId="367"/>
            <ac:spMk id="2" creationId="{82FF8739-985E-41B0-B0F2-DFE2E00033DD}"/>
          </ac:spMkLst>
        </pc:spChg>
        <pc:spChg chg="del">
          <ac:chgData name="Rosmorduc Vinca" userId="ad80fc01-cf55-4376-a825-a887c8046f05" providerId="ADAL" clId="{FD92A9D4-0A6F-4EEC-A8C5-5DE2A2FAFBD8}" dt="2020-06-05T06:39:56.244" v="1" actId="700"/>
          <ac:spMkLst>
            <pc:docMk/>
            <pc:sldMk cId="2511193012" sldId="367"/>
            <ac:spMk id="3" creationId="{8EF9F0C7-AF72-4CAC-BC78-D437824F8007}"/>
          </ac:spMkLst>
        </pc:spChg>
        <pc:spChg chg="del mod ord">
          <ac:chgData name="Rosmorduc Vinca" userId="ad80fc01-cf55-4376-a825-a887c8046f05" providerId="ADAL" clId="{FD92A9D4-0A6F-4EEC-A8C5-5DE2A2FAFBD8}" dt="2020-06-05T07:07:54.992" v="199" actId="478"/>
          <ac:spMkLst>
            <pc:docMk/>
            <pc:sldMk cId="2511193012" sldId="367"/>
            <ac:spMk id="4" creationId="{6DB13DB4-29DA-494B-B58F-459E1FF609AB}"/>
          </ac:spMkLst>
        </pc:spChg>
        <pc:picChg chg="add mod">
          <ac:chgData name="Rosmorduc Vinca" userId="ad80fc01-cf55-4376-a825-a887c8046f05" providerId="ADAL" clId="{FD92A9D4-0A6F-4EEC-A8C5-5DE2A2FAFBD8}" dt="2020-06-05T06:40:27.392" v="2"/>
          <ac:picMkLst>
            <pc:docMk/>
            <pc:sldMk cId="2511193012" sldId="367"/>
            <ac:picMk id="6" creationId="{240115D6-52E3-4C6A-999D-ED17A8B6512A}"/>
          </ac:picMkLst>
        </pc:picChg>
      </pc:sldChg>
      <pc:sldChg chg="addSp delSp modSp new mod modClrScheme chgLayout">
        <pc:chgData name="Rosmorduc Vinca" userId="ad80fc01-cf55-4376-a825-a887c8046f05" providerId="ADAL" clId="{FD92A9D4-0A6F-4EEC-A8C5-5DE2A2FAFBD8}" dt="2020-06-05T07:07:51.393" v="197" actId="478"/>
        <pc:sldMkLst>
          <pc:docMk/>
          <pc:sldMk cId="3721015739" sldId="368"/>
        </pc:sldMkLst>
        <pc:spChg chg="del">
          <ac:chgData name="Rosmorduc Vinca" userId="ad80fc01-cf55-4376-a825-a887c8046f05" providerId="ADAL" clId="{FD92A9D4-0A6F-4EEC-A8C5-5DE2A2FAFBD8}" dt="2020-06-05T06:40:46.519" v="4" actId="700"/>
          <ac:spMkLst>
            <pc:docMk/>
            <pc:sldMk cId="3721015739" sldId="368"/>
            <ac:spMk id="2" creationId="{1C5331B6-98FE-40DA-A364-AFBBA5153705}"/>
          </ac:spMkLst>
        </pc:spChg>
        <pc:spChg chg="del">
          <ac:chgData name="Rosmorduc Vinca" userId="ad80fc01-cf55-4376-a825-a887c8046f05" providerId="ADAL" clId="{FD92A9D4-0A6F-4EEC-A8C5-5DE2A2FAFBD8}" dt="2020-06-05T06:40:46.519" v="4" actId="700"/>
          <ac:spMkLst>
            <pc:docMk/>
            <pc:sldMk cId="3721015739" sldId="368"/>
            <ac:spMk id="3" creationId="{B623987E-45E1-4610-9F92-5BA418F2DC2E}"/>
          </ac:spMkLst>
        </pc:spChg>
        <pc:spChg chg="del mod ord">
          <ac:chgData name="Rosmorduc Vinca" userId="ad80fc01-cf55-4376-a825-a887c8046f05" providerId="ADAL" clId="{FD92A9D4-0A6F-4EEC-A8C5-5DE2A2FAFBD8}" dt="2020-06-05T07:07:51.393" v="197" actId="478"/>
          <ac:spMkLst>
            <pc:docMk/>
            <pc:sldMk cId="3721015739" sldId="368"/>
            <ac:spMk id="4" creationId="{47E9E960-A412-4DFC-B4D9-D744A20F22B9}"/>
          </ac:spMkLst>
        </pc:spChg>
        <pc:picChg chg="add mod">
          <ac:chgData name="Rosmorduc Vinca" userId="ad80fc01-cf55-4376-a825-a887c8046f05" providerId="ADAL" clId="{FD92A9D4-0A6F-4EEC-A8C5-5DE2A2FAFBD8}" dt="2020-06-05T06:42:10.418" v="16"/>
          <ac:picMkLst>
            <pc:docMk/>
            <pc:sldMk cId="3721015739" sldId="368"/>
            <ac:picMk id="6" creationId="{620AB46F-BEAB-4A41-B8F0-EDDAF762CF06}"/>
          </ac:picMkLst>
        </pc:picChg>
      </pc:sldChg>
      <pc:sldChg chg="add del">
        <pc:chgData name="Rosmorduc Vinca" userId="ad80fc01-cf55-4376-a825-a887c8046f05" providerId="ADAL" clId="{FD92A9D4-0A6F-4EEC-A8C5-5DE2A2FAFBD8}" dt="2020-06-05T06:40:51.881" v="6"/>
        <pc:sldMkLst>
          <pc:docMk/>
          <pc:sldMk cId="12756679" sldId="369"/>
        </pc:sldMkLst>
      </pc:sldChg>
      <pc:sldChg chg="addSp delSp modSp add mod">
        <pc:chgData name="Rosmorduc Vinca" userId="ad80fc01-cf55-4376-a825-a887c8046f05" providerId="ADAL" clId="{FD92A9D4-0A6F-4EEC-A8C5-5DE2A2FAFBD8}" dt="2020-06-05T07:07:47.881" v="196" actId="478"/>
        <pc:sldMkLst>
          <pc:docMk/>
          <pc:sldMk cId="872675187" sldId="369"/>
        </pc:sldMkLst>
        <pc:spChg chg="del">
          <ac:chgData name="Rosmorduc Vinca" userId="ad80fc01-cf55-4376-a825-a887c8046f05" providerId="ADAL" clId="{FD92A9D4-0A6F-4EEC-A8C5-5DE2A2FAFBD8}" dt="2020-06-05T07:07:47.881" v="196" actId="478"/>
          <ac:spMkLst>
            <pc:docMk/>
            <pc:sldMk cId="872675187" sldId="369"/>
            <ac:spMk id="4" creationId="{47E9E960-A412-4DFC-B4D9-D744A20F22B9}"/>
          </ac:spMkLst>
        </pc:spChg>
        <pc:picChg chg="add mod">
          <ac:chgData name="Rosmorduc Vinca" userId="ad80fc01-cf55-4376-a825-a887c8046f05" providerId="ADAL" clId="{FD92A9D4-0A6F-4EEC-A8C5-5DE2A2FAFBD8}" dt="2020-06-05T06:42:30.593" v="17"/>
          <ac:picMkLst>
            <pc:docMk/>
            <pc:sldMk cId="872675187" sldId="369"/>
            <ac:picMk id="3" creationId="{0A86CE08-ACED-45E0-8C8C-46DD75F8E368}"/>
          </ac:picMkLst>
        </pc:picChg>
      </pc:sldChg>
      <pc:sldChg chg="addSp delSp modSp add mod">
        <pc:chgData name="Rosmorduc Vinca" userId="ad80fc01-cf55-4376-a825-a887c8046f05" providerId="ADAL" clId="{FD92A9D4-0A6F-4EEC-A8C5-5DE2A2FAFBD8}" dt="2020-06-05T07:07:43.331" v="195" actId="478"/>
        <pc:sldMkLst>
          <pc:docMk/>
          <pc:sldMk cId="2488508721" sldId="370"/>
        </pc:sldMkLst>
        <pc:spChg chg="del">
          <ac:chgData name="Rosmorduc Vinca" userId="ad80fc01-cf55-4376-a825-a887c8046f05" providerId="ADAL" clId="{FD92A9D4-0A6F-4EEC-A8C5-5DE2A2FAFBD8}" dt="2020-06-05T07:07:43.331" v="195" actId="478"/>
          <ac:spMkLst>
            <pc:docMk/>
            <pc:sldMk cId="2488508721" sldId="370"/>
            <ac:spMk id="4" creationId="{47E9E960-A412-4DFC-B4D9-D744A20F22B9}"/>
          </ac:spMkLst>
        </pc:spChg>
        <pc:picChg chg="add mod">
          <ac:chgData name="Rosmorduc Vinca" userId="ad80fc01-cf55-4376-a825-a887c8046f05" providerId="ADAL" clId="{FD92A9D4-0A6F-4EEC-A8C5-5DE2A2FAFBD8}" dt="2020-06-05T06:42:50.938" v="18"/>
          <ac:picMkLst>
            <pc:docMk/>
            <pc:sldMk cId="2488508721" sldId="370"/>
            <ac:picMk id="3" creationId="{FEBDF0BF-3F10-496D-8FE9-745551117F05}"/>
          </ac:picMkLst>
        </pc:picChg>
      </pc:sldChg>
      <pc:sldChg chg="addSp delSp modSp add mod">
        <pc:chgData name="Rosmorduc Vinca" userId="ad80fc01-cf55-4376-a825-a887c8046f05" providerId="ADAL" clId="{FD92A9D4-0A6F-4EEC-A8C5-5DE2A2FAFBD8}" dt="2020-06-05T07:07:38.066" v="194" actId="478"/>
        <pc:sldMkLst>
          <pc:docMk/>
          <pc:sldMk cId="62939859" sldId="371"/>
        </pc:sldMkLst>
        <pc:spChg chg="del">
          <ac:chgData name="Rosmorduc Vinca" userId="ad80fc01-cf55-4376-a825-a887c8046f05" providerId="ADAL" clId="{FD92A9D4-0A6F-4EEC-A8C5-5DE2A2FAFBD8}" dt="2020-06-05T07:07:38.066" v="194" actId="478"/>
          <ac:spMkLst>
            <pc:docMk/>
            <pc:sldMk cId="62939859" sldId="371"/>
            <ac:spMk id="4" creationId="{47E9E960-A412-4DFC-B4D9-D744A20F22B9}"/>
          </ac:spMkLst>
        </pc:spChg>
        <pc:picChg chg="add mod">
          <ac:chgData name="Rosmorduc Vinca" userId="ad80fc01-cf55-4376-a825-a887c8046f05" providerId="ADAL" clId="{FD92A9D4-0A6F-4EEC-A8C5-5DE2A2FAFBD8}" dt="2020-06-05T06:43:01.211" v="19"/>
          <ac:picMkLst>
            <pc:docMk/>
            <pc:sldMk cId="62939859" sldId="371"/>
            <ac:picMk id="3" creationId="{B5CBE99B-84BF-4408-92C9-3BDF79EBD4A6}"/>
          </ac:picMkLst>
        </pc:picChg>
      </pc:sldChg>
      <pc:sldChg chg="addSp delSp modSp add mod">
        <pc:chgData name="Rosmorduc Vinca" userId="ad80fc01-cf55-4376-a825-a887c8046f05" providerId="ADAL" clId="{FD92A9D4-0A6F-4EEC-A8C5-5DE2A2FAFBD8}" dt="2020-06-05T07:07:33.624" v="193" actId="478"/>
        <pc:sldMkLst>
          <pc:docMk/>
          <pc:sldMk cId="2065434515" sldId="372"/>
        </pc:sldMkLst>
        <pc:spChg chg="del">
          <ac:chgData name="Rosmorduc Vinca" userId="ad80fc01-cf55-4376-a825-a887c8046f05" providerId="ADAL" clId="{FD92A9D4-0A6F-4EEC-A8C5-5DE2A2FAFBD8}" dt="2020-06-05T07:07:33.624" v="193" actId="478"/>
          <ac:spMkLst>
            <pc:docMk/>
            <pc:sldMk cId="2065434515" sldId="372"/>
            <ac:spMk id="4" creationId="{47E9E960-A412-4DFC-B4D9-D744A20F22B9}"/>
          </ac:spMkLst>
        </pc:spChg>
        <pc:picChg chg="add mod">
          <ac:chgData name="Rosmorduc Vinca" userId="ad80fc01-cf55-4376-a825-a887c8046f05" providerId="ADAL" clId="{FD92A9D4-0A6F-4EEC-A8C5-5DE2A2FAFBD8}" dt="2020-06-05T06:43:24.690" v="20"/>
          <ac:picMkLst>
            <pc:docMk/>
            <pc:sldMk cId="2065434515" sldId="372"/>
            <ac:picMk id="3" creationId="{51647C9A-77ED-4BE6-8D03-8D104493E05E}"/>
          </ac:picMkLst>
        </pc:picChg>
      </pc:sldChg>
      <pc:sldChg chg="addSp delSp modSp add mod">
        <pc:chgData name="Rosmorduc Vinca" userId="ad80fc01-cf55-4376-a825-a887c8046f05" providerId="ADAL" clId="{FD92A9D4-0A6F-4EEC-A8C5-5DE2A2FAFBD8}" dt="2020-06-05T07:07:28.360" v="192" actId="478"/>
        <pc:sldMkLst>
          <pc:docMk/>
          <pc:sldMk cId="729271031" sldId="373"/>
        </pc:sldMkLst>
        <pc:spChg chg="del">
          <ac:chgData name="Rosmorduc Vinca" userId="ad80fc01-cf55-4376-a825-a887c8046f05" providerId="ADAL" clId="{FD92A9D4-0A6F-4EEC-A8C5-5DE2A2FAFBD8}" dt="2020-06-05T07:07:28.360" v="192" actId="478"/>
          <ac:spMkLst>
            <pc:docMk/>
            <pc:sldMk cId="729271031" sldId="373"/>
            <ac:spMk id="4" creationId="{47E9E960-A412-4DFC-B4D9-D744A20F22B9}"/>
          </ac:spMkLst>
        </pc:spChg>
        <pc:picChg chg="add mod">
          <ac:chgData name="Rosmorduc Vinca" userId="ad80fc01-cf55-4376-a825-a887c8046f05" providerId="ADAL" clId="{FD92A9D4-0A6F-4EEC-A8C5-5DE2A2FAFBD8}" dt="2020-06-05T06:43:38.547" v="21"/>
          <ac:picMkLst>
            <pc:docMk/>
            <pc:sldMk cId="729271031" sldId="373"/>
            <ac:picMk id="3" creationId="{198E05B0-5C79-494C-AB48-BBEE8F7E2B40}"/>
          </ac:picMkLst>
        </pc:picChg>
      </pc:sldChg>
      <pc:sldChg chg="addSp delSp modSp add del mod">
        <pc:chgData name="Rosmorduc Vinca" userId="ad80fc01-cf55-4376-a825-a887c8046f05" providerId="ADAL" clId="{FD92A9D4-0A6F-4EEC-A8C5-5DE2A2FAFBD8}" dt="2020-06-05T07:07:24.761" v="191" actId="478"/>
        <pc:sldMkLst>
          <pc:docMk/>
          <pc:sldMk cId="1205880414" sldId="374"/>
        </pc:sldMkLst>
        <pc:spChg chg="del">
          <ac:chgData name="Rosmorduc Vinca" userId="ad80fc01-cf55-4376-a825-a887c8046f05" providerId="ADAL" clId="{FD92A9D4-0A6F-4EEC-A8C5-5DE2A2FAFBD8}" dt="2020-06-05T07:07:24.761" v="191" actId="478"/>
          <ac:spMkLst>
            <pc:docMk/>
            <pc:sldMk cId="1205880414" sldId="374"/>
            <ac:spMk id="4" creationId="{47E9E960-A412-4DFC-B4D9-D744A20F22B9}"/>
          </ac:spMkLst>
        </pc:spChg>
        <pc:picChg chg="add mod">
          <ac:chgData name="Rosmorduc Vinca" userId="ad80fc01-cf55-4376-a825-a887c8046f05" providerId="ADAL" clId="{FD92A9D4-0A6F-4EEC-A8C5-5DE2A2FAFBD8}" dt="2020-06-05T06:44:05.754" v="24"/>
          <ac:picMkLst>
            <pc:docMk/>
            <pc:sldMk cId="1205880414" sldId="374"/>
            <ac:picMk id="3" creationId="{E4AC90BB-3CB6-4ED7-A863-F9B857037B6A}"/>
          </ac:picMkLst>
        </pc:picChg>
      </pc:sldChg>
      <pc:sldChg chg="addSp delSp modSp add mod">
        <pc:chgData name="Rosmorduc Vinca" userId="ad80fc01-cf55-4376-a825-a887c8046f05" providerId="ADAL" clId="{FD92A9D4-0A6F-4EEC-A8C5-5DE2A2FAFBD8}" dt="2020-06-05T07:07:18.545" v="190" actId="478"/>
        <pc:sldMkLst>
          <pc:docMk/>
          <pc:sldMk cId="3777691373" sldId="375"/>
        </pc:sldMkLst>
        <pc:spChg chg="del">
          <ac:chgData name="Rosmorduc Vinca" userId="ad80fc01-cf55-4376-a825-a887c8046f05" providerId="ADAL" clId="{FD92A9D4-0A6F-4EEC-A8C5-5DE2A2FAFBD8}" dt="2020-06-05T07:07:18.545" v="190" actId="478"/>
          <ac:spMkLst>
            <pc:docMk/>
            <pc:sldMk cId="3777691373" sldId="375"/>
            <ac:spMk id="4" creationId="{47E9E960-A412-4DFC-B4D9-D744A20F22B9}"/>
          </ac:spMkLst>
        </pc:spChg>
        <pc:picChg chg="add mod">
          <ac:chgData name="Rosmorduc Vinca" userId="ad80fc01-cf55-4376-a825-a887c8046f05" providerId="ADAL" clId="{FD92A9D4-0A6F-4EEC-A8C5-5DE2A2FAFBD8}" dt="2020-06-05T06:44:22.874" v="25"/>
          <ac:picMkLst>
            <pc:docMk/>
            <pc:sldMk cId="3777691373" sldId="375"/>
            <ac:picMk id="3" creationId="{4501F2E5-74B5-4765-ABD1-F935006E683D}"/>
          </ac:picMkLst>
        </pc:picChg>
      </pc:sldChg>
      <pc:sldChg chg="addSp delSp modSp add mod">
        <pc:chgData name="Rosmorduc Vinca" userId="ad80fc01-cf55-4376-a825-a887c8046f05" providerId="ADAL" clId="{FD92A9D4-0A6F-4EEC-A8C5-5DE2A2FAFBD8}" dt="2020-06-05T07:07:14.665" v="189" actId="478"/>
        <pc:sldMkLst>
          <pc:docMk/>
          <pc:sldMk cId="3354407366" sldId="376"/>
        </pc:sldMkLst>
        <pc:spChg chg="del">
          <ac:chgData name="Rosmorduc Vinca" userId="ad80fc01-cf55-4376-a825-a887c8046f05" providerId="ADAL" clId="{FD92A9D4-0A6F-4EEC-A8C5-5DE2A2FAFBD8}" dt="2020-06-05T07:07:14.665" v="189" actId="478"/>
          <ac:spMkLst>
            <pc:docMk/>
            <pc:sldMk cId="3354407366" sldId="376"/>
            <ac:spMk id="4" creationId="{47E9E960-A412-4DFC-B4D9-D744A20F22B9}"/>
          </ac:spMkLst>
        </pc:spChg>
        <pc:picChg chg="add mod">
          <ac:chgData name="Rosmorduc Vinca" userId="ad80fc01-cf55-4376-a825-a887c8046f05" providerId="ADAL" clId="{FD92A9D4-0A6F-4EEC-A8C5-5DE2A2FAFBD8}" dt="2020-06-05T06:44:37.388" v="26"/>
          <ac:picMkLst>
            <pc:docMk/>
            <pc:sldMk cId="3354407366" sldId="376"/>
            <ac:picMk id="3" creationId="{B641887B-77D9-44D7-944D-9FF2347BF77B}"/>
          </ac:picMkLst>
        </pc:picChg>
      </pc:sldChg>
    </pc:docChg>
  </pc:docChgLst>
  <pc:docChgLst>
    <pc:chgData name="Rosmorduc Vinca" userId="ad80fc01-cf55-4376-a825-a887c8046f05" providerId="ADAL" clId="{37D670C9-FE90-4168-9AAC-A657329B0DD4}"/>
    <pc:docChg chg="undo custSel addSld modSld">
      <pc:chgData name="Rosmorduc Vinca" userId="ad80fc01-cf55-4376-a825-a887c8046f05" providerId="ADAL" clId="{37D670C9-FE90-4168-9AAC-A657329B0DD4}" dt="2019-07-30T14:51:50.589" v="75" actId="11529"/>
      <pc:docMkLst>
        <pc:docMk/>
      </pc:docMkLst>
    </pc:docChg>
  </pc:docChgLst>
  <pc:docChgLst>
    <pc:chgData name="Rosmorduc Vinca" userId="ad80fc01-cf55-4376-a825-a887c8046f05" providerId="ADAL" clId="{604D8F39-0401-4142-81D4-B9DE9EB7499E}"/>
    <pc:docChg chg="undo custSel addSld delSld modSld">
      <pc:chgData name="Rosmorduc Vinca" userId="ad80fc01-cf55-4376-a825-a887c8046f05" providerId="ADAL" clId="{604D8F39-0401-4142-81D4-B9DE9EB7499E}" dt="2019-07-29T13:36:37.288" v="205" actId="2696"/>
      <pc:docMkLst>
        <pc:docMk/>
      </pc:docMkLst>
      <pc:sldChg chg="modSp">
        <pc:chgData name="Rosmorduc Vinca" userId="ad80fc01-cf55-4376-a825-a887c8046f05" providerId="ADAL" clId="{604D8F39-0401-4142-81D4-B9DE9EB7499E}" dt="2019-07-29T13:29:57.386" v="87" actId="20577"/>
        <pc:sldMkLst>
          <pc:docMk/>
          <pc:sldMk cId="0" sldId="352"/>
        </pc:sldMkLst>
        <pc:spChg chg="mod">
          <ac:chgData name="Rosmorduc Vinca" userId="ad80fc01-cf55-4376-a825-a887c8046f05" providerId="ADAL" clId="{604D8F39-0401-4142-81D4-B9DE9EB7499E}" dt="2019-07-29T13:29:57.386" v="87" actId="20577"/>
          <ac:spMkLst>
            <pc:docMk/>
            <pc:sldMk cId="0" sldId="352"/>
            <ac:spMk id="2" creationId="{77E9832D-E496-4C1A-BC91-B748386824AC}"/>
          </ac:spMkLst>
        </pc:spChg>
      </pc:sldChg>
    </pc:docChg>
  </pc:docChgLst>
  <pc:docChgLst>
    <pc:chgData name="Rosmorduc Vinca" userId="ad80fc01-cf55-4376-a825-a887c8046f05" providerId="ADAL" clId="{7601CA8F-C8FC-48EA-AA25-AFDDF53990BC}"/>
    <pc:docChg chg="undo custSel modSld">
      <pc:chgData name="Rosmorduc Vinca" userId="ad80fc01-cf55-4376-a825-a887c8046f05" providerId="ADAL" clId="{7601CA8F-C8FC-48EA-AA25-AFDDF53990BC}" dt="2020-04-21T10:59:21.461" v="34" actId="20577"/>
      <pc:docMkLst>
        <pc:docMk/>
      </pc:docMkLst>
      <pc:sldChg chg="modSp mod">
        <pc:chgData name="Rosmorduc Vinca" userId="ad80fc01-cf55-4376-a825-a887c8046f05" providerId="ADAL" clId="{7601CA8F-C8FC-48EA-AA25-AFDDF53990BC}" dt="2020-04-21T10:59:21.461" v="34" actId="20577"/>
        <pc:sldMkLst>
          <pc:docMk/>
          <pc:sldMk cId="698881592" sldId="356"/>
        </pc:sldMkLst>
        <pc:spChg chg="mod">
          <ac:chgData name="Rosmorduc Vinca" userId="ad80fc01-cf55-4376-a825-a887c8046f05" providerId="ADAL" clId="{7601CA8F-C8FC-48EA-AA25-AFDDF53990BC}" dt="2020-04-21T10:59:21.461" v="34" actId="20577"/>
          <ac:spMkLst>
            <pc:docMk/>
            <pc:sldMk cId="698881592" sldId="356"/>
            <ac:spMk id="3" creationId="{3DB663E4-ED42-40AF-AF35-A07E86588A49}"/>
          </ac:spMkLst>
        </pc:spChg>
        <pc:spChg chg="mod">
          <ac:chgData name="Rosmorduc Vinca" userId="ad80fc01-cf55-4376-a825-a887c8046f05" providerId="ADAL" clId="{7601CA8F-C8FC-48EA-AA25-AFDDF53990BC}" dt="2020-04-21T10:59:14.229" v="33" actId="14100"/>
          <ac:spMkLst>
            <pc:docMk/>
            <pc:sldMk cId="698881592" sldId="356"/>
            <ac:spMk id="6" creationId="{2B1FF52C-9F98-4DFF-BFE7-46AC0AC2DC2A}"/>
          </ac:spMkLst>
        </pc:spChg>
        <pc:spChg chg="mod">
          <ac:chgData name="Rosmorduc Vinca" userId="ad80fc01-cf55-4376-a825-a887c8046f05" providerId="ADAL" clId="{7601CA8F-C8FC-48EA-AA25-AFDDF53990BC}" dt="2020-04-21T10:58:07.198" v="17" actId="1035"/>
          <ac:spMkLst>
            <pc:docMk/>
            <pc:sldMk cId="698881592" sldId="356"/>
            <ac:spMk id="9" creationId="{A42C556F-557C-4A74-A550-74387CAE3C4B}"/>
          </ac:spMkLst>
        </pc:spChg>
        <pc:picChg chg="mod">
          <ac:chgData name="Rosmorduc Vinca" userId="ad80fc01-cf55-4376-a825-a887c8046f05" providerId="ADAL" clId="{7601CA8F-C8FC-48EA-AA25-AFDDF53990BC}" dt="2020-04-21T10:58:02.165" v="14" actId="1076"/>
          <ac:picMkLst>
            <pc:docMk/>
            <pc:sldMk cId="698881592" sldId="356"/>
            <ac:picMk id="3074" creationId="{AA978353-35DA-4657-A36F-E1B7CFD9FD1F}"/>
          </ac:picMkLst>
        </pc:picChg>
      </pc:sldChg>
    </pc:docChg>
  </pc:docChgLst>
  <pc:docChgLst>
    <pc:chgData name="Rosmorduc Vinca" userId="ad80fc01-cf55-4376-a825-a887c8046f05" providerId="ADAL" clId="{D7B68553-1522-418D-B988-2E1DB66C469A}"/>
    <pc:docChg chg="undo custSel modSld">
      <pc:chgData name="Rosmorduc Vinca" userId="ad80fc01-cf55-4376-a825-a887c8046f05" providerId="ADAL" clId="{D7B68553-1522-418D-B988-2E1DB66C469A}" dt="2020-11-16T13:12:36.542" v="83" actId="20577"/>
      <pc:docMkLst>
        <pc:docMk/>
      </pc:docMkLst>
      <pc:sldChg chg="modNotesTx">
        <pc:chgData name="Rosmorduc Vinca" userId="ad80fc01-cf55-4376-a825-a887c8046f05" providerId="ADAL" clId="{D7B68553-1522-418D-B988-2E1DB66C469A}" dt="2020-11-16T13:11:21.886" v="74" actId="6549"/>
        <pc:sldMkLst>
          <pc:docMk/>
          <pc:sldMk cId="0" sldId="327"/>
        </pc:sldMkLst>
      </pc:sldChg>
      <pc:sldChg chg="modNotesTx">
        <pc:chgData name="Rosmorduc Vinca" userId="ad80fc01-cf55-4376-a825-a887c8046f05" providerId="ADAL" clId="{D7B68553-1522-418D-B988-2E1DB66C469A}" dt="2020-11-16T13:11:42.950" v="77" actId="20577"/>
        <pc:sldMkLst>
          <pc:docMk/>
          <pc:sldMk cId="0" sldId="352"/>
        </pc:sldMkLst>
      </pc:sldChg>
      <pc:sldChg chg="modNotesTx">
        <pc:chgData name="Rosmorduc Vinca" userId="ad80fc01-cf55-4376-a825-a887c8046f05" providerId="ADAL" clId="{D7B68553-1522-418D-B988-2E1DB66C469A}" dt="2020-11-16T13:12:11.061" v="82" actId="20577"/>
        <pc:sldMkLst>
          <pc:docMk/>
          <pc:sldMk cId="4170911421" sldId="355"/>
        </pc:sldMkLst>
      </pc:sldChg>
      <pc:sldChg chg="modNotesTx">
        <pc:chgData name="Rosmorduc Vinca" userId="ad80fc01-cf55-4376-a825-a887c8046f05" providerId="ADAL" clId="{D7B68553-1522-418D-B988-2E1DB66C469A}" dt="2020-11-16T13:01:49.817" v="36" actId="6549"/>
        <pc:sldMkLst>
          <pc:docMk/>
          <pc:sldMk cId="698881592" sldId="356"/>
        </pc:sldMkLst>
      </pc:sldChg>
      <pc:sldChg chg="modNotesTx">
        <pc:chgData name="Rosmorduc Vinca" userId="ad80fc01-cf55-4376-a825-a887c8046f05" providerId="ADAL" clId="{D7B68553-1522-418D-B988-2E1DB66C469A}" dt="2020-11-16T13:12:00.182" v="79" actId="20577"/>
        <pc:sldMkLst>
          <pc:docMk/>
          <pc:sldMk cId="1358838140" sldId="358"/>
        </pc:sldMkLst>
      </pc:sldChg>
      <pc:sldChg chg="modNotesTx">
        <pc:chgData name="Rosmorduc Vinca" userId="ad80fc01-cf55-4376-a825-a887c8046f05" providerId="ADAL" clId="{D7B68553-1522-418D-B988-2E1DB66C469A}" dt="2020-11-16T13:12:36.542" v="83" actId="20577"/>
        <pc:sldMkLst>
          <pc:docMk/>
          <pc:sldMk cId="2592953720" sldId="378"/>
        </pc:sldMkLst>
      </pc:sldChg>
    </pc:docChg>
  </pc:docChgLst>
  <pc:docChgLst>
    <pc:chgData name="Rosmorduc Vinca" userId="ad80fc01-cf55-4376-a825-a887c8046f05" providerId="ADAL" clId="{D884F63D-59D8-4EF9-A253-5AEB54CD8C8F}"/>
    <pc:docChg chg="custSel addSld delSld modSld">
      <pc:chgData name="Rosmorduc Vinca" userId="ad80fc01-cf55-4376-a825-a887c8046f05" providerId="ADAL" clId="{D884F63D-59D8-4EF9-A253-5AEB54CD8C8F}" dt="2019-08-06T15:16:28.743" v="924"/>
      <pc:docMkLst>
        <pc:docMk/>
      </pc:docMkLst>
      <pc:sldChg chg="addSp delSp modSp modNotesTx">
        <pc:chgData name="Rosmorduc Vinca" userId="ad80fc01-cf55-4376-a825-a887c8046f05" providerId="ADAL" clId="{D884F63D-59D8-4EF9-A253-5AEB54CD8C8F}" dt="2019-08-06T14:07:25.156" v="116" actId="20577"/>
        <pc:sldMkLst>
          <pc:docMk/>
          <pc:sldMk cId="0" sldId="352"/>
        </pc:sldMkLst>
        <pc:spChg chg="mod">
          <ac:chgData name="Rosmorduc Vinca" userId="ad80fc01-cf55-4376-a825-a887c8046f05" providerId="ADAL" clId="{D884F63D-59D8-4EF9-A253-5AEB54CD8C8F}" dt="2019-08-06T14:07:05.751" v="102" actId="27636"/>
          <ac:spMkLst>
            <pc:docMk/>
            <pc:sldMk cId="0" sldId="352"/>
            <ac:spMk id="2" creationId="{77E9832D-E496-4C1A-BC91-B748386824AC}"/>
          </ac:spMkLst>
        </pc:spChg>
        <pc:spChg chg="add del">
          <ac:chgData name="Rosmorduc Vinca" userId="ad80fc01-cf55-4376-a825-a887c8046f05" providerId="ADAL" clId="{D884F63D-59D8-4EF9-A253-5AEB54CD8C8F}" dt="2019-08-06T13:58:47.277" v="58" actId="478"/>
          <ac:spMkLst>
            <pc:docMk/>
            <pc:sldMk cId="0" sldId="352"/>
            <ac:spMk id="7" creationId="{7DB04D8F-C87D-4DA5-9A14-2EF8195DE024}"/>
          </ac:spMkLst>
        </pc:spChg>
        <pc:spChg chg="add del">
          <ac:chgData name="Rosmorduc Vinca" userId="ad80fc01-cf55-4376-a825-a887c8046f05" providerId="ADAL" clId="{D884F63D-59D8-4EF9-A253-5AEB54CD8C8F}" dt="2019-08-06T13:58:52.152" v="60" actId="478"/>
          <ac:spMkLst>
            <pc:docMk/>
            <pc:sldMk cId="0" sldId="352"/>
            <ac:spMk id="8" creationId="{2278CB29-B4B5-434E-9A1D-CDADB620E923}"/>
          </ac:spMkLst>
        </pc:spChg>
        <pc:spChg chg="mod">
          <ac:chgData name="Rosmorduc Vinca" userId="ad80fc01-cf55-4376-a825-a887c8046f05" providerId="ADAL" clId="{D884F63D-59D8-4EF9-A253-5AEB54CD8C8F}" dt="2019-08-06T14:07:25.156" v="116" actId="20577"/>
          <ac:spMkLst>
            <pc:docMk/>
            <pc:sldMk cId="0" sldId="352"/>
            <ac:spMk id="9219" creationId="{00000000-0000-0000-0000-000000000000}"/>
          </ac:spMkLst>
        </pc:spChg>
        <pc:picChg chg="add mod">
          <ac:chgData name="Rosmorduc Vinca" userId="ad80fc01-cf55-4376-a825-a887c8046f05" providerId="ADAL" clId="{D884F63D-59D8-4EF9-A253-5AEB54CD8C8F}" dt="2019-08-06T14:02:07.300" v="79" actId="14100"/>
          <ac:picMkLst>
            <pc:docMk/>
            <pc:sldMk cId="0" sldId="352"/>
            <ac:picMk id="4" creationId="{7C27A3C5-11F7-4F58-91CC-9064FB56F7E5}"/>
          </ac:picMkLst>
        </pc:picChg>
        <pc:picChg chg="add mod">
          <ac:chgData name="Rosmorduc Vinca" userId="ad80fc01-cf55-4376-a825-a887c8046f05" providerId="ADAL" clId="{D884F63D-59D8-4EF9-A253-5AEB54CD8C8F}" dt="2019-08-06T13:59:18.682" v="74" actId="1076"/>
          <ac:picMkLst>
            <pc:docMk/>
            <pc:sldMk cId="0" sldId="352"/>
            <ac:picMk id="6" creationId="{54EFBB97-E8F0-4C55-B170-CC2DF609AE3F}"/>
          </ac:picMkLst>
        </pc:picChg>
        <pc:picChg chg="add mod">
          <ac:chgData name="Rosmorduc Vinca" userId="ad80fc01-cf55-4376-a825-a887c8046f05" providerId="ADAL" clId="{D884F63D-59D8-4EF9-A253-5AEB54CD8C8F}" dt="2019-08-06T13:59:07.167" v="66" actId="1076"/>
          <ac:picMkLst>
            <pc:docMk/>
            <pc:sldMk cId="0" sldId="352"/>
            <ac:picMk id="10" creationId="{D8A132D4-D8BD-428E-A5EE-78B975F816CF}"/>
          </ac:picMkLst>
        </pc:picChg>
        <pc:picChg chg="add mod">
          <ac:chgData name="Rosmorduc Vinca" userId="ad80fc01-cf55-4376-a825-a887c8046f05" providerId="ADAL" clId="{D884F63D-59D8-4EF9-A253-5AEB54CD8C8F}" dt="2019-08-06T13:59:16.963" v="73" actId="1076"/>
          <ac:picMkLst>
            <pc:docMk/>
            <pc:sldMk cId="0" sldId="352"/>
            <ac:picMk id="12" creationId="{C8A1471A-675D-4A5D-9852-528D2CA6F85A}"/>
          </ac:picMkLst>
        </pc:picChg>
        <pc:picChg chg="add del mod">
          <ac:chgData name="Rosmorduc Vinca" userId="ad80fc01-cf55-4376-a825-a887c8046f05" providerId="ADAL" clId="{D884F63D-59D8-4EF9-A253-5AEB54CD8C8F}" dt="2019-08-06T14:03:31.701" v="95" actId="478"/>
          <ac:picMkLst>
            <pc:docMk/>
            <pc:sldMk cId="0" sldId="352"/>
            <ac:picMk id="14" creationId="{48C11083-B4F8-4BFD-BBCA-053A11D1F613}"/>
          </ac:picMkLst>
        </pc:picChg>
      </pc:sldChg>
      <pc:sldChg chg="addSp delSp modSp">
        <pc:chgData name="Rosmorduc Vinca" userId="ad80fc01-cf55-4376-a825-a887c8046f05" providerId="ADAL" clId="{D884F63D-59D8-4EF9-A253-5AEB54CD8C8F}" dt="2019-08-06T15:01:00.451" v="541" actId="114"/>
        <pc:sldMkLst>
          <pc:docMk/>
          <pc:sldMk cId="698881592" sldId="356"/>
        </pc:sldMkLst>
        <pc:spChg chg="del">
          <ac:chgData name="Rosmorduc Vinca" userId="ad80fc01-cf55-4376-a825-a887c8046f05" providerId="ADAL" clId="{D884F63D-59D8-4EF9-A253-5AEB54CD8C8F}" dt="2019-08-06T15:00:26.344" v="534" actId="478"/>
          <ac:spMkLst>
            <pc:docMk/>
            <pc:sldMk cId="698881592" sldId="356"/>
            <ac:spMk id="2" creationId="{77E9832D-E496-4C1A-BC91-B748386824AC}"/>
          </ac:spMkLst>
        </pc:spChg>
        <pc:spChg chg="mod">
          <ac:chgData name="Rosmorduc Vinca" userId="ad80fc01-cf55-4376-a825-a887c8046f05" providerId="ADAL" clId="{D884F63D-59D8-4EF9-A253-5AEB54CD8C8F}" dt="2019-08-06T15:01:00.451" v="541" actId="114"/>
          <ac:spMkLst>
            <pc:docMk/>
            <pc:sldMk cId="698881592" sldId="356"/>
            <ac:spMk id="3" creationId="{3DB663E4-ED42-40AF-AF35-A07E86588A49}"/>
          </ac:spMkLst>
        </pc:spChg>
        <pc:spChg chg="add mod">
          <ac:chgData name="Rosmorduc Vinca" userId="ad80fc01-cf55-4376-a825-a887c8046f05" providerId="ADAL" clId="{D884F63D-59D8-4EF9-A253-5AEB54CD8C8F}" dt="2019-08-06T15:00:53.561" v="540" actId="1076"/>
          <ac:spMkLst>
            <pc:docMk/>
            <pc:sldMk cId="698881592" sldId="356"/>
            <ac:spMk id="6" creationId="{2B1FF52C-9F98-4DFF-BFE7-46AC0AC2DC2A}"/>
          </ac:spMkLst>
        </pc:spChg>
        <pc:spChg chg="add del mod">
          <ac:chgData name="Rosmorduc Vinca" userId="ad80fc01-cf55-4376-a825-a887c8046f05" providerId="ADAL" clId="{D884F63D-59D8-4EF9-A253-5AEB54CD8C8F}" dt="2019-08-06T15:00:32.906" v="536" actId="478"/>
          <ac:spMkLst>
            <pc:docMk/>
            <pc:sldMk cId="698881592" sldId="356"/>
            <ac:spMk id="8" creationId="{2C0B9D48-8E4F-43EE-BB97-6955BA110312}"/>
          </ac:spMkLst>
        </pc:spChg>
        <pc:spChg chg="add mod">
          <ac:chgData name="Rosmorduc Vinca" userId="ad80fc01-cf55-4376-a825-a887c8046f05" providerId="ADAL" clId="{D884F63D-59D8-4EF9-A253-5AEB54CD8C8F}" dt="2019-08-06T15:00:46.562" v="538" actId="20577"/>
          <ac:spMkLst>
            <pc:docMk/>
            <pc:sldMk cId="698881592" sldId="356"/>
            <ac:spMk id="9" creationId="{A42C556F-557C-4A74-A550-74387CAE3C4B}"/>
          </ac:spMkLst>
        </pc:spChg>
        <pc:picChg chg="add mod">
          <ac:chgData name="Rosmorduc Vinca" userId="ad80fc01-cf55-4376-a825-a887c8046f05" providerId="ADAL" clId="{D884F63D-59D8-4EF9-A253-5AEB54CD8C8F}" dt="2019-08-06T14:59:01.933" v="523" actId="1076"/>
          <ac:picMkLst>
            <pc:docMk/>
            <pc:sldMk cId="698881592" sldId="356"/>
            <ac:picMk id="5" creationId="{92564F56-F5B3-4F89-9361-DAE9F12E4907}"/>
          </ac:picMkLst>
        </pc:picChg>
        <pc:picChg chg="mod">
          <ac:chgData name="Rosmorduc Vinca" userId="ad80fc01-cf55-4376-a825-a887c8046f05" providerId="ADAL" clId="{D884F63D-59D8-4EF9-A253-5AEB54CD8C8F}" dt="2019-08-06T14:59:07.698" v="526" actId="1076"/>
          <ac:picMkLst>
            <pc:docMk/>
            <pc:sldMk cId="698881592" sldId="356"/>
            <ac:picMk id="3074" creationId="{AA978353-35DA-4657-A36F-E1B7CFD9FD1F}"/>
          </ac:picMkLst>
        </pc:picChg>
      </pc:sldChg>
      <pc:sldChg chg="addSp modSp">
        <pc:chgData name="Rosmorduc Vinca" userId="ad80fc01-cf55-4376-a825-a887c8046f05" providerId="ADAL" clId="{D884F63D-59D8-4EF9-A253-5AEB54CD8C8F}" dt="2019-08-06T15:13:00.895" v="854" actId="14100"/>
        <pc:sldMkLst>
          <pc:docMk/>
          <pc:sldMk cId="72711723" sldId="357"/>
        </pc:sldMkLst>
        <pc:spChg chg="add mod">
          <ac:chgData name="Rosmorduc Vinca" userId="ad80fc01-cf55-4376-a825-a887c8046f05" providerId="ADAL" clId="{D884F63D-59D8-4EF9-A253-5AEB54CD8C8F}" dt="2019-08-06T15:13:00.895" v="854" actId="14100"/>
          <ac:spMkLst>
            <pc:docMk/>
            <pc:sldMk cId="72711723" sldId="357"/>
            <ac:spMk id="2" creationId="{CC174D5A-9976-4175-BE26-78F9C1047A2D}"/>
          </ac:spMkLst>
        </pc:spChg>
        <pc:spChg chg="add mod">
          <ac:chgData name="Rosmorduc Vinca" userId="ad80fc01-cf55-4376-a825-a887c8046f05" providerId="ADAL" clId="{D884F63D-59D8-4EF9-A253-5AEB54CD8C8F}" dt="2019-08-06T15:02:53.489" v="563" actId="404"/>
          <ac:spMkLst>
            <pc:docMk/>
            <pc:sldMk cId="72711723" sldId="357"/>
            <ac:spMk id="3" creationId="{1BD47129-A311-41BE-B76F-5A3FE74C1C3C}"/>
          </ac:spMkLst>
        </pc:spChg>
        <pc:picChg chg="mod">
          <ac:chgData name="Rosmorduc Vinca" userId="ad80fc01-cf55-4376-a825-a887c8046f05" providerId="ADAL" clId="{D884F63D-59D8-4EF9-A253-5AEB54CD8C8F}" dt="2019-08-06T15:02:18.507" v="544" actId="1076"/>
          <ac:picMkLst>
            <pc:docMk/>
            <pc:sldMk cId="72711723" sldId="357"/>
            <ac:picMk id="13" creationId="{183920CE-5DC2-49A2-B7C1-4EDE310019E2}"/>
          </ac:picMkLst>
        </pc:picChg>
      </pc:sldChg>
      <pc:sldChg chg="addSp delSp modSp modNotesTx">
        <pc:chgData name="Rosmorduc Vinca" userId="ad80fc01-cf55-4376-a825-a887c8046f05" providerId="ADAL" clId="{D884F63D-59D8-4EF9-A253-5AEB54CD8C8F}" dt="2019-08-06T14:57:22.029" v="519" actId="14100"/>
        <pc:sldMkLst>
          <pc:docMk/>
          <pc:sldMk cId="514533209" sldId="359"/>
        </pc:sldMkLst>
        <pc:spChg chg="del">
          <ac:chgData name="Rosmorduc Vinca" userId="ad80fc01-cf55-4376-a825-a887c8046f05" providerId="ADAL" clId="{D884F63D-59D8-4EF9-A253-5AEB54CD8C8F}" dt="2019-08-06T14:25:06.926" v="394"/>
          <ac:spMkLst>
            <pc:docMk/>
            <pc:sldMk cId="514533209" sldId="359"/>
            <ac:spMk id="3" creationId="{645C0F0C-4EBB-47A3-80CE-98FA26C1384F}"/>
          </ac:spMkLst>
        </pc:spChg>
        <pc:spChg chg="add mod">
          <ac:chgData name="Rosmorduc Vinca" userId="ad80fc01-cf55-4376-a825-a887c8046f05" providerId="ADAL" clId="{D884F63D-59D8-4EF9-A253-5AEB54CD8C8F}" dt="2019-08-06T14:57:14.233" v="516" actId="403"/>
          <ac:spMkLst>
            <pc:docMk/>
            <pc:sldMk cId="514533209" sldId="359"/>
            <ac:spMk id="14" creationId="{5E40587B-0867-4110-B5F4-63035AA00141}"/>
          </ac:spMkLst>
        </pc:spChg>
        <pc:spChg chg="add mod">
          <ac:chgData name="Rosmorduc Vinca" userId="ad80fc01-cf55-4376-a825-a887c8046f05" providerId="ADAL" clId="{D884F63D-59D8-4EF9-A253-5AEB54CD8C8F}" dt="2019-08-06T14:57:22.029" v="519" actId="14100"/>
          <ac:spMkLst>
            <pc:docMk/>
            <pc:sldMk cId="514533209" sldId="359"/>
            <ac:spMk id="15" creationId="{1F2FBDF3-07AD-4AEF-83B4-37CA64E14449}"/>
          </ac:spMkLst>
        </pc:spChg>
        <pc:picChg chg="add mod">
          <ac:chgData name="Rosmorduc Vinca" userId="ad80fc01-cf55-4376-a825-a887c8046f05" providerId="ADAL" clId="{D884F63D-59D8-4EF9-A253-5AEB54CD8C8F}" dt="2019-08-06T14:31:25.661" v="424" actId="1076"/>
          <ac:picMkLst>
            <pc:docMk/>
            <pc:sldMk cId="514533209" sldId="359"/>
            <ac:picMk id="5" creationId="{8FDCCA0E-344B-4409-9E88-EE61ED4E381A}"/>
          </ac:picMkLst>
        </pc:picChg>
        <pc:picChg chg="add mod">
          <ac:chgData name="Rosmorduc Vinca" userId="ad80fc01-cf55-4376-a825-a887c8046f05" providerId="ADAL" clId="{D884F63D-59D8-4EF9-A253-5AEB54CD8C8F}" dt="2019-08-06T14:31:30.723" v="425" actId="1076"/>
          <ac:picMkLst>
            <pc:docMk/>
            <pc:sldMk cId="514533209" sldId="359"/>
            <ac:picMk id="7" creationId="{6253A9BB-6F7E-4F21-B52F-F3BDBC98D503}"/>
          </ac:picMkLst>
        </pc:picChg>
        <pc:picChg chg="add mod">
          <ac:chgData name="Rosmorduc Vinca" userId="ad80fc01-cf55-4376-a825-a887c8046f05" providerId="ADAL" clId="{D884F63D-59D8-4EF9-A253-5AEB54CD8C8F}" dt="2019-08-06T14:31:21.957" v="423" actId="1076"/>
          <ac:picMkLst>
            <pc:docMk/>
            <pc:sldMk cId="514533209" sldId="359"/>
            <ac:picMk id="9" creationId="{59CCEEFE-92DD-4828-A72D-756E791E1CFF}"/>
          </ac:picMkLst>
        </pc:picChg>
        <pc:picChg chg="add mod">
          <ac:chgData name="Rosmorduc Vinca" userId="ad80fc01-cf55-4376-a825-a887c8046f05" providerId="ADAL" clId="{D884F63D-59D8-4EF9-A253-5AEB54CD8C8F}" dt="2019-08-06T14:31:18.638" v="422" actId="1076"/>
          <ac:picMkLst>
            <pc:docMk/>
            <pc:sldMk cId="514533209" sldId="359"/>
            <ac:picMk id="11" creationId="{5AF89FAD-1263-4FE0-9743-08039CC61866}"/>
          </ac:picMkLst>
        </pc:picChg>
        <pc:picChg chg="add mod">
          <ac:chgData name="Rosmorduc Vinca" userId="ad80fc01-cf55-4376-a825-a887c8046f05" providerId="ADAL" clId="{D884F63D-59D8-4EF9-A253-5AEB54CD8C8F}" dt="2019-08-06T14:31:33.802" v="426" actId="1076"/>
          <ac:picMkLst>
            <pc:docMk/>
            <pc:sldMk cId="514533209" sldId="359"/>
            <ac:picMk id="13" creationId="{CFF08A06-D709-44ED-8A44-2B8F133545BB}"/>
          </ac:picMkLst>
        </pc:picChg>
      </pc:sldChg>
      <pc:sldChg chg="addSp delSp modSp add">
        <pc:chgData name="Rosmorduc Vinca" userId="ad80fc01-cf55-4376-a825-a887c8046f05" providerId="ADAL" clId="{D884F63D-59D8-4EF9-A253-5AEB54CD8C8F}" dt="2019-08-06T14:20:33.176" v="315" actId="20577"/>
        <pc:sldMkLst>
          <pc:docMk/>
          <pc:sldMk cId="2859391722" sldId="361"/>
        </pc:sldMkLst>
        <pc:spChg chg="mod">
          <ac:chgData name="Rosmorduc Vinca" userId="ad80fc01-cf55-4376-a825-a887c8046f05" providerId="ADAL" clId="{D884F63D-59D8-4EF9-A253-5AEB54CD8C8F}" dt="2019-08-06T14:11:43.600" v="143" actId="179"/>
          <ac:spMkLst>
            <pc:docMk/>
            <pc:sldMk cId="2859391722" sldId="361"/>
            <ac:spMk id="2" creationId="{30683D02-149E-4FAC-AF79-582A76CAEC3E}"/>
          </ac:spMkLst>
        </pc:spChg>
        <pc:spChg chg="del">
          <ac:chgData name="Rosmorduc Vinca" userId="ad80fc01-cf55-4376-a825-a887c8046f05" providerId="ADAL" clId="{D884F63D-59D8-4EF9-A253-5AEB54CD8C8F}" dt="2019-08-06T14:11:18.804" v="136"/>
          <ac:spMkLst>
            <pc:docMk/>
            <pc:sldMk cId="2859391722" sldId="361"/>
            <ac:spMk id="3" creationId="{F5DA2762-B66A-43C7-A6E9-8DEA26B93A50}"/>
          </ac:spMkLst>
        </pc:spChg>
        <pc:spChg chg="del">
          <ac:chgData name="Rosmorduc Vinca" userId="ad80fc01-cf55-4376-a825-a887c8046f05" providerId="ADAL" clId="{D884F63D-59D8-4EF9-A253-5AEB54CD8C8F}" dt="2019-08-06T14:15:42.624" v="274" actId="478"/>
          <ac:spMkLst>
            <pc:docMk/>
            <pc:sldMk cId="2859391722" sldId="361"/>
            <ac:spMk id="4" creationId="{6AF925E8-9032-44D8-A5E3-7E0EA89879D2}"/>
          </ac:spMkLst>
        </pc:spChg>
        <pc:spChg chg="add mod">
          <ac:chgData name="Rosmorduc Vinca" userId="ad80fc01-cf55-4376-a825-a887c8046f05" providerId="ADAL" clId="{D884F63D-59D8-4EF9-A253-5AEB54CD8C8F}" dt="2019-08-06T14:20:22.395" v="312" actId="14100"/>
          <ac:spMkLst>
            <pc:docMk/>
            <pc:sldMk cId="2859391722" sldId="361"/>
            <ac:spMk id="7" creationId="{0E128AB8-5EDA-434F-9F72-EF79A21042CE}"/>
          </ac:spMkLst>
        </pc:spChg>
        <pc:spChg chg="add mod">
          <ac:chgData name="Rosmorduc Vinca" userId="ad80fc01-cf55-4376-a825-a887c8046f05" providerId="ADAL" clId="{D884F63D-59D8-4EF9-A253-5AEB54CD8C8F}" dt="2019-08-06T14:18:39.339" v="297" actId="27636"/>
          <ac:spMkLst>
            <pc:docMk/>
            <pc:sldMk cId="2859391722" sldId="361"/>
            <ac:spMk id="9" creationId="{EDB2E47E-6983-4DBE-9FC2-DDE20518502C}"/>
          </ac:spMkLst>
        </pc:spChg>
        <pc:spChg chg="add mod">
          <ac:chgData name="Rosmorduc Vinca" userId="ad80fc01-cf55-4376-a825-a887c8046f05" providerId="ADAL" clId="{D884F63D-59D8-4EF9-A253-5AEB54CD8C8F}" dt="2019-08-06T14:20:33.176" v="315" actId="20577"/>
          <ac:spMkLst>
            <pc:docMk/>
            <pc:sldMk cId="2859391722" sldId="361"/>
            <ac:spMk id="10" creationId="{E4ABC230-9020-4BCC-AEB7-86316ACCA829}"/>
          </ac:spMkLst>
        </pc:spChg>
        <pc:picChg chg="add mod">
          <ac:chgData name="Rosmorduc Vinca" userId="ad80fc01-cf55-4376-a825-a887c8046f05" providerId="ADAL" clId="{D884F63D-59D8-4EF9-A253-5AEB54CD8C8F}" dt="2019-08-06T14:11:47.897" v="144" actId="1076"/>
          <ac:picMkLst>
            <pc:docMk/>
            <pc:sldMk cId="2859391722" sldId="361"/>
            <ac:picMk id="6" creationId="{C1665956-43E4-4DBC-BB2F-94E284759039}"/>
          </ac:picMkLst>
        </pc:picChg>
        <pc:picChg chg="add mod">
          <ac:chgData name="Rosmorduc Vinca" userId="ad80fc01-cf55-4376-a825-a887c8046f05" providerId="ADAL" clId="{D884F63D-59D8-4EF9-A253-5AEB54CD8C8F}" dt="2019-08-06T14:15:39.859" v="273" actId="14100"/>
          <ac:picMkLst>
            <pc:docMk/>
            <pc:sldMk cId="2859391722" sldId="361"/>
            <ac:picMk id="8" creationId="{1408FCA1-2DA7-48DC-B1B0-3A4F73F1D1C2}"/>
          </ac:picMkLst>
        </pc:picChg>
      </pc:sldChg>
      <pc:sldChg chg="addSp delSp modSp add">
        <pc:chgData name="Rosmorduc Vinca" userId="ad80fc01-cf55-4376-a825-a887c8046f05" providerId="ADAL" clId="{D884F63D-59D8-4EF9-A253-5AEB54CD8C8F}" dt="2019-08-06T15:16:28.743" v="924"/>
        <pc:sldMkLst>
          <pc:docMk/>
          <pc:sldMk cId="3413234003" sldId="363"/>
        </pc:sldMkLst>
        <pc:spChg chg="mod">
          <ac:chgData name="Rosmorduc Vinca" userId="ad80fc01-cf55-4376-a825-a887c8046f05" providerId="ADAL" clId="{D884F63D-59D8-4EF9-A253-5AEB54CD8C8F}" dt="2019-08-06T14:22:10.311" v="368" actId="20577"/>
          <ac:spMkLst>
            <pc:docMk/>
            <pc:sldMk cId="3413234003" sldId="363"/>
            <ac:spMk id="2" creationId="{CDDA1B85-549A-44B5-8F7C-2653390A0DFF}"/>
          </ac:spMkLst>
        </pc:spChg>
        <pc:spChg chg="del">
          <ac:chgData name="Rosmorduc Vinca" userId="ad80fc01-cf55-4376-a825-a887c8046f05" providerId="ADAL" clId="{D884F63D-59D8-4EF9-A253-5AEB54CD8C8F}" dt="2019-08-06T15:04:09.984" v="566"/>
          <ac:spMkLst>
            <pc:docMk/>
            <pc:sldMk cId="3413234003" sldId="363"/>
            <ac:spMk id="3" creationId="{DC733A22-956A-4C39-8A72-9270FAF207B8}"/>
          </ac:spMkLst>
        </pc:spChg>
        <pc:spChg chg="del">
          <ac:chgData name="Rosmorduc Vinca" userId="ad80fc01-cf55-4376-a825-a887c8046f05" providerId="ADAL" clId="{D884F63D-59D8-4EF9-A253-5AEB54CD8C8F}" dt="2019-08-06T15:13:22.175" v="859" actId="478"/>
          <ac:spMkLst>
            <pc:docMk/>
            <pc:sldMk cId="3413234003" sldId="363"/>
            <ac:spMk id="4" creationId="{D66BAC96-9791-4806-8D7E-25087DC4B54D}"/>
          </ac:spMkLst>
        </pc:spChg>
        <pc:spChg chg="add del mod">
          <ac:chgData name="Rosmorduc Vinca" userId="ad80fc01-cf55-4376-a825-a887c8046f05" providerId="ADAL" clId="{D884F63D-59D8-4EF9-A253-5AEB54CD8C8F}" dt="2019-08-06T15:16:28.743" v="924"/>
          <ac:spMkLst>
            <pc:docMk/>
            <pc:sldMk cId="3413234003" sldId="363"/>
            <ac:spMk id="7" creationId="{3788B00C-EB87-4D95-A6AF-8B9CBED0A06B}"/>
          </ac:spMkLst>
        </pc:spChg>
        <pc:spChg chg="add mod">
          <ac:chgData name="Rosmorduc Vinca" userId="ad80fc01-cf55-4376-a825-a887c8046f05" providerId="ADAL" clId="{D884F63D-59D8-4EF9-A253-5AEB54CD8C8F}" dt="2019-08-06T15:16:20.822" v="922" actId="20577"/>
          <ac:spMkLst>
            <pc:docMk/>
            <pc:sldMk cId="3413234003" sldId="363"/>
            <ac:spMk id="8" creationId="{B65DDC91-2A70-4376-BFDC-6D4BFBB435E5}"/>
          </ac:spMkLst>
        </pc:spChg>
        <pc:spChg chg="add mod">
          <ac:chgData name="Rosmorduc Vinca" userId="ad80fc01-cf55-4376-a825-a887c8046f05" providerId="ADAL" clId="{D884F63D-59D8-4EF9-A253-5AEB54CD8C8F}" dt="2019-08-06T15:15:57.651" v="920" actId="114"/>
          <ac:spMkLst>
            <pc:docMk/>
            <pc:sldMk cId="3413234003" sldId="363"/>
            <ac:spMk id="9" creationId="{E9898BF6-4B7F-4F7F-93B6-6504B78BFB22}"/>
          </ac:spMkLst>
        </pc:spChg>
        <pc:picChg chg="add mod">
          <ac:chgData name="Rosmorduc Vinca" userId="ad80fc01-cf55-4376-a825-a887c8046f05" providerId="ADAL" clId="{D884F63D-59D8-4EF9-A253-5AEB54CD8C8F}" dt="2019-08-06T15:13:13.410" v="855" actId="14100"/>
          <ac:picMkLst>
            <pc:docMk/>
            <pc:sldMk cId="3413234003" sldId="363"/>
            <ac:picMk id="5" creationId="{78A52CFF-EA7B-42C5-B65F-DDA5ACD546C2}"/>
          </ac:picMkLst>
        </pc:picChg>
        <pc:picChg chg="add mod">
          <ac:chgData name="Rosmorduc Vinca" userId="ad80fc01-cf55-4376-a825-a887c8046f05" providerId="ADAL" clId="{D884F63D-59D8-4EF9-A253-5AEB54CD8C8F}" dt="2019-08-06T15:13:19.675" v="858" actId="14100"/>
          <ac:picMkLst>
            <pc:docMk/>
            <pc:sldMk cId="3413234003" sldId="363"/>
            <ac:picMk id="6" creationId="{2FBE3829-859B-4B9D-9E3D-D1B6091489FF}"/>
          </ac:picMkLst>
        </pc:picChg>
      </pc:sldChg>
    </pc:docChg>
  </pc:docChgLst>
  <pc:docChgLst>
    <pc:chgData name="Rosmorduc Vinca" userId="ad80fc01-cf55-4376-a825-a887c8046f05" providerId="ADAL" clId="{74B3D0A6-C751-424A-9F40-B3B62F31E956}"/>
    <pc:docChg chg="undo custSel modSld">
      <pc:chgData name="Rosmorduc Vinca" userId="ad80fc01-cf55-4376-a825-a887c8046f05" providerId="ADAL" clId="{74B3D0A6-C751-424A-9F40-B3B62F31E956}" dt="2020-11-17T09:55:17.214" v="1" actId="27309"/>
      <pc:docMkLst>
        <pc:docMk/>
      </pc:docMkLst>
      <pc:sldChg chg="addSp delSp modSp mod">
        <pc:chgData name="Rosmorduc Vinca" userId="ad80fc01-cf55-4376-a825-a887c8046f05" providerId="ADAL" clId="{74B3D0A6-C751-424A-9F40-B3B62F31E956}" dt="2020-11-17T09:55:17.214" v="1" actId="27309"/>
        <pc:sldMkLst>
          <pc:docMk/>
          <pc:sldMk cId="698881592" sldId="356"/>
        </pc:sldMkLst>
        <pc:graphicFrameChg chg="add del modGraphic">
          <ac:chgData name="Rosmorduc Vinca" userId="ad80fc01-cf55-4376-a825-a887c8046f05" providerId="ADAL" clId="{74B3D0A6-C751-424A-9F40-B3B62F31E956}" dt="2020-11-17T09:55:17.214" v="1" actId="27309"/>
          <ac:graphicFrameMkLst>
            <pc:docMk/>
            <pc:sldMk cId="698881592" sldId="356"/>
            <ac:graphicFrameMk id="7" creationId="{459FF451-159D-40EB-AA3F-973BD1A8A507}"/>
          </ac:graphicFrameMkLst>
        </pc:graphicFrameChg>
      </pc:sldChg>
    </pc:docChg>
  </pc:docChgLst>
  <pc:docChgLst>
    <pc:chgData name="Rosmorduc Vinca" userId="ad80fc01-cf55-4376-a825-a887c8046f05" providerId="ADAL" clId="{C2DA7D7A-340B-4CE8-B7D0-7EE14EDDB72C}"/>
    <pc:docChg chg="custSel addSld modSld">
      <pc:chgData name="Rosmorduc Vinca" userId="ad80fc01-cf55-4376-a825-a887c8046f05" providerId="ADAL" clId="{C2DA7D7A-340B-4CE8-B7D0-7EE14EDDB72C}" dt="2019-08-20T14:01:09.374" v="33" actId="5793"/>
      <pc:docMkLst>
        <pc:docMk/>
      </pc:docMkLst>
      <pc:sldChg chg="modSp">
        <pc:chgData name="Rosmorduc Vinca" userId="ad80fc01-cf55-4376-a825-a887c8046f05" providerId="ADAL" clId="{C2DA7D7A-340B-4CE8-B7D0-7EE14EDDB72C}" dt="2019-08-20T14:00:33.077" v="1" actId="1076"/>
        <pc:sldMkLst>
          <pc:docMk/>
          <pc:sldMk cId="514533209" sldId="359"/>
        </pc:sldMkLst>
        <pc:spChg chg="mod">
          <ac:chgData name="Rosmorduc Vinca" userId="ad80fc01-cf55-4376-a825-a887c8046f05" providerId="ADAL" clId="{C2DA7D7A-340B-4CE8-B7D0-7EE14EDDB72C}" dt="2019-08-20T14:00:33.077" v="1" actId="1076"/>
          <ac:spMkLst>
            <pc:docMk/>
            <pc:sldMk cId="514533209" sldId="359"/>
            <ac:spMk id="15" creationId="{1F2FBDF3-07AD-4AEF-83B4-37CA64E14449}"/>
          </ac:spMkLst>
        </pc:spChg>
      </pc:sldChg>
      <pc:sldChg chg="addSp delSp modSp add">
        <pc:chgData name="Rosmorduc Vinca" userId="ad80fc01-cf55-4376-a825-a887c8046f05" providerId="ADAL" clId="{C2DA7D7A-340B-4CE8-B7D0-7EE14EDDB72C}" dt="2019-08-20T14:00:51.126" v="3"/>
        <pc:sldMkLst>
          <pc:docMk/>
          <pc:sldMk cId="337784747" sldId="364"/>
        </pc:sldMkLst>
        <pc:spChg chg="del">
          <ac:chgData name="Rosmorduc Vinca" userId="ad80fc01-cf55-4376-a825-a887c8046f05" providerId="ADAL" clId="{C2DA7D7A-340B-4CE8-B7D0-7EE14EDDB72C}" dt="2019-08-20T14:00:51.126" v="3"/>
          <ac:spMkLst>
            <pc:docMk/>
            <pc:sldMk cId="337784747" sldId="364"/>
            <ac:spMk id="2" creationId="{8F784276-70D4-4C9B-9B3F-B5B059416B4D}"/>
          </ac:spMkLst>
        </pc:spChg>
        <pc:spChg chg="del">
          <ac:chgData name="Rosmorduc Vinca" userId="ad80fc01-cf55-4376-a825-a887c8046f05" providerId="ADAL" clId="{C2DA7D7A-340B-4CE8-B7D0-7EE14EDDB72C}" dt="2019-08-20T14:00:51.126" v="3"/>
          <ac:spMkLst>
            <pc:docMk/>
            <pc:sldMk cId="337784747" sldId="364"/>
            <ac:spMk id="3" creationId="{BCF50993-B339-43C1-B44F-F07FA78C1116}"/>
          </ac:spMkLst>
        </pc:spChg>
        <pc:spChg chg="add mod">
          <ac:chgData name="Rosmorduc Vinca" userId="ad80fc01-cf55-4376-a825-a887c8046f05" providerId="ADAL" clId="{C2DA7D7A-340B-4CE8-B7D0-7EE14EDDB72C}" dt="2019-08-20T14:00:51.126" v="3"/>
          <ac:spMkLst>
            <pc:docMk/>
            <pc:sldMk cId="337784747" sldId="364"/>
            <ac:spMk id="5" creationId="{34A7B809-6A73-4FDA-90AE-67A3EE6C1248}"/>
          </ac:spMkLst>
        </pc:spChg>
        <pc:spChg chg="add mod">
          <ac:chgData name="Rosmorduc Vinca" userId="ad80fc01-cf55-4376-a825-a887c8046f05" providerId="ADAL" clId="{C2DA7D7A-340B-4CE8-B7D0-7EE14EDDB72C}" dt="2019-08-20T14:00:51.126" v="3"/>
          <ac:spMkLst>
            <pc:docMk/>
            <pc:sldMk cId="337784747" sldId="364"/>
            <ac:spMk id="6" creationId="{77AAA239-787D-44AF-BDF2-AFA78E6FD127}"/>
          </ac:spMkLst>
        </pc:spChg>
      </pc:sldChg>
      <pc:sldChg chg="modSp add">
        <pc:chgData name="Rosmorduc Vinca" userId="ad80fc01-cf55-4376-a825-a887c8046f05" providerId="ADAL" clId="{C2DA7D7A-340B-4CE8-B7D0-7EE14EDDB72C}" dt="2019-08-20T14:01:09.374" v="33" actId="5793"/>
        <pc:sldMkLst>
          <pc:docMk/>
          <pc:sldMk cId="1971658863" sldId="365"/>
        </pc:sldMkLst>
        <pc:spChg chg="mod">
          <ac:chgData name="Rosmorduc Vinca" userId="ad80fc01-cf55-4376-a825-a887c8046f05" providerId="ADAL" clId="{C2DA7D7A-340B-4CE8-B7D0-7EE14EDDB72C}" dt="2019-08-20T14:01:09.374" v="33" actId="5793"/>
          <ac:spMkLst>
            <pc:docMk/>
            <pc:sldMk cId="1971658863" sldId="365"/>
            <ac:spMk id="3" creationId="{AF23B527-9A78-414A-9C05-892DB3A1F6AE}"/>
          </ac:spMkLst>
        </pc:spChg>
      </pc:sldChg>
    </pc:docChg>
  </pc:docChgLst>
  <pc:docChgLst>
    <pc:chgData name="Rosmorduc Vinca" userId="ad80fc01-cf55-4376-a825-a887c8046f05" providerId="ADAL" clId="{64B09E12-1454-475B-B3BF-79A5E4136847}"/>
    <pc:docChg chg="custSel addSld modSld">
      <pc:chgData name="Rosmorduc Vinca" userId="ad80fc01-cf55-4376-a825-a887c8046f05" providerId="ADAL" clId="{64B09E12-1454-475B-B3BF-79A5E4136847}" dt="2020-04-20T15:05:03.617" v="68" actId="20577"/>
      <pc:docMkLst>
        <pc:docMk/>
      </pc:docMkLst>
      <pc:sldChg chg="modSp mod">
        <pc:chgData name="Rosmorduc Vinca" userId="ad80fc01-cf55-4376-a825-a887c8046f05" providerId="ADAL" clId="{64B09E12-1454-475B-B3BF-79A5E4136847}" dt="2020-04-20T13:32:48.215" v="14" actId="20577"/>
        <pc:sldMkLst>
          <pc:docMk/>
          <pc:sldMk cId="0" sldId="327"/>
        </pc:sldMkLst>
        <pc:spChg chg="mod">
          <ac:chgData name="Rosmorduc Vinca" userId="ad80fc01-cf55-4376-a825-a887c8046f05" providerId="ADAL" clId="{64B09E12-1454-475B-B3BF-79A5E4136847}" dt="2020-04-20T13:32:48.215" v="14" actId="20577"/>
          <ac:spMkLst>
            <pc:docMk/>
            <pc:sldMk cId="0" sldId="327"/>
            <ac:spMk id="4" creationId="{00000000-0000-0000-0000-000000000000}"/>
          </ac:spMkLst>
        </pc:spChg>
      </pc:sldChg>
      <pc:sldChg chg="modSp mod">
        <pc:chgData name="Rosmorduc Vinca" userId="ad80fc01-cf55-4376-a825-a887c8046f05" providerId="ADAL" clId="{64B09E12-1454-475B-B3BF-79A5E4136847}" dt="2020-04-20T15:02:33.230" v="28" actId="14100"/>
        <pc:sldMkLst>
          <pc:docMk/>
          <pc:sldMk cId="0" sldId="352"/>
        </pc:sldMkLst>
        <pc:spChg chg="mod">
          <ac:chgData name="Rosmorduc Vinca" userId="ad80fc01-cf55-4376-a825-a887c8046f05" providerId="ADAL" clId="{64B09E12-1454-475B-B3BF-79A5E4136847}" dt="2020-04-20T13:32:53.907" v="15" actId="20577"/>
          <ac:spMkLst>
            <pc:docMk/>
            <pc:sldMk cId="0" sldId="352"/>
            <ac:spMk id="2" creationId="{77E9832D-E496-4C1A-BC91-B748386824AC}"/>
          </ac:spMkLst>
        </pc:spChg>
        <pc:picChg chg="mod">
          <ac:chgData name="Rosmorduc Vinca" userId="ad80fc01-cf55-4376-a825-a887c8046f05" providerId="ADAL" clId="{64B09E12-1454-475B-B3BF-79A5E4136847}" dt="2020-04-20T15:02:33.230" v="28" actId="14100"/>
          <ac:picMkLst>
            <pc:docMk/>
            <pc:sldMk cId="0" sldId="352"/>
            <ac:picMk id="12" creationId="{C8A1471A-675D-4A5D-9852-528D2CA6F85A}"/>
          </ac:picMkLst>
        </pc:picChg>
      </pc:sldChg>
      <pc:sldChg chg="modSp mod">
        <pc:chgData name="Rosmorduc Vinca" userId="ad80fc01-cf55-4376-a825-a887c8046f05" providerId="ADAL" clId="{64B09E12-1454-475B-B3BF-79A5E4136847}" dt="2020-04-20T15:03:41.085" v="31" actId="790"/>
        <pc:sldMkLst>
          <pc:docMk/>
          <pc:sldMk cId="4170911421" sldId="355"/>
        </pc:sldMkLst>
        <pc:spChg chg="mod">
          <ac:chgData name="Rosmorduc Vinca" userId="ad80fc01-cf55-4376-a825-a887c8046f05" providerId="ADAL" clId="{64B09E12-1454-475B-B3BF-79A5E4136847}" dt="2020-04-20T15:03:41.085" v="31" actId="790"/>
          <ac:spMkLst>
            <pc:docMk/>
            <pc:sldMk cId="4170911421" sldId="355"/>
            <ac:spMk id="9" creationId="{C257FB66-B323-4CE4-9557-CDA41B269119}"/>
          </ac:spMkLst>
        </pc:spChg>
      </pc:sldChg>
      <pc:sldChg chg="modSp mod">
        <pc:chgData name="Rosmorduc Vinca" userId="ad80fc01-cf55-4376-a825-a887c8046f05" providerId="ADAL" clId="{64B09E12-1454-475B-B3BF-79A5E4136847}" dt="2020-04-20T15:03:23.724" v="30" actId="790"/>
        <pc:sldMkLst>
          <pc:docMk/>
          <pc:sldMk cId="1358838140" sldId="358"/>
        </pc:sldMkLst>
        <pc:spChg chg="mod">
          <ac:chgData name="Rosmorduc Vinca" userId="ad80fc01-cf55-4376-a825-a887c8046f05" providerId="ADAL" clId="{64B09E12-1454-475B-B3BF-79A5E4136847}" dt="2020-04-20T15:03:23.724" v="30" actId="790"/>
          <ac:spMkLst>
            <pc:docMk/>
            <pc:sldMk cId="1358838140" sldId="358"/>
            <ac:spMk id="7" creationId="{765BB360-B0C7-442C-A824-F4C0F2838312}"/>
          </ac:spMkLst>
        </pc:spChg>
      </pc:sldChg>
      <pc:sldChg chg="modSp mod">
        <pc:chgData name="Rosmorduc Vinca" userId="ad80fc01-cf55-4376-a825-a887c8046f05" providerId="ADAL" clId="{64B09E12-1454-475B-B3BF-79A5E4136847}" dt="2020-04-20T15:04:17.990" v="39" actId="14100"/>
        <pc:sldMkLst>
          <pc:docMk/>
          <pc:sldMk cId="514533209" sldId="359"/>
        </pc:sldMkLst>
        <pc:spChg chg="mod">
          <ac:chgData name="Rosmorduc Vinca" userId="ad80fc01-cf55-4376-a825-a887c8046f05" providerId="ADAL" clId="{64B09E12-1454-475B-B3BF-79A5E4136847}" dt="2020-04-20T15:04:17.990" v="39" actId="14100"/>
          <ac:spMkLst>
            <pc:docMk/>
            <pc:sldMk cId="514533209" sldId="359"/>
            <ac:spMk id="14" creationId="{5E40587B-0867-4110-B5F4-63035AA00141}"/>
          </ac:spMkLst>
        </pc:spChg>
      </pc:sldChg>
      <pc:sldChg chg="modSp mod">
        <pc:chgData name="Rosmorduc Vinca" userId="ad80fc01-cf55-4376-a825-a887c8046f05" providerId="ADAL" clId="{64B09E12-1454-475B-B3BF-79A5E4136847}" dt="2020-04-20T15:02:51.070" v="29" actId="790"/>
        <pc:sldMkLst>
          <pc:docMk/>
          <pc:sldMk cId="2859391722" sldId="361"/>
        </pc:sldMkLst>
        <pc:spChg chg="mod">
          <ac:chgData name="Rosmorduc Vinca" userId="ad80fc01-cf55-4376-a825-a887c8046f05" providerId="ADAL" clId="{64B09E12-1454-475B-B3BF-79A5E4136847}" dt="2020-04-20T13:35:15.570" v="26" actId="20577"/>
          <ac:spMkLst>
            <pc:docMk/>
            <pc:sldMk cId="2859391722" sldId="361"/>
            <ac:spMk id="7" creationId="{0E128AB8-5EDA-434F-9F72-EF79A21042CE}"/>
          </ac:spMkLst>
        </pc:spChg>
        <pc:spChg chg="mod">
          <ac:chgData name="Rosmorduc Vinca" userId="ad80fc01-cf55-4376-a825-a887c8046f05" providerId="ADAL" clId="{64B09E12-1454-475B-B3BF-79A5E4136847}" dt="2020-04-20T15:02:51.070" v="29" actId="790"/>
          <ac:spMkLst>
            <pc:docMk/>
            <pc:sldMk cId="2859391722" sldId="361"/>
            <ac:spMk id="9" creationId="{EDB2E47E-6983-4DBE-9FC2-DDE20518502C}"/>
          </ac:spMkLst>
        </pc:spChg>
      </pc:sldChg>
      <pc:sldChg chg="modSp mod">
        <pc:chgData name="Rosmorduc Vinca" userId="ad80fc01-cf55-4376-a825-a887c8046f05" providerId="ADAL" clId="{64B09E12-1454-475B-B3BF-79A5E4136847}" dt="2020-04-20T15:05:03.617" v="68" actId="20577"/>
        <pc:sldMkLst>
          <pc:docMk/>
          <pc:sldMk cId="3413234003" sldId="363"/>
        </pc:sldMkLst>
        <pc:spChg chg="mod">
          <ac:chgData name="Rosmorduc Vinca" userId="ad80fc01-cf55-4376-a825-a887c8046f05" providerId="ADAL" clId="{64B09E12-1454-475B-B3BF-79A5E4136847}" dt="2020-04-20T15:05:03.617" v="68" actId="20577"/>
          <ac:spMkLst>
            <pc:docMk/>
            <pc:sldMk cId="3413234003" sldId="363"/>
            <ac:spMk id="8" creationId="{B65DDC91-2A70-4376-BFDC-6D4BFBB435E5}"/>
          </ac:spMkLst>
        </pc:spChg>
      </pc:sldChg>
      <pc:sldChg chg="add">
        <pc:chgData name="Rosmorduc Vinca" userId="ad80fc01-cf55-4376-a825-a887c8046f05" providerId="ADAL" clId="{64B09E12-1454-475B-B3BF-79A5E4136847}" dt="2020-04-20T15:02:08.294" v="27"/>
        <pc:sldMkLst>
          <pc:docMk/>
          <pc:sldMk cId="4017867359" sldId="366"/>
        </pc:sldMkLst>
      </pc:sldChg>
    </pc:docChg>
  </pc:docChgLst>
  <pc:docChgLst>
    <pc:chgData name="Rosmorduc Vinca" userId="ad80fc01-cf55-4376-a825-a887c8046f05" providerId="ADAL" clId="{B8B6D33C-752F-4ECB-9C9C-FB87FD6D7DF7}"/>
    <pc:docChg chg="undo custSel modSld">
      <pc:chgData name="Rosmorduc Vinca" userId="ad80fc01-cf55-4376-a825-a887c8046f05" providerId="ADAL" clId="{B8B6D33C-752F-4ECB-9C9C-FB87FD6D7DF7}" dt="2020-11-17T09:39:22.709" v="423" actId="207"/>
      <pc:docMkLst>
        <pc:docMk/>
      </pc:docMkLst>
      <pc:sldChg chg="addSp modSp mod">
        <pc:chgData name="Rosmorduc Vinca" userId="ad80fc01-cf55-4376-a825-a887c8046f05" providerId="ADAL" clId="{B8B6D33C-752F-4ECB-9C9C-FB87FD6D7DF7}" dt="2020-11-17T08:23:38.878" v="102" actId="1037"/>
        <pc:sldMkLst>
          <pc:docMk/>
          <pc:sldMk cId="0" sldId="342"/>
        </pc:sldMkLst>
        <pc:spChg chg="mod">
          <ac:chgData name="Rosmorduc Vinca" userId="ad80fc01-cf55-4376-a825-a887c8046f05" providerId="ADAL" clId="{B8B6D33C-752F-4ECB-9C9C-FB87FD6D7DF7}" dt="2020-11-17T08:05:03.702" v="40" actId="207"/>
          <ac:spMkLst>
            <pc:docMk/>
            <pc:sldMk cId="0" sldId="342"/>
            <ac:spMk id="2" creationId="{00000000-0000-0000-0000-000000000000}"/>
          </ac:spMkLst>
        </pc:spChg>
        <pc:spChg chg="add mod">
          <ac:chgData name="Rosmorduc Vinca" userId="ad80fc01-cf55-4376-a825-a887c8046f05" providerId="ADAL" clId="{B8B6D33C-752F-4ECB-9C9C-FB87FD6D7DF7}" dt="2020-11-17T08:23:38.878" v="102" actId="1037"/>
          <ac:spMkLst>
            <pc:docMk/>
            <pc:sldMk cId="0" sldId="342"/>
            <ac:spMk id="6" creationId="{2C3CE835-4C39-471F-8477-9CFC59B74CAF}"/>
          </ac:spMkLst>
        </pc:spChg>
        <pc:picChg chg="add mod ord modCrop">
          <ac:chgData name="Rosmorduc Vinca" userId="ad80fc01-cf55-4376-a825-a887c8046f05" providerId="ADAL" clId="{B8B6D33C-752F-4ECB-9C9C-FB87FD6D7DF7}" dt="2020-11-17T08:04:57.521" v="39" actId="167"/>
          <ac:picMkLst>
            <pc:docMk/>
            <pc:sldMk cId="0" sldId="342"/>
            <ac:picMk id="5" creationId="{3C7CE539-D306-4C10-B907-FB69FB990FD0}"/>
          </ac:picMkLst>
        </pc:picChg>
      </pc:sldChg>
      <pc:sldChg chg="addSp modSp mod modNotesTx">
        <pc:chgData name="Rosmorduc Vinca" userId="ad80fc01-cf55-4376-a825-a887c8046f05" providerId="ADAL" clId="{B8B6D33C-752F-4ECB-9C9C-FB87FD6D7DF7}" dt="2020-11-17T09:18:27.003" v="292" actId="164"/>
        <pc:sldMkLst>
          <pc:docMk/>
          <pc:sldMk cId="0" sldId="352"/>
        </pc:sldMkLst>
        <pc:spChg chg="add mod">
          <ac:chgData name="Rosmorduc Vinca" userId="ad80fc01-cf55-4376-a825-a887c8046f05" providerId="ADAL" clId="{B8B6D33C-752F-4ECB-9C9C-FB87FD6D7DF7}" dt="2020-11-17T09:02:26.184" v="167" actId="1037"/>
          <ac:spMkLst>
            <pc:docMk/>
            <pc:sldMk cId="0" sldId="352"/>
            <ac:spMk id="3" creationId="{F4E7B301-5ED7-41BA-89E0-E738CCC0D6CF}"/>
          </ac:spMkLst>
        </pc:spChg>
        <pc:spChg chg="add mod">
          <ac:chgData name="Rosmorduc Vinca" userId="ad80fc01-cf55-4376-a825-a887c8046f05" providerId="ADAL" clId="{B8B6D33C-752F-4ECB-9C9C-FB87FD6D7DF7}" dt="2020-11-17T09:01:53.214" v="163" actId="1037"/>
          <ac:spMkLst>
            <pc:docMk/>
            <pc:sldMk cId="0" sldId="352"/>
            <ac:spMk id="9" creationId="{6AE0C4B0-EE4D-4404-8DEC-FB13322666B4}"/>
          </ac:spMkLst>
        </pc:spChg>
        <pc:spChg chg="add mod">
          <ac:chgData name="Rosmorduc Vinca" userId="ad80fc01-cf55-4376-a825-a887c8046f05" providerId="ADAL" clId="{B8B6D33C-752F-4ECB-9C9C-FB87FD6D7DF7}" dt="2020-11-17T09:03:48.465" v="172" actId="1076"/>
          <ac:spMkLst>
            <pc:docMk/>
            <pc:sldMk cId="0" sldId="352"/>
            <ac:spMk id="11" creationId="{7F2B1DA7-8AD9-42EF-9158-F24E0ACF2BCF}"/>
          </ac:spMkLst>
        </pc:spChg>
        <pc:spChg chg="add mod">
          <ac:chgData name="Rosmorduc Vinca" userId="ad80fc01-cf55-4376-a825-a887c8046f05" providerId="ADAL" clId="{B8B6D33C-752F-4ECB-9C9C-FB87FD6D7DF7}" dt="2020-11-17T09:18:27.003" v="292" actId="164"/>
          <ac:spMkLst>
            <pc:docMk/>
            <pc:sldMk cId="0" sldId="352"/>
            <ac:spMk id="13" creationId="{EA876263-1D68-4243-9470-FD4D1CD94DA8}"/>
          </ac:spMkLst>
        </pc:spChg>
        <pc:grpChg chg="add mod">
          <ac:chgData name="Rosmorduc Vinca" userId="ad80fc01-cf55-4376-a825-a887c8046f05" providerId="ADAL" clId="{B8B6D33C-752F-4ECB-9C9C-FB87FD6D7DF7}" dt="2020-11-17T09:18:27.003" v="292" actId="164"/>
          <ac:grpSpMkLst>
            <pc:docMk/>
            <pc:sldMk cId="0" sldId="352"/>
            <ac:grpSpMk id="5" creationId="{703B95D4-10AF-4D11-8F6E-A83C506422DE}"/>
          </ac:grpSpMkLst>
        </pc:grpChg>
        <pc:picChg chg="mod">
          <ac:chgData name="Rosmorduc Vinca" userId="ad80fc01-cf55-4376-a825-a887c8046f05" providerId="ADAL" clId="{B8B6D33C-752F-4ECB-9C9C-FB87FD6D7DF7}" dt="2020-11-17T09:18:27.003" v="292" actId="164"/>
          <ac:picMkLst>
            <pc:docMk/>
            <pc:sldMk cId="0" sldId="352"/>
            <ac:picMk id="4" creationId="{7C27A3C5-11F7-4F58-91CC-9064FB56F7E5}"/>
          </ac:picMkLst>
        </pc:picChg>
      </pc:sldChg>
      <pc:sldChg chg="addSp delSp modSp mod">
        <pc:chgData name="Rosmorduc Vinca" userId="ad80fc01-cf55-4376-a825-a887c8046f05" providerId="ADAL" clId="{B8B6D33C-752F-4ECB-9C9C-FB87FD6D7DF7}" dt="2020-11-17T09:39:22.709" v="423" actId="207"/>
        <pc:sldMkLst>
          <pc:docMk/>
          <pc:sldMk cId="4004004545" sldId="353"/>
        </pc:sldMkLst>
        <pc:spChg chg="mod">
          <ac:chgData name="Rosmorduc Vinca" userId="ad80fc01-cf55-4376-a825-a887c8046f05" providerId="ADAL" clId="{B8B6D33C-752F-4ECB-9C9C-FB87FD6D7DF7}" dt="2020-11-17T09:39:22.709" v="423" actId="207"/>
          <ac:spMkLst>
            <pc:docMk/>
            <pc:sldMk cId="4004004545" sldId="353"/>
            <ac:spMk id="2" creationId="{00000000-0000-0000-0000-000000000000}"/>
          </ac:spMkLst>
        </pc:spChg>
        <pc:grpChg chg="add ord">
          <ac:chgData name="Rosmorduc Vinca" userId="ad80fc01-cf55-4376-a825-a887c8046f05" providerId="ADAL" clId="{B8B6D33C-752F-4ECB-9C9C-FB87FD6D7DF7}" dt="2020-11-17T09:39:16.417" v="422" actId="167"/>
          <ac:grpSpMkLst>
            <pc:docMk/>
            <pc:sldMk cId="4004004545" sldId="353"/>
            <ac:grpSpMk id="8" creationId="{711EE752-A877-4ED5-9BA8-264BC21152B2}"/>
          </ac:grpSpMkLst>
        </pc:grpChg>
        <pc:picChg chg="add del mod">
          <ac:chgData name="Rosmorduc Vinca" userId="ad80fc01-cf55-4376-a825-a887c8046f05" providerId="ADAL" clId="{B8B6D33C-752F-4ECB-9C9C-FB87FD6D7DF7}" dt="2020-11-17T08:21:32.351" v="91" actId="478"/>
          <ac:picMkLst>
            <pc:docMk/>
            <pc:sldMk cId="4004004545" sldId="353"/>
            <ac:picMk id="4" creationId="{D0230CE5-1373-440D-B02D-1CEEB36B6CEE}"/>
          </ac:picMkLst>
        </pc:picChg>
        <pc:picChg chg="add del mod">
          <ac:chgData name="Rosmorduc Vinca" userId="ad80fc01-cf55-4376-a825-a887c8046f05" providerId="ADAL" clId="{B8B6D33C-752F-4ECB-9C9C-FB87FD6D7DF7}" dt="2020-11-17T08:23:06.784" v="93" actId="21"/>
          <ac:picMkLst>
            <pc:docMk/>
            <pc:sldMk cId="4004004545" sldId="353"/>
            <ac:picMk id="7" creationId="{74929C7C-59AB-4BC8-8088-169A0E5634F5}"/>
          </ac:picMkLst>
        </pc:picChg>
      </pc:sldChg>
      <pc:sldChg chg="addSp modSp mod">
        <pc:chgData name="Rosmorduc Vinca" userId="ad80fc01-cf55-4376-a825-a887c8046f05" providerId="ADAL" clId="{B8B6D33C-752F-4ECB-9C9C-FB87FD6D7DF7}" dt="2020-11-17T08:09:46.176" v="85" actId="20577"/>
        <pc:sldMkLst>
          <pc:docMk/>
          <pc:sldMk cId="1269692430" sldId="354"/>
        </pc:sldMkLst>
        <pc:spChg chg="mod">
          <ac:chgData name="Rosmorduc Vinca" userId="ad80fc01-cf55-4376-a825-a887c8046f05" providerId="ADAL" clId="{B8B6D33C-752F-4ECB-9C9C-FB87FD6D7DF7}" dt="2020-11-17T07:59:45.939" v="13" actId="207"/>
          <ac:spMkLst>
            <pc:docMk/>
            <pc:sldMk cId="1269692430" sldId="354"/>
            <ac:spMk id="2" creationId="{0A134779-7ABF-479F-8168-6FCA57D591D0}"/>
          </ac:spMkLst>
        </pc:spChg>
        <pc:spChg chg="add mod">
          <ac:chgData name="Rosmorduc Vinca" userId="ad80fc01-cf55-4376-a825-a887c8046f05" providerId="ADAL" clId="{B8B6D33C-752F-4ECB-9C9C-FB87FD6D7DF7}" dt="2020-11-17T08:09:46.176" v="85" actId="20577"/>
          <ac:spMkLst>
            <pc:docMk/>
            <pc:sldMk cId="1269692430" sldId="354"/>
            <ac:spMk id="6" creationId="{094FDC82-4851-425B-BF45-67E2396CA596}"/>
          </ac:spMkLst>
        </pc:spChg>
        <pc:grpChg chg="add mod ord">
          <ac:chgData name="Rosmorduc Vinca" userId="ad80fc01-cf55-4376-a825-a887c8046f05" providerId="ADAL" clId="{B8B6D33C-752F-4ECB-9C9C-FB87FD6D7DF7}" dt="2020-11-17T08:07:34.571" v="82" actId="167"/>
          <ac:grpSpMkLst>
            <pc:docMk/>
            <pc:sldMk cId="1269692430" sldId="354"/>
            <ac:grpSpMk id="7" creationId="{5FEC52A1-7CC2-4F0A-90CE-227E02B41668}"/>
          </ac:grpSpMkLst>
        </pc:grpChg>
        <pc:picChg chg="add mod ord modCrop">
          <ac:chgData name="Rosmorduc Vinca" userId="ad80fc01-cf55-4376-a825-a887c8046f05" providerId="ADAL" clId="{B8B6D33C-752F-4ECB-9C9C-FB87FD6D7DF7}" dt="2020-11-17T08:01:30.115" v="21" actId="164"/>
          <ac:picMkLst>
            <pc:docMk/>
            <pc:sldMk cId="1269692430" sldId="354"/>
            <ac:picMk id="5" creationId="{03604A28-643E-4563-9DC3-1B7CB2B84672}"/>
          </ac:picMkLst>
        </pc:picChg>
      </pc:sldChg>
      <pc:sldChg chg="addSp modSp mod">
        <pc:chgData name="Rosmorduc Vinca" userId="ad80fc01-cf55-4376-a825-a887c8046f05" providerId="ADAL" clId="{B8B6D33C-752F-4ECB-9C9C-FB87FD6D7DF7}" dt="2020-11-17T09:30:21.027" v="403" actId="164"/>
        <pc:sldMkLst>
          <pc:docMk/>
          <pc:sldMk cId="4170911421" sldId="355"/>
        </pc:sldMkLst>
        <pc:spChg chg="mod">
          <ac:chgData name="Rosmorduc Vinca" userId="ad80fc01-cf55-4376-a825-a887c8046f05" providerId="ADAL" clId="{B8B6D33C-752F-4ECB-9C9C-FB87FD6D7DF7}" dt="2020-11-17T09:14:57.086" v="264" actId="6549"/>
          <ac:spMkLst>
            <pc:docMk/>
            <pc:sldMk cId="4170911421" sldId="355"/>
            <ac:spMk id="2" creationId="{77E9832D-E496-4C1A-BC91-B748386824AC}"/>
          </ac:spMkLst>
        </pc:spChg>
        <pc:spChg chg="add mod">
          <ac:chgData name="Rosmorduc Vinca" userId="ad80fc01-cf55-4376-a825-a887c8046f05" providerId="ADAL" clId="{B8B6D33C-752F-4ECB-9C9C-FB87FD6D7DF7}" dt="2020-11-17T09:18:15.090" v="289" actId="164"/>
          <ac:spMkLst>
            <pc:docMk/>
            <pc:sldMk cId="4170911421" sldId="355"/>
            <ac:spMk id="8" creationId="{1C1E12D3-E648-4E43-A3EF-47A4D409B5B4}"/>
          </ac:spMkLst>
        </pc:spChg>
        <pc:spChg chg="add mod">
          <ac:chgData name="Rosmorduc Vinca" userId="ad80fc01-cf55-4376-a825-a887c8046f05" providerId="ADAL" clId="{B8B6D33C-752F-4ECB-9C9C-FB87FD6D7DF7}" dt="2020-11-17T09:30:21.027" v="403" actId="164"/>
          <ac:spMkLst>
            <pc:docMk/>
            <pc:sldMk cId="4170911421" sldId="355"/>
            <ac:spMk id="10" creationId="{8C646C9B-E4B9-430F-A476-460A15533388}"/>
          </ac:spMkLst>
        </pc:spChg>
        <pc:spChg chg="add mod">
          <ac:chgData name="Rosmorduc Vinca" userId="ad80fc01-cf55-4376-a825-a887c8046f05" providerId="ADAL" clId="{B8B6D33C-752F-4ECB-9C9C-FB87FD6D7DF7}" dt="2020-11-17T09:30:16.404" v="402" actId="164"/>
          <ac:spMkLst>
            <pc:docMk/>
            <pc:sldMk cId="4170911421" sldId="355"/>
            <ac:spMk id="12" creationId="{7657250E-2BAD-48D3-9A19-F87B48E0917D}"/>
          </ac:spMkLst>
        </pc:spChg>
        <pc:grpChg chg="add mod">
          <ac:chgData name="Rosmorduc Vinca" userId="ad80fc01-cf55-4376-a825-a887c8046f05" providerId="ADAL" clId="{B8B6D33C-752F-4ECB-9C9C-FB87FD6D7DF7}" dt="2020-11-17T09:18:15.090" v="289" actId="164"/>
          <ac:grpSpMkLst>
            <pc:docMk/>
            <pc:sldMk cId="4170911421" sldId="355"/>
            <ac:grpSpMk id="3" creationId="{2A9D4249-2B0E-4C4B-AA26-042E4AD07D6E}"/>
          </ac:grpSpMkLst>
        </pc:grpChg>
        <pc:grpChg chg="add mod">
          <ac:chgData name="Rosmorduc Vinca" userId="ad80fc01-cf55-4376-a825-a887c8046f05" providerId="ADAL" clId="{B8B6D33C-752F-4ECB-9C9C-FB87FD6D7DF7}" dt="2020-11-17T09:30:16.404" v="402" actId="164"/>
          <ac:grpSpMkLst>
            <pc:docMk/>
            <pc:sldMk cId="4170911421" sldId="355"/>
            <ac:grpSpMk id="5" creationId="{FD2FB951-DA16-4733-953A-03E55D2671A7}"/>
          </ac:grpSpMkLst>
        </pc:grpChg>
        <pc:grpChg chg="add mod">
          <ac:chgData name="Rosmorduc Vinca" userId="ad80fc01-cf55-4376-a825-a887c8046f05" providerId="ADAL" clId="{B8B6D33C-752F-4ECB-9C9C-FB87FD6D7DF7}" dt="2020-11-17T09:30:21.027" v="403" actId="164"/>
          <ac:grpSpMkLst>
            <pc:docMk/>
            <pc:sldMk cId="4170911421" sldId="355"/>
            <ac:grpSpMk id="7" creationId="{72B4AD7F-D90E-4F2B-AF12-6645AC69C148}"/>
          </ac:grpSpMkLst>
        </pc:grpChg>
        <pc:picChg chg="mod">
          <ac:chgData name="Rosmorduc Vinca" userId="ad80fc01-cf55-4376-a825-a887c8046f05" providerId="ADAL" clId="{B8B6D33C-752F-4ECB-9C9C-FB87FD6D7DF7}" dt="2020-11-17T09:30:16.404" v="402" actId="164"/>
          <ac:picMkLst>
            <pc:docMk/>
            <pc:sldMk cId="4170911421" sldId="355"/>
            <ac:picMk id="4" creationId="{20900C71-33B0-4D96-99CB-7EBE61F0DD34}"/>
          </ac:picMkLst>
        </pc:picChg>
        <pc:picChg chg="mod">
          <ac:chgData name="Rosmorduc Vinca" userId="ad80fc01-cf55-4376-a825-a887c8046f05" providerId="ADAL" clId="{B8B6D33C-752F-4ECB-9C9C-FB87FD6D7DF7}" dt="2020-11-17T09:30:21.027" v="403" actId="164"/>
          <ac:picMkLst>
            <pc:docMk/>
            <pc:sldMk cId="4170911421" sldId="355"/>
            <ac:picMk id="6" creationId="{C635253A-98E5-4721-962E-309FD585F0FD}"/>
          </ac:picMkLst>
        </pc:picChg>
        <pc:picChg chg="mod">
          <ac:chgData name="Rosmorduc Vinca" userId="ad80fc01-cf55-4376-a825-a887c8046f05" providerId="ADAL" clId="{B8B6D33C-752F-4ECB-9C9C-FB87FD6D7DF7}" dt="2020-11-17T09:18:15.090" v="289" actId="164"/>
          <ac:picMkLst>
            <pc:docMk/>
            <pc:sldMk cId="4170911421" sldId="355"/>
            <ac:picMk id="11" creationId="{1BC6B819-55AA-4167-A711-E501FEDAA301}"/>
          </ac:picMkLst>
        </pc:picChg>
      </pc:sldChg>
      <pc:sldChg chg="addSp modSp mod">
        <pc:chgData name="Rosmorduc Vinca" userId="ad80fc01-cf55-4376-a825-a887c8046f05" providerId="ADAL" clId="{B8B6D33C-752F-4ECB-9C9C-FB87FD6D7DF7}" dt="2020-11-17T09:26:04.771" v="397" actId="20577"/>
        <pc:sldMkLst>
          <pc:docMk/>
          <pc:sldMk cId="698881592" sldId="356"/>
        </pc:sldMkLst>
        <pc:spChg chg="mod">
          <ac:chgData name="Rosmorduc Vinca" userId="ad80fc01-cf55-4376-a825-a887c8046f05" providerId="ADAL" clId="{B8B6D33C-752F-4ECB-9C9C-FB87FD6D7DF7}" dt="2020-11-17T09:26:04.771" v="397" actId="20577"/>
          <ac:spMkLst>
            <pc:docMk/>
            <pc:sldMk cId="698881592" sldId="356"/>
            <ac:spMk id="3" creationId="{3DB663E4-ED42-40AF-AF35-A07E86588A49}"/>
          </ac:spMkLst>
        </pc:spChg>
        <pc:spChg chg="add mod">
          <ac:chgData name="Rosmorduc Vinca" userId="ad80fc01-cf55-4376-a825-a887c8046f05" providerId="ADAL" clId="{B8B6D33C-752F-4ECB-9C9C-FB87FD6D7DF7}" dt="2020-11-17T09:19:46.277" v="319" actId="164"/>
          <ac:spMkLst>
            <pc:docMk/>
            <pc:sldMk cId="698881592" sldId="356"/>
            <ac:spMk id="8" creationId="{2AD5983D-594A-449D-B467-95CE00CC66C6}"/>
          </ac:spMkLst>
        </pc:spChg>
        <pc:spChg chg="add mod">
          <ac:chgData name="Rosmorduc Vinca" userId="ad80fc01-cf55-4376-a825-a887c8046f05" providerId="ADAL" clId="{B8B6D33C-752F-4ECB-9C9C-FB87FD6D7DF7}" dt="2020-11-17T09:26:00.226" v="395" actId="1038"/>
          <ac:spMkLst>
            <pc:docMk/>
            <pc:sldMk cId="698881592" sldId="356"/>
            <ac:spMk id="10" creationId="{12273241-101E-48E0-901C-6FDED1313243}"/>
          </ac:spMkLst>
        </pc:spChg>
        <pc:grpChg chg="add mod">
          <ac:chgData name="Rosmorduc Vinca" userId="ad80fc01-cf55-4376-a825-a887c8046f05" providerId="ADAL" clId="{B8B6D33C-752F-4ECB-9C9C-FB87FD6D7DF7}" dt="2020-11-17T09:19:46.277" v="319" actId="164"/>
          <ac:grpSpMkLst>
            <pc:docMk/>
            <pc:sldMk cId="698881592" sldId="356"/>
            <ac:grpSpMk id="2" creationId="{E449392B-595D-4161-BE04-42F9A09CCF79}"/>
          </ac:grpSpMkLst>
        </pc:grpChg>
        <pc:picChg chg="mod">
          <ac:chgData name="Rosmorduc Vinca" userId="ad80fc01-cf55-4376-a825-a887c8046f05" providerId="ADAL" clId="{B8B6D33C-752F-4ECB-9C9C-FB87FD6D7DF7}" dt="2020-11-17T09:19:46.277" v="319" actId="164"/>
          <ac:picMkLst>
            <pc:docMk/>
            <pc:sldMk cId="698881592" sldId="356"/>
            <ac:picMk id="5" creationId="{92564F56-F5B3-4F89-9361-DAE9F12E4907}"/>
          </ac:picMkLst>
        </pc:picChg>
      </pc:sldChg>
      <pc:sldChg chg="addSp delSp modSp mod">
        <pc:chgData name="Rosmorduc Vinca" userId="ad80fc01-cf55-4376-a825-a887c8046f05" providerId="ADAL" clId="{B8B6D33C-752F-4ECB-9C9C-FB87FD6D7DF7}" dt="2020-11-17T09:15:29.162" v="270" actId="164"/>
        <pc:sldMkLst>
          <pc:docMk/>
          <pc:sldMk cId="72711723" sldId="357"/>
        </pc:sldMkLst>
        <pc:spChg chg="mod">
          <ac:chgData name="Rosmorduc Vinca" userId="ad80fc01-cf55-4376-a825-a887c8046f05" providerId="ADAL" clId="{B8B6D33C-752F-4ECB-9C9C-FB87FD6D7DF7}" dt="2020-11-17T09:12:01.082" v="202" actId="164"/>
          <ac:spMkLst>
            <pc:docMk/>
            <pc:sldMk cId="72711723" sldId="357"/>
            <ac:spMk id="3" creationId="{1BD47129-A311-41BE-B76F-5A3FE74C1C3C}"/>
          </ac:spMkLst>
        </pc:spChg>
        <pc:spChg chg="add mod">
          <ac:chgData name="Rosmorduc Vinca" userId="ad80fc01-cf55-4376-a825-a887c8046f05" providerId="ADAL" clId="{B8B6D33C-752F-4ECB-9C9C-FB87FD6D7DF7}" dt="2020-11-17T09:15:29.162" v="270" actId="164"/>
          <ac:spMkLst>
            <pc:docMk/>
            <pc:sldMk cId="72711723" sldId="357"/>
            <ac:spMk id="6" creationId="{147FBF7F-AC33-4417-8AB8-919ACA1FA7C7}"/>
          </ac:spMkLst>
        </pc:spChg>
        <pc:grpChg chg="add mod">
          <ac:chgData name="Rosmorduc Vinca" userId="ad80fc01-cf55-4376-a825-a887c8046f05" providerId="ADAL" clId="{B8B6D33C-752F-4ECB-9C9C-FB87FD6D7DF7}" dt="2020-11-17T09:12:01.082" v="202" actId="164"/>
          <ac:grpSpMkLst>
            <pc:docMk/>
            <pc:sldMk cId="72711723" sldId="357"/>
            <ac:grpSpMk id="4" creationId="{E9F0D207-1928-4970-B70D-26A22A075C99}"/>
          </ac:grpSpMkLst>
        </pc:grpChg>
        <pc:grpChg chg="add mod">
          <ac:chgData name="Rosmorduc Vinca" userId="ad80fc01-cf55-4376-a825-a887c8046f05" providerId="ADAL" clId="{B8B6D33C-752F-4ECB-9C9C-FB87FD6D7DF7}" dt="2020-11-17T09:15:29.162" v="270" actId="164"/>
          <ac:grpSpMkLst>
            <pc:docMk/>
            <pc:sldMk cId="72711723" sldId="357"/>
            <ac:grpSpMk id="7" creationId="{6D561F06-6CF2-4250-9959-17C18E0133F0}"/>
          </ac:grpSpMkLst>
        </pc:grpChg>
        <pc:grpChg chg="add">
          <ac:chgData name="Rosmorduc Vinca" userId="ad80fc01-cf55-4376-a825-a887c8046f05" providerId="ADAL" clId="{B8B6D33C-752F-4ECB-9C9C-FB87FD6D7DF7}" dt="2020-11-17T09:11:40.268" v="198"/>
          <ac:grpSpMkLst>
            <pc:docMk/>
            <pc:sldMk cId="72711723" sldId="357"/>
            <ac:grpSpMk id="9" creationId="{53143FF9-AED0-4EB7-9084-A5C6C186807C}"/>
          </ac:grpSpMkLst>
        </pc:grpChg>
        <pc:grpChg chg="add mod ord">
          <ac:chgData name="Rosmorduc Vinca" userId="ad80fc01-cf55-4376-a825-a887c8046f05" providerId="ADAL" clId="{B8B6D33C-752F-4ECB-9C9C-FB87FD6D7DF7}" dt="2020-11-17T09:12:01.082" v="202" actId="164"/>
          <ac:grpSpMkLst>
            <pc:docMk/>
            <pc:sldMk cId="72711723" sldId="357"/>
            <ac:grpSpMk id="14" creationId="{C85AF3D0-670E-45EB-B0B6-342242C2A3F6}"/>
          </ac:grpSpMkLst>
        </pc:grpChg>
        <pc:grpChg chg="add">
          <ac:chgData name="Rosmorduc Vinca" userId="ad80fc01-cf55-4376-a825-a887c8046f05" providerId="ADAL" clId="{B8B6D33C-752F-4ECB-9C9C-FB87FD6D7DF7}" dt="2020-11-17T09:11:40.268" v="198"/>
          <ac:grpSpMkLst>
            <pc:docMk/>
            <pc:sldMk cId="72711723" sldId="357"/>
            <ac:grpSpMk id="18" creationId="{A03B0BA7-BD66-47E1-A959-0C31E01393D0}"/>
          </ac:grpSpMkLst>
        </pc:grpChg>
        <pc:picChg chg="mod">
          <ac:chgData name="Rosmorduc Vinca" userId="ad80fc01-cf55-4376-a825-a887c8046f05" providerId="ADAL" clId="{B8B6D33C-752F-4ECB-9C9C-FB87FD6D7DF7}" dt="2020-11-17T09:15:29.162" v="270" actId="164"/>
          <ac:picMkLst>
            <pc:docMk/>
            <pc:sldMk cId="72711723" sldId="357"/>
            <ac:picMk id="11" creationId="{2E7F4156-05AF-4CD4-827F-F054E07C45BB}"/>
          </ac:picMkLst>
        </pc:picChg>
        <pc:picChg chg="del">
          <ac:chgData name="Rosmorduc Vinca" userId="ad80fc01-cf55-4376-a825-a887c8046f05" providerId="ADAL" clId="{B8B6D33C-752F-4ECB-9C9C-FB87FD6D7DF7}" dt="2020-11-17T09:11:39.929" v="197" actId="478"/>
          <ac:picMkLst>
            <pc:docMk/>
            <pc:sldMk cId="72711723" sldId="357"/>
            <ac:picMk id="13" creationId="{183920CE-5DC2-49A2-B7C1-4EDE310019E2}"/>
          </ac:picMkLst>
        </pc:picChg>
        <pc:picChg chg="del">
          <ac:chgData name="Rosmorduc Vinca" userId="ad80fc01-cf55-4376-a825-a887c8046f05" providerId="ADAL" clId="{B8B6D33C-752F-4ECB-9C9C-FB87FD6D7DF7}" dt="2020-11-17T09:11:39.929" v="197" actId="478"/>
          <ac:picMkLst>
            <pc:docMk/>
            <pc:sldMk cId="72711723" sldId="357"/>
            <ac:picMk id="15" creationId="{DE76E54D-8B3C-41C8-B435-DA9A0D4D40F0}"/>
          </ac:picMkLst>
        </pc:picChg>
        <pc:picChg chg="del">
          <ac:chgData name="Rosmorduc Vinca" userId="ad80fc01-cf55-4376-a825-a887c8046f05" providerId="ADAL" clId="{B8B6D33C-752F-4ECB-9C9C-FB87FD6D7DF7}" dt="2020-11-17T09:11:39.929" v="197" actId="478"/>
          <ac:picMkLst>
            <pc:docMk/>
            <pc:sldMk cId="72711723" sldId="357"/>
            <ac:picMk id="2050" creationId="{BFC1479D-9B89-4E4A-B853-C006329F2F0E}"/>
          </ac:picMkLst>
        </pc:picChg>
      </pc:sldChg>
      <pc:sldChg chg="addSp modSp mod">
        <pc:chgData name="Rosmorduc Vinca" userId="ad80fc01-cf55-4376-a825-a887c8046f05" providerId="ADAL" clId="{B8B6D33C-752F-4ECB-9C9C-FB87FD6D7DF7}" dt="2020-11-17T09:16:40.816" v="285" actId="164"/>
        <pc:sldMkLst>
          <pc:docMk/>
          <pc:sldMk cId="1358838140" sldId="358"/>
        </pc:sldMkLst>
        <pc:spChg chg="mod">
          <ac:chgData name="Rosmorduc Vinca" userId="ad80fc01-cf55-4376-a825-a887c8046f05" providerId="ADAL" clId="{B8B6D33C-752F-4ECB-9C9C-FB87FD6D7DF7}" dt="2020-11-17T09:16:16.736" v="281" actId="790"/>
          <ac:spMkLst>
            <pc:docMk/>
            <pc:sldMk cId="1358838140" sldId="358"/>
            <ac:spMk id="2" creationId="{B0232446-853E-4FB5-8DCF-B9156A0BB49C}"/>
          </ac:spMkLst>
        </pc:spChg>
        <pc:spChg chg="add mod">
          <ac:chgData name="Rosmorduc Vinca" userId="ad80fc01-cf55-4376-a825-a887c8046f05" providerId="ADAL" clId="{B8B6D33C-752F-4ECB-9C9C-FB87FD6D7DF7}" dt="2020-11-17T09:15:51.948" v="275" actId="164"/>
          <ac:spMkLst>
            <pc:docMk/>
            <pc:sldMk cId="1358838140" sldId="358"/>
            <ac:spMk id="4" creationId="{07C14ADB-7BEC-45CE-85C5-54E11E791138}"/>
          </ac:spMkLst>
        </pc:spChg>
        <pc:spChg chg="add mod">
          <ac:chgData name="Rosmorduc Vinca" userId="ad80fc01-cf55-4376-a825-a887c8046f05" providerId="ADAL" clId="{B8B6D33C-752F-4ECB-9C9C-FB87FD6D7DF7}" dt="2020-11-17T09:13:51.284" v="207" actId="164"/>
          <ac:spMkLst>
            <pc:docMk/>
            <pc:sldMk cId="1358838140" sldId="358"/>
            <ac:spMk id="14" creationId="{DA644305-D22C-4076-97EC-440564055B5D}"/>
          </ac:spMkLst>
        </pc:spChg>
        <pc:spChg chg="add mod">
          <ac:chgData name="Rosmorduc Vinca" userId="ad80fc01-cf55-4376-a825-a887c8046f05" providerId="ADAL" clId="{B8B6D33C-752F-4ECB-9C9C-FB87FD6D7DF7}" dt="2020-11-17T09:16:40.816" v="285" actId="164"/>
          <ac:spMkLst>
            <pc:docMk/>
            <pc:sldMk cId="1358838140" sldId="358"/>
            <ac:spMk id="19" creationId="{810A04D4-4814-43A4-90A3-6A19FD295833}"/>
          </ac:spMkLst>
        </pc:spChg>
        <pc:spChg chg="add mod">
          <ac:chgData name="Rosmorduc Vinca" userId="ad80fc01-cf55-4376-a825-a887c8046f05" providerId="ADAL" clId="{B8B6D33C-752F-4ECB-9C9C-FB87FD6D7DF7}" dt="2020-11-17T09:16:25.179" v="283" actId="164"/>
          <ac:spMkLst>
            <pc:docMk/>
            <pc:sldMk cId="1358838140" sldId="358"/>
            <ac:spMk id="21" creationId="{39A5B71C-3E0A-447B-AABE-DCC82EA06679}"/>
          </ac:spMkLst>
        </pc:spChg>
        <pc:spChg chg="add mod">
          <ac:chgData name="Rosmorduc Vinca" userId="ad80fc01-cf55-4376-a825-a887c8046f05" providerId="ADAL" clId="{B8B6D33C-752F-4ECB-9C9C-FB87FD6D7DF7}" dt="2020-11-17T09:16:03.404" v="280" actId="164"/>
          <ac:spMkLst>
            <pc:docMk/>
            <pc:sldMk cId="1358838140" sldId="358"/>
            <ac:spMk id="23" creationId="{8F51B718-648E-403D-B662-3361BE354C99}"/>
          </ac:spMkLst>
        </pc:spChg>
        <pc:grpChg chg="add mod ord">
          <ac:chgData name="Rosmorduc Vinca" userId="ad80fc01-cf55-4376-a825-a887c8046f05" providerId="ADAL" clId="{B8B6D33C-752F-4ECB-9C9C-FB87FD6D7DF7}" dt="2020-11-17T09:13:57.560" v="208" actId="167"/>
          <ac:grpSpMkLst>
            <pc:docMk/>
            <pc:sldMk cId="1358838140" sldId="358"/>
            <ac:grpSpMk id="3" creationId="{0A943BF7-921A-460F-B8ED-4D38E25145DF}"/>
          </ac:grpSpMkLst>
        </pc:grpChg>
        <pc:grpChg chg="add mod">
          <ac:chgData name="Rosmorduc Vinca" userId="ad80fc01-cf55-4376-a825-a887c8046f05" providerId="ADAL" clId="{B8B6D33C-752F-4ECB-9C9C-FB87FD6D7DF7}" dt="2020-11-17T09:15:51.948" v="275" actId="164"/>
          <ac:grpSpMkLst>
            <pc:docMk/>
            <pc:sldMk cId="1358838140" sldId="358"/>
            <ac:grpSpMk id="5" creationId="{0EEFB120-3A9E-4574-B52C-502ADEDCD325}"/>
          </ac:grpSpMkLst>
        </pc:grpChg>
        <pc:grpChg chg="add mod">
          <ac:chgData name="Rosmorduc Vinca" userId="ad80fc01-cf55-4376-a825-a887c8046f05" providerId="ADAL" clId="{B8B6D33C-752F-4ECB-9C9C-FB87FD6D7DF7}" dt="2020-11-17T09:16:03.404" v="280" actId="164"/>
          <ac:grpSpMkLst>
            <pc:docMk/>
            <pc:sldMk cId="1358838140" sldId="358"/>
            <ac:grpSpMk id="8" creationId="{A8F5059E-68E7-4261-ADAD-B705DB76C55E}"/>
          </ac:grpSpMkLst>
        </pc:grpChg>
        <pc:grpChg chg="add mod">
          <ac:chgData name="Rosmorduc Vinca" userId="ad80fc01-cf55-4376-a825-a887c8046f05" providerId="ADAL" clId="{B8B6D33C-752F-4ECB-9C9C-FB87FD6D7DF7}" dt="2020-11-17T09:16:25.179" v="283" actId="164"/>
          <ac:grpSpMkLst>
            <pc:docMk/>
            <pc:sldMk cId="1358838140" sldId="358"/>
            <ac:grpSpMk id="10" creationId="{1DDFF623-345D-451B-824A-80A1F7064BB3}"/>
          </ac:grpSpMkLst>
        </pc:grpChg>
        <pc:grpChg chg="add mod">
          <ac:chgData name="Rosmorduc Vinca" userId="ad80fc01-cf55-4376-a825-a887c8046f05" providerId="ADAL" clId="{B8B6D33C-752F-4ECB-9C9C-FB87FD6D7DF7}" dt="2020-11-17T09:16:40.816" v="285" actId="164"/>
          <ac:grpSpMkLst>
            <pc:docMk/>
            <pc:sldMk cId="1358838140" sldId="358"/>
            <ac:grpSpMk id="12" creationId="{5F893E70-41F1-4D13-B494-D5C4F6312852}"/>
          </ac:grpSpMkLst>
        </pc:grpChg>
        <pc:picChg chg="mod">
          <ac:chgData name="Rosmorduc Vinca" userId="ad80fc01-cf55-4376-a825-a887c8046f05" providerId="ADAL" clId="{B8B6D33C-752F-4ECB-9C9C-FB87FD6D7DF7}" dt="2020-11-17T09:13:51.284" v="207" actId="164"/>
          <ac:picMkLst>
            <pc:docMk/>
            <pc:sldMk cId="1358838140" sldId="358"/>
            <ac:picMk id="6" creationId="{070E8EB3-9FF3-4CF8-B187-41F2BBA19BD8}"/>
          </ac:picMkLst>
        </pc:picChg>
        <pc:picChg chg="mod">
          <ac:chgData name="Rosmorduc Vinca" userId="ad80fc01-cf55-4376-a825-a887c8046f05" providerId="ADAL" clId="{B8B6D33C-752F-4ECB-9C9C-FB87FD6D7DF7}" dt="2020-11-17T09:16:25.179" v="283" actId="164"/>
          <ac:picMkLst>
            <pc:docMk/>
            <pc:sldMk cId="1358838140" sldId="358"/>
            <ac:picMk id="9" creationId="{34ADEF43-76B7-4710-94B4-FF58212190B0}"/>
          </ac:picMkLst>
        </pc:picChg>
        <pc:picChg chg="mod">
          <ac:chgData name="Rosmorduc Vinca" userId="ad80fc01-cf55-4376-a825-a887c8046f05" providerId="ADAL" clId="{B8B6D33C-752F-4ECB-9C9C-FB87FD6D7DF7}" dt="2020-11-17T09:16:03.404" v="280" actId="164"/>
          <ac:picMkLst>
            <pc:docMk/>
            <pc:sldMk cId="1358838140" sldId="358"/>
            <ac:picMk id="11" creationId="{9C65EB77-4607-49F6-8117-86DDD56543A2}"/>
          </ac:picMkLst>
        </pc:picChg>
        <pc:picChg chg="mod">
          <ac:chgData name="Rosmorduc Vinca" userId="ad80fc01-cf55-4376-a825-a887c8046f05" providerId="ADAL" clId="{B8B6D33C-752F-4ECB-9C9C-FB87FD6D7DF7}" dt="2020-11-17T09:15:51.948" v="275" actId="164"/>
          <ac:picMkLst>
            <pc:docMk/>
            <pc:sldMk cId="1358838140" sldId="358"/>
            <ac:picMk id="13" creationId="{A790FF50-E355-4B39-B952-5BF3734C6354}"/>
          </ac:picMkLst>
        </pc:picChg>
        <pc:picChg chg="mod">
          <ac:chgData name="Rosmorduc Vinca" userId="ad80fc01-cf55-4376-a825-a887c8046f05" providerId="ADAL" clId="{B8B6D33C-752F-4ECB-9C9C-FB87FD6D7DF7}" dt="2020-11-17T09:16:40.816" v="285" actId="164"/>
          <ac:picMkLst>
            <pc:docMk/>
            <pc:sldMk cId="1358838140" sldId="358"/>
            <ac:picMk id="15" creationId="{61F412FF-EEF8-4EF8-B934-9EF5AF169021}"/>
          </ac:picMkLst>
        </pc:picChg>
      </pc:sldChg>
      <pc:sldChg chg="addSp modSp mod">
        <pc:chgData name="Rosmorduc Vinca" userId="ad80fc01-cf55-4376-a825-a887c8046f05" providerId="ADAL" clId="{B8B6D33C-752F-4ECB-9C9C-FB87FD6D7DF7}" dt="2020-11-17T09:19:29.598" v="316" actId="164"/>
        <pc:sldMkLst>
          <pc:docMk/>
          <pc:sldMk cId="514533209" sldId="359"/>
        </pc:sldMkLst>
        <pc:spChg chg="add mod">
          <ac:chgData name="Rosmorduc Vinca" userId="ad80fc01-cf55-4376-a825-a887c8046f05" providerId="ADAL" clId="{B8B6D33C-752F-4ECB-9C9C-FB87FD6D7DF7}" dt="2020-11-17T09:18:39.787" v="297" actId="1037"/>
          <ac:spMkLst>
            <pc:docMk/>
            <pc:sldMk cId="514533209" sldId="359"/>
            <ac:spMk id="10" creationId="{FF24C4BE-C860-4CAE-BB31-080639C78D4F}"/>
          </ac:spMkLst>
        </pc:spChg>
        <pc:spChg chg="add mod">
          <ac:chgData name="Rosmorduc Vinca" userId="ad80fc01-cf55-4376-a825-a887c8046f05" providerId="ADAL" clId="{B8B6D33C-752F-4ECB-9C9C-FB87FD6D7DF7}" dt="2020-11-17T09:19:29.598" v="316" actId="164"/>
          <ac:spMkLst>
            <pc:docMk/>
            <pc:sldMk cId="514533209" sldId="359"/>
            <ac:spMk id="12" creationId="{FDF4D4F1-F9B3-4E29-966C-12B649C5C659}"/>
          </ac:spMkLst>
        </pc:spChg>
        <pc:spChg chg="add mod">
          <ac:chgData name="Rosmorduc Vinca" userId="ad80fc01-cf55-4376-a825-a887c8046f05" providerId="ADAL" clId="{B8B6D33C-752F-4ECB-9C9C-FB87FD6D7DF7}" dt="2020-11-17T09:19:24.831" v="315" actId="164"/>
          <ac:spMkLst>
            <pc:docMk/>
            <pc:sldMk cId="514533209" sldId="359"/>
            <ac:spMk id="16" creationId="{3A9B55D9-62CD-4D61-A110-F1B729462246}"/>
          </ac:spMkLst>
        </pc:spChg>
        <pc:spChg chg="add mod">
          <ac:chgData name="Rosmorduc Vinca" userId="ad80fc01-cf55-4376-a825-a887c8046f05" providerId="ADAL" clId="{B8B6D33C-752F-4ECB-9C9C-FB87FD6D7DF7}" dt="2020-11-17T09:19:07.725" v="313" actId="164"/>
          <ac:spMkLst>
            <pc:docMk/>
            <pc:sldMk cId="514533209" sldId="359"/>
            <ac:spMk id="17" creationId="{29D74670-0A15-4D43-BF43-066424AE296C}"/>
          </ac:spMkLst>
        </pc:spChg>
        <pc:spChg chg="add mod">
          <ac:chgData name="Rosmorduc Vinca" userId="ad80fc01-cf55-4376-a825-a887c8046f05" providerId="ADAL" clId="{B8B6D33C-752F-4ECB-9C9C-FB87FD6D7DF7}" dt="2020-11-17T09:19:11.574" v="314" actId="164"/>
          <ac:spMkLst>
            <pc:docMk/>
            <pc:sldMk cId="514533209" sldId="359"/>
            <ac:spMk id="18" creationId="{AEAA4127-1ABC-4398-9652-60C10F49ADCD}"/>
          </ac:spMkLst>
        </pc:spChg>
        <pc:grpChg chg="add mod">
          <ac:chgData name="Rosmorduc Vinca" userId="ad80fc01-cf55-4376-a825-a887c8046f05" providerId="ADAL" clId="{B8B6D33C-752F-4ECB-9C9C-FB87FD6D7DF7}" dt="2020-11-17T09:19:07.725" v="313" actId="164"/>
          <ac:grpSpMkLst>
            <pc:docMk/>
            <pc:sldMk cId="514533209" sldId="359"/>
            <ac:grpSpMk id="3" creationId="{DD808DDC-852E-487F-8AF8-4CC153067BCB}"/>
          </ac:grpSpMkLst>
        </pc:grpChg>
        <pc:grpChg chg="add mod">
          <ac:chgData name="Rosmorduc Vinca" userId="ad80fc01-cf55-4376-a825-a887c8046f05" providerId="ADAL" clId="{B8B6D33C-752F-4ECB-9C9C-FB87FD6D7DF7}" dt="2020-11-17T09:19:11.574" v="314" actId="164"/>
          <ac:grpSpMkLst>
            <pc:docMk/>
            <pc:sldMk cId="514533209" sldId="359"/>
            <ac:grpSpMk id="4" creationId="{BA7983E2-9A4B-485F-B807-AF960CE24872}"/>
          </ac:grpSpMkLst>
        </pc:grpChg>
        <pc:grpChg chg="add mod">
          <ac:chgData name="Rosmorduc Vinca" userId="ad80fc01-cf55-4376-a825-a887c8046f05" providerId="ADAL" clId="{B8B6D33C-752F-4ECB-9C9C-FB87FD6D7DF7}" dt="2020-11-17T09:19:24.831" v="315" actId="164"/>
          <ac:grpSpMkLst>
            <pc:docMk/>
            <pc:sldMk cId="514533209" sldId="359"/>
            <ac:grpSpMk id="6" creationId="{8F288C44-0281-430D-88AE-A6C1F94D2F58}"/>
          </ac:grpSpMkLst>
        </pc:grpChg>
        <pc:grpChg chg="add mod">
          <ac:chgData name="Rosmorduc Vinca" userId="ad80fc01-cf55-4376-a825-a887c8046f05" providerId="ADAL" clId="{B8B6D33C-752F-4ECB-9C9C-FB87FD6D7DF7}" dt="2020-11-17T09:19:29.598" v="316" actId="164"/>
          <ac:grpSpMkLst>
            <pc:docMk/>
            <pc:sldMk cId="514533209" sldId="359"/>
            <ac:grpSpMk id="8" creationId="{F688F11E-61D7-4C43-A0C0-537726FC2D66}"/>
          </ac:grpSpMkLst>
        </pc:grpChg>
        <pc:picChg chg="mod">
          <ac:chgData name="Rosmorduc Vinca" userId="ad80fc01-cf55-4376-a825-a887c8046f05" providerId="ADAL" clId="{B8B6D33C-752F-4ECB-9C9C-FB87FD6D7DF7}" dt="2020-11-17T09:19:24.831" v="315" actId="164"/>
          <ac:picMkLst>
            <pc:docMk/>
            <pc:sldMk cId="514533209" sldId="359"/>
            <ac:picMk id="7" creationId="{6253A9BB-6F7E-4F21-B52F-F3BDBC98D503}"/>
          </ac:picMkLst>
        </pc:picChg>
        <pc:picChg chg="mod">
          <ac:chgData name="Rosmorduc Vinca" userId="ad80fc01-cf55-4376-a825-a887c8046f05" providerId="ADAL" clId="{B8B6D33C-752F-4ECB-9C9C-FB87FD6D7DF7}" dt="2020-11-17T09:19:11.574" v="314" actId="164"/>
          <ac:picMkLst>
            <pc:docMk/>
            <pc:sldMk cId="514533209" sldId="359"/>
            <ac:picMk id="9" creationId="{59CCEEFE-92DD-4828-A72D-756E791E1CFF}"/>
          </ac:picMkLst>
        </pc:picChg>
        <pc:picChg chg="mod">
          <ac:chgData name="Rosmorduc Vinca" userId="ad80fc01-cf55-4376-a825-a887c8046f05" providerId="ADAL" clId="{B8B6D33C-752F-4ECB-9C9C-FB87FD6D7DF7}" dt="2020-11-17T09:19:07.725" v="313" actId="164"/>
          <ac:picMkLst>
            <pc:docMk/>
            <pc:sldMk cId="514533209" sldId="359"/>
            <ac:picMk id="11" creationId="{5AF89FAD-1263-4FE0-9743-08039CC61866}"/>
          </ac:picMkLst>
        </pc:picChg>
        <pc:picChg chg="mod">
          <ac:chgData name="Rosmorduc Vinca" userId="ad80fc01-cf55-4376-a825-a887c8046f05" providerId="ADAL" clId="{B8B6D33C-752F-4ECB-9C9C-FB87FD6D7DF7}" dt="2020-11-17T09:19:29.598" v="316" actId="164"/>
          <ac:picMkLst>
            <pc:docMk/>
            <pc:sldMk cId="514533209" sldId="359"/>
            <ac:picMk id="13" creationId="{CFF08A06-D709-44ED-8A44-2B8F133545BB}"/>
          </ac:picMkLst>
        </pc:picChg>
      </pc:sldChg>
      <pc:sldChg chg="addSp modSp mod">
        <pc:chgData name="Rosmorduc Vinca" userId="ad80fc01-cf55-4376-a825-a887c8046f05" providerId="ADAL" clId="{B8B6D33C-752F-4ECB-9C9C-FB87FD6D7DF7}" dt="2020-11-17T09:08:58.292" v="196" actId="1038"/>
        <pc:sldMkLst>
          <pc:docMk/>
          <pc:sldMk cId="2859391722" sldId="361"/>
        </pc:sldMkLst>
        <pc:spChg chg="add mod">
          <ac:chgData name="Rosmorduc Vinca" userId="ad80fc01-cf55-4376-a825-a887c8046f05" providerId="ADAL" clId="{B8B6D33C-752F-4ECB-9C9C-FB87FD6D7DF7}" dt="2020-11-17T09:07:15.883" v="184" actId="164"/>
          <ac:spMkLst>
            <pc:docMk/>
            <pc:sldMk cId="2859391722" sldId="361"/>
            <ac:spMk id="3" creationId="{455626B1-120E-4B5D-A0DB-8D0013493BA0}"/>
          </ac:spMkLst>
        </pc:spChg>
        <pc:spChg chg="add mod">
          <ac:chgData name="Rosmorduc Vinca" userId="ad80fc01-cf55-4376-a825-a887c8046f05" providerId="ADAL" clId="{B8B6D33C-752F-4ECB-9C9C-FB87FD6D7DF7}" dt="2020-11-17T09:08:30.426" v="192" actId="1076"/>
          <ac:spMkLst>
            <pc:docMk/>
            <pc:sldMk cId="2859391722" sldId="361"/>
            <ac:spMk id="5" creationId="{5CC279E0-38AD-4A7D-AED4-00D68DD12127}"/>
          </ac:spMkLst>
        </pc:spChg>
        <pc:spChg chg="mod">
          <ac:chgData name="Rosmorduc Vinca" userId="ad80fc01-cf55-4376-a825-a887c8046f05" providerId="ADAL" clId="{B8B6D33C-752F-4ECB-9C9C-FB87FD6D7DF7}" dt="2020-11-17T09:08:42.170" v="193" actId="1076"/>
          <ac:spMkLst>
            <pc:docMk/>
            <pc:sldMk cId="2859391722" sldId="361"/>
            <ac:spMk id="7" creationId="{0E128AB8-5EDA-434F-9F72-EF79A21042CE}"/>
          </ac:spMkLst>
        </pc:spChg>
        <pc:spChg chg="mod">
          <ac:chgData name="Rosmorduc Vinca" userId="ad80fc01-cf55-4376-a825-a887c8046f05" providerId="ADAL" clId="{B8B6D33C-752F-4ECB-9C9C-FB87FD6D7DF7}" dt="2020-11-17T09:08:58.292" v="196" actId="1038"/>
          <ac:spMkLst>
            <pc:docMk/>
            <pc:sldMk cId="2859391722" sldId="361"/>
            <ac:spMk id="9" creationId="{EDB2E47E-6983-4DBE-9FC2-DDE20518502C}"/>
          </ac:spMkLst>
        </pc:spChg>
        <pc:spChg chg="mod">
          <ac:chgData name="Rosmorduc Vinca" userId="ad80fc01-cf55-4376-a825-a887c8046f05" providerId="ADAL" clId="{B8B6D33C-752F-4ECB-9C9C-FB87FD6D7DF7}" dt="2020-11-17T09:08:09.579" v="186" actId="14100"/>
          <ac:spMkLst>
            <pc:docMk/>
            <pc:sldMk cId="2859391722" sldId="361"/>
            <ac:spMk id="10" creationId="{E4ABC230-9020-4BCC-AEB7-86316ACCA829}"/>
          </ac:spMkLst>
        </pc:spChg>
        <pc:grpChg chg="add mod">
          <ac:chgData name="Rosmorduc Vinca" userId="ad80fc01-cf55-4376-a825-a887c8046f05" providerId="ADAL" clId="{B8B6D33C-752F-4ECB-9C9C-FB87FD6D7DF7}" dt="2020-11-17T09:07:15.883" v="184" actId="164"/>
          <ac:grpSpMkLst>
            <pc:docMk/>
            <pc:sldMk cId="2859391722" sldId="361"/>
            <ac:grpSpMk id="4" creationId="{65A91592-D2E7-41D3-B9A8-0A7017D97AC4}"/>
          </ac:grpSpMkLst>
        </pc:grpChg>
        <pc:picChg chg="mod">
          <ac:chgData name="Rosmorduc Vinca" userId="ad80fc01-cf55-4376-a825-a887c8046f05" providerId="ADAL" clId="{B8B6D33C-752F-4ECB-9C9C-FB87FD6D7DF7}" dt="2020-11-17T09:07:15.883" v="184" actId="164"/>
          <ac:picMkLst>
            <pc:docMk/>
            <pc:sldMk cId="2859391722" sldId="361"/>
            <ac:picMk id="8" creationId="{1408FCA1-2DA7-48DC-B1B0-3A4F73F1D1C2}"/>
          </ac:picMkLst>
        </pc:picChg>
      </pc:sldChg>
      <pc:sldChg chg="addSp">
        <pc:chgData name="Rosmorduc Vinca" userId="ad80fc01-cf55-4376-a825-a887c8046f05" providerId="ADAL" clId="{B8B6D33C-752F-4ECB-9C9C-FB87FD6D7DF7}" dt="2020-11-17T09:32:11.774" v="404"/>
        <pc:sldMkLst>
          <pc:docMk/>
          <pc:sldMk cId="3413234003" sldId="363"/>
        </pc:sldMkLst>
        <pc:spChg chg="add">
          <ac:chgData name="Rosmorduc Vinca" userId="ad80fc01-cf55-4376-a825-a887c8046f05" providerId="ADAL" clId="{B8B6D33C-752F-4ECB-9C9C-FB87FD6D7DF7}" dt="2020-11-17T09:32:11.774" v="404"/>
          <ac:spMkLst>
            <pc:docMk/>
            <pc:sldMk cId="3413234003" sldId="363"/>
            <ac:spMk id="10" creationId="{4A5BA32A-F706-4488-BB64-D692123BD9ED}"/>
          </ac:spMkLst>
        </pc:spChg>
      </pc:sldChg>
      <pc:sldChg chg="addSp modSp mod">
        <pc:chgData name="Rosmorduc Vinca" userId="ad80fc01-cf55-4376-a825-a887c8046f05" providerId="ADAL" clId="{B8B6D33C-752F-4ECB-9C9C-FB87FD6D7DF7}" dt="2020-11-17T08:37:39.440" v="139" actId="164"/>
        <pc:sldMkLst>
          <pc:docMk/>
          <pc:sldMk cId="337784747" sldId="364"/>
        </pc:sldMkLst>
        <pc:spChg chg="mod">
          <ac:chgData name="Rosmorduc Vinca" userId="ad80fc01-cf55-4376-a825-a887c8046f05" providerId="ADAL" clId="{B8B6D33C-752F-4ECB-9C9C-FB87FD6D7DF7}" dt="2020-11-17T08:23:28.614" v="100" actId="207"/>
          <ac:spMkLst>
            <pc:docMk/>
            <pc:sldMk cId="337784747" sldId="364"/>
            <ac:spMk id="5" creationId="{34A7B809-6A73-4FDA-90AE-67A3EE6C1248}"/>
          </ac:spMkLst>
        </pc:spChg>
        <pc:spChg chg="add mod">
          <ac:chgData name="Rosmorduc Vinca" userId="ad80fc01-cf55-4376-a825-a887c8046f05" providerId="ADAL" clId="{B8B6D33C-752F-4ECB-9C9C-FB87FD6D7DF7}" dt="2020-11-17T08:37:39.440" v="139" actId="164"/>
          <ac:spMkLst>
            <pc:docMk/>
            <pc:sldMk cId="337784747" sldId="364"/>
            <ac:spMk id="7" creationId="{F19755F0-7586-4D74-BF19-BD1A563F118B}"/>
          </ac:spMkLst>
        </pc:spChg>
        <pc:grpChg chg="add mod">
          <ac:chgData name="Rosmorduc Vinca" userId="ad80fc01-cf55-4376-a825-a887c8046f05" providerId="ADAL" clId="{B8B6D33C-752F-4ECB-9C9C-FB87FD6D7DF7}" dt="2020-11-17T08:37:39.440" v="139" actId="164"/>
          <ac:grpSpMkLst>
            <pc:docMk/>
            <pc:sldMk cId="337784747" sldId="364"/>
            <ac:grpSpMk id="2" creationId="{5F4707F2-352E-4918-836B-D541B6D30AA2}"/>
          </ac:grpSpMkLst>
        </pc:grpChg>
        <pc:picChg chg="add mod ord">
          <ac:chgData name="Rosmorduc Vinca" userId="ad80fc01-cf55-4376-a825-a887c8046f05" providerId="ADAL" clId="{B8B6D33C-752F-4ECB-9C9C-FB87FD6D7DF7}" dt="2020-11-17T08:37:39.440" v="139" actId="164"/>
          <ac:picMkLst>
            <pc:docMk/>
            <pc:sldMk cId="337784747" sldId="364"/>
            <ac:picMk id="4" creationId="{EC3CA3FC-005F-40A6-AED6-3D26377D6B0A}"/>
          </ac:picMkLst>
        </pc:picChg>
      </pc:sldChg>
      <pc:sldChg chg="addSp modSp mod">
        <pc:chgData name="Rosmorduc Vinca" userId="ad80fc01-cf55-4376-a825-a887c8046f05" providerId="ADAL" clId="{B8B6D33C-752F-4ECB-9C9C-FB87FD6D7DF7}" dt="2020-11-17T09:33:12.416" v="419" actId="167"/>
        <pc:sldMkLst>
          <pc:docMk/>
          <pc:sldMk cId="4220798541" sldId="377"/>
        </pc:sldMkLst>
        <pc:spChg chg="add mod">
          <ac:chgData name="Rosmorduc Vinca" userId="ad80fc01-cf55-4376-a825-a887c8046f05" providerId="ADAL" clId="{B8B6D33C-752F-4ECB-9C9C-FB87FD6D7DF7}" dt="2020-11-17T09:33:03.958" v="418" actId="6549"/>
          <ac:spMkLst>
            <pc:docMk/>
            <pc:sldMk cId="4220798541" sldId="377"/>
            <ac:spMk id="2" creationId="{4461262A-C9F0-4ED7-A68B-36BA18DF3418}"/>
          </ac:spMkLst>
        </pc:spChg>
        <pc:spChg chg="mod">
          <ac:chgData name="Rosmorduc Vinca" userId="ad80fc01-cf55-4376-a825-a887c8046f05" providerId="ADAL" clId="{B8B6D33C-752F-4ECB-9C9C-FB87FD6D7DF7}" dt="2020-11-17T09:32:29.717" v="408" actId="1035"/>
          <ac:spMkLst>
            <pc:docMk/>
            <pc:sldMk cId="4220798541" sldId="377"/>
            <ac:spMk id="6" creationId="{4E583612-ABD4-45B6-9F44-92250AEE516B}"/>
          </ac:spMkLst>
        </pc:spChg>
        <pc:spChg chg="mod">
          <ac:chgData name="Rosmorduc Vinca" userId="ad80fc01-cf55-4376-a825-a887c8046f05" providerId="ADAL" clId="{B8B6D33C-752F-4ECB-9C9C-FB87FD6D7DF7}" dt="2020-11-17T09:32:36.446" v="409" actId="20577"/>
          <ac:spMkLst>
            <pc:docMk/>
            <pc:sldMk cId="4220798541" sldId="377"/>
            <ac:spMk id="11" creationId="{2B9B8E02-EE74-4C07-AF56-DC09057E4405}"/>
          </ac:spMkLst>
        </pc:spChg>
        <pc:grpChg chg="add mod ord">
          <ac:chgData name="Rosmorduc Vinca" userId="ad80fc01-cf55-4376-a825-a887c8046f05" providerId="ADAL" clId="{B8B6D33C-752F-4ECB-9C9C-FB87FD6D7DF7}" dt="2020-11-17T09:33:12.416" v="419" actId="167"/>
          <ac:grpSpMkLst>
            <pc:docMk/>
            <pc:sldMk cId="4220798541" sldId="377"/>
            <ac:grpSpMk id="3" creationId="{AF2B0536-3C03-4862-83EF-C08BA960F202}"/>
          </ac:grpSpMkLst>
        </pc:grpChg>
        <pc:picChg chg="mod">
          <ac:chgData name="Rosmorduc Vinca" userId="ad80fc01-cf55-4376-a825-a887c8046f05" providerId="ADAL" clId="{B8B6D33C-752F-4ECB-9C9C-FB87FD6D7DF7}" dt="2020-11-17T09:32:29.717" v="408" actId="1035"/>
          <ac:picMkLst>
            <pc:docMk/>
            <pc:sldMk cId="4220798541" sldId="377"/>
            <ac:picMk id="8" creationId="{9247B07B-8B95-45E8-B48F-71D015C30E14}"/>
          </ac:picMkLst>
        </pc:picChg>
        <pc:picChg chg="mod">
          <ac:chgData name="Rosmorduc Vinca" userId="ad80fc01-cf55-4376-a825-a887c8046f05" providerId="ADAL" clId="{B8B6D33C-752F-4ECB-9C9C-FB87FD6D7DF7}" dt="2020-11-17T09:33:01.249" v="417" actId="164"/>
          <ac:picMkLst>
            <pc:docMk/>
            <pc:sldMk cId="4220798541" sldId="377"/>
            <ac:picMk id="10" creationId="{B9EAF5DE-5CA9-4C4C-B515-E7148E2C9321}"/>
          </ac:picMkLst>
        </pc:picChg>
      </pc:sldChg>
      <pc:sldChg chg="addSp delSp modSp mod">
        <pc:chgData name="Rosmorduc Vinca" userId="ad80fc01-cf55-4376-a825-a887c8046f05" providerId="ADAL" clId="{B8B6D33C-752F-4ECB-9C9C-FB87FD6D7DF7}" dt="2020-11-17T09:33:29.534" v="420" actId="14100"/>
        <pc:sldMkLst>
          <pc:docMk/>
          <pc:sldMk cId="2592953720" sldId="378"/>
        </pc:sldMkLst>
        <pc:spChg chg="add del mod">
          <ac:chgData name="Rosmorduc Vinca" userId="ad80fc01-cf55-4376-a825-a887c8046f05" providerId="ADAL" clId="{B8B6D33C-752F-4ECB-9C9C-FB87FD6D7DF7}" dt="2020-11-17T09:21:21.103" v="349" actId="478"/>
          <ac:spMkLst>
            <pc:docMk/>
            <pc:sldMk cId="2592953720" sldId="378"/>
            <ac:spMk id="12" creationId="{09D6ABDE-CDC1-456F-A4BB-839F6324B6EB}"/>
          </ac:spMkLst>
        </pc:spChg>
        <pc:spChg chg="add del mod">
          <ac:chgData name="Rosmorduc Vinca" userId="ad80fc01-cf55-4376-a825-a887c8046f05" providerId="ADAL" clId="{B8B6D33C-752F-4ECB-9C9C-FB87FD6D7DF7}" dt="2020-11-17T09:21:19.497" v="348" actId="478"/>
          <ac:spMkLst>
            <pc:docMk/>
            <pc:sldMk cId="2592953720" sldId="378"/>
            <ac:spMk id="13" creationId="{B3E52663-5048-4563-9E71-B785454C6835}"/>
          </ac:spMkLst>
        </pc:spChg>
        <pc:spChg chg="del">
          <ac:chgData name="Rosmorduc Vinca" userId="ad80fc01-cf55-4376-a825-a887c8046f05" providerId="ADAL" clId="{B8B6D33C-752F-4ECB-9C9C-FB87FD6D7DF7}" dt="2020-11-17T09:24:47.873" v="361" actId="478"/>
          <ac:spMkLst>
            <pc:docMk/>
            <pc:sldMk cId="2592953720" sldId="378"/>
            <ac:spMk id="14" creationId="{95AD8F34-03F9-4C0F-8317-AFC1048597B8}"/>
          </ac:spMkLst>
        </pc:spChg>
        <pc:spChg chg="del">
          <ac:chgData name="Rosmorduc Vinca" userId="ad80fc01-cf55-4376-a825-a887c8046f05" providerId="ADAL" clId="{B8B6D33C-752F-4ECB-9C9C-FB87FD6D7DF7}" dt="2020-11-17T09:24:44.241" v="360" actId="478"/>
          <ac:spMkLst>
            <pc:docMk/>
            <pc:sldMk cId="2592953720" sldId="378"/>
            <ac:spMk id="15" creationId="{A4981612-545F-4483-9355-001D3F7DE02E}"/>
          </ac:spMkLst>
        </pc:spChg>
        <pc:spChg chg="add del mod">
          <ac:chgData name="Rosmorduc Vinca" userId="ad80fc01-cf55-4376-a825-a887c8046f05" providerId="ADAL" clId="{B8B6D33C-752F-4ECB-9C9C-FB87FD6D7DF7}" dt="2020-11-17T09:21:18.304" v="347" actId="478"/>
          <ac:spMkLst>
            <pc:docMk/>
            <pc:sldMk cId="2592953720" sldId="378"/>
            <ac:spMk id="19" creationId="{0B1F38E1-1E3F-47B8-94A2-392520BD788B}"/>
          </ac:spMkLst>
        </pc:spChg>
        <pc:spChg chg="add mod">
          <ac:chgData name="Rosmorduc Vinca" userId="ad80fc01-cf55-4376-a825-a887c8046f05" providerId="ADAL" clId="{B8B6D33C-752F-4ECB-9C9C-FB87FD6D7DF7}" dt="2020-11-17T09:21:58.844" v="357" actId="164"/>
          <ac:spMkLst>
            <pc:docMk/>
            <pc:sldMk cId="2592953720" sldId="378"/>
            <ac:spMk id="23" creationId="{86AE765B-EEB5-4E2E-BE30-2D581D564B58}"/>
          </ac:spMkLst>
        </pc:spChg>
        <pc:spChg chg="add mod">
          <ac:chgData name="Rosmorduc Vinca" userId="ad80fc01-cf55-4376-a825-a887c8046f05" providerId="ADAL" clId="{B8B6D33C-752F-4ECB-9C9C-FB87FD6D7DF7}" dt="2020-11-17T09:22:02.849" v="358" actId="164"/>
          <ac:spMkLst>
            <pc:docMk/>
            <pc:sldMk cId="2592953720" sldId="378"/>
            <ac:spMk id="24" creationId="{A25BACC2-624E-4D46-89A1-258A2A9E803B}"/>
          </ac:spMkLst>
        </pc:spChg>
        <pc:spChg chg="mod">
          <ac:chgData name="Rosmorduc Vinca" userId="ad80fc01-cf55-4376-a825-a887c8046f05" providerId="ADAL" clId="{B8B6D33C-752F-4ECB-9C9C-FB87FD6D7DF7}" dt="2020-11-17T09:33:29.534" v="420" actId="14100"/>
          <ac:spMkLst>
            <pc:docMk/>
            <pc:sldMk cId="2592953720" sldId="378"/>
            <ac:spMk id="25" creationId="{9FB1BA78-53D0-4D33-885C-9C6B4C3BB281}"/>
          </ac:spMkLst>
        </pc:spChg>
        <pc:spChg chg="add mod">
          <ac:chgData name="Rosmorduc Vinca" userId="ad80fc01-cf55-4376-a825-a887c8046f05" providerId="ADAL" clId="{B8B6D33C-752F-4ECB-9C9C-FB87FD6D7DF7}" dt="2020-11-17T09:22:10.142" v="359" actId="164"/>
          <ac:spMkLst>
            <pc:docMk/>
            <pc:sldMk cId="2592953720" sldId="378"/>
            <ac:spMk id="26" creationId="{683EC11D-64A7-4F8B-8D0A-286489977FE2}"/>
          </ac:spMkLst>
        </pc:spChg>
        <pc:spChg chg="add mod">
          <ac:chgData name="Rosmorduc Vinca" userId="ad80fc01-cf55-4376-a825-a887c8046f05" providerId="ADAL" clId="{B8B6D33C-752F-4ECB-9C9C-FB87FD6D7DF7}" dt="2020-11-17T09:21:31.391" v="354" actId="1076"/>
          <ac:spMkLst>
            <pc:docMk/>
            <pc:sldMk cId="2592953720" sldId="378"/>
            <ac:spMk id="27" creationId="{2185C027-DC61-49D3-AF84-07B70EE544AC}"/>
          </ac:spMkLst>
        </pc:spChg>
        <pc:spChg chg="add">
          <ac:chgData name="Rosmorduc Vinca" userId="ad80fc01-cf55-4376-a825-a887c8046f05" providerId="ADAL" clId="{B8B6D33C-752F-4ECB-9C9C-FB87FD6D7DF7}" dt="2020-11-17T09:24:48.262" v="362"/>
          <ac:spMkLst>
            <pc:docMk/>
            <pc:sldMk cId="2592953720" sldId="378"/>
            <ac:spMk id="28" creationId="{B6FABAA3-6A49-4E85-BDC2-83EDA73FE83C}"/>
          </ac:spMkLst>
        </pc:spChg>
        <pc:spChg chg="add">
          <ac:chgData name="Rosmorduc Vinca" userId="ad80fc01-cf55-4376-a825-a887c8046f05" providerId="ADAL" clId="{B8B6D33C-752F-4ECB-9C9C-FB87FD6D7DF7}" dt="2020-11-17T09:24:48.262" v="362"/>
          <ac:spMkLst>
            <pc:docMk/>
            <pc:sldMk cId="2592953720" sldId="378"/>
            <ac:spMk id="29" creationId="{B67F1B9D-BE99-4B04-945F-9C870037F0A4}"/>
          </ac:spMkLst>
        </pc:spChg>
        <pc:spChg chg="add mod">
          <ac:chgData name="Rosmorduc Vinca" userId="ad80fc01-cf55-4376-a825-a887c8046f05" providerId="ADAL" clId="{B8B6D33C-752F-4ECB-9C9C-FB87FD6D7DF7}" dt="2020-11-17T09:25:45.075" v="369" actId="207"/>
          <ac:spMkLst>
            <pc:docMk/>
            <pc:sldMk cId="2592953720" sldId="378"/>
            <ac:spMk id="32" creationId="{E459ED3A-4F5A-4583-957B-3FDE50E57B8D}"/>
          </ac:spMkLst>
        </pc:spChg>
        <pc:spChg chg="add mod">
          <ac:chgData name="Rosmorduc Vinca" userId="ad80fc01-cf55-4376-a825-a887c8046f05" providerId="ADAL" clId="{B8B6D33C-752F-4ECB-9C9C-FB87FD6D7DF7}" dt="2020-11-17T09:25:49.248" v="370"/>
          <ac:spMkLst>
            <pc:docMk/>
            <pc:sldMk cId="2592953720" sldId="378"/>
            <ac:spMk id="33" creationId="{2033F744-3908-4A2C-8FB8-4AF08D03BBB5}"/>
          </ac:spMkLst>
        </pc:spChg>
        <pc:grpChg chg="add mod">
          <ac:chgData name="Rosmorduc Vinca" userId="ad80fc01-cf55-4376-a825-a887c8046f05" providerId="ADAL" clId="{B8B6D33C-752F-4ECB-9C9C-FB87FD6D7DF7}" dt="2020-11-17T09:21:58.844" v="357" actId="164"/>
          <ac:grpSpMkLst>
            <pc:docMk/>
            <pc:sldMk cId="2592953720" sldId="378"/>
            <ac:grpSpMk id="3" creationId="{3F1AF1DC-7889-4263-A281-B1CDE3B81CDA}"/>
          </ac:grpSpMkLst>
        </pc:grpChg>
        <pc:grpChg chg="add mod">
          <ac:chgData name="Rosmorduc Vinca" userId="ad80fc01-cf55-4376-a825-a887c8046f05" providerId="ADAL" clId="{B8B6D33C-752F-4ECB-9C9C-FB87FD6D7DF7}" dt="2020-11-17T09:22:02.849" v="358" actId="164"/>
          <ac:grpSpMkLst>
            <pc:docMk/>
            <pc:sldMk cId="2592953720" sldId="378"/>
            <ac:grpSpMk id="4" creationId="{F76E3BE0-A860-424F-B6DC-00C2BB253E7F}"/>
          </ac:grpSpMkLst>
        </pc:grpChg>
        <pc:grpChg chg="add mod">
          <ac:chgData name="Rosmorduc Vinca" userId="ad80fc01-cf55-4376-a825-a887c8046f05" providerId="ADAL" clId="{B8B6D33C-752F-4ECB-9C9C-FB87FD6D7DF7}" dt="2020-11-17T09:22:10.142" v="359" actId="164"/>
          <ac:grpSpMkLst>
            <pc:docMk/>
            <pc:sldMk cId="2592953720" sldId="378"/>
            <ac:grpSpMk id="5" creationId="{1303E512-2A33-47F4-8F96-25261BD0CE00}"/>
          </ac:grpSpMkLst>
        </pc:grpChg>
        <pc:picChg chg="mod">
          <ac:chgData name="Rosmorduc Vinca" userId="ad80fc01-cf55-4376-a825-a887c8046f05" providerId="ADAL" clId="{B8B6D33C-752F-4ECB-9C9C-FB87FD6D7DF7}" dt="2020-11-17T09:21:09.889" v="345" actId="1037"/>
          <ac:picMkLst>
            <pc:docMk/>
            <pc:sldMk cId="2592953720" sldId="378"/>
            <ac:picMk id="16" creationId="{2AEA099D-888E-4883-A6BE-1377BF0BE514}"/>
          </ac:picMkLst>
        </pc:picChg>
        <pc:picChg chg="mod ord">
          <ac:chgData name="Rosmorduc Vinca" userId="ad80fc01-cf55-4376-a825-a887c8046f05" providerId="ADAL" clId="{B8B6D33C-752F-4ECB-9C9C-FB87FD6D7DF7}" dt="2020-11-17T09:22:10.142" v="359" actId="164"/>
          <ac:picMkLst>
            <pc:docMk/>
            <pc:sldMk cId="2592953720" sldId="378"/>
            <ac:picMk id="17" creationId="{ED655D05-88B8-4C30-ABBE-841E7713C8D1}"/>
          </ac:picMkLst>
        </pc:picChg>
        <pc:picChg chg="mod">
          <ac:chgData name="Rosmorduc Vinca" userId="ad80fc01-cf55-4376-a825-a887c8046f05" providerId="ADAL" clId="{B8B6D33C-752F-4ECB-9C9C-FB87FD6D7DF7}" dt="2020-11-17T09:21:58.844" v="357" actId="164"/>
          <ac:picMkLst>
            <pc:docMk/>
            <pc:sldMk cId="2592953720" sldId="378"/>
            <ac:picMk id="18" creationId="{DD6F9760-5CBC-4BA0-B329-1C7AADBECD10}"/>
          </ac:picMkLst>
        </pc:picChg>
        <pc:picChg chg="mod">
          <ac:chgData name="Rosmorduc Vinca" userId="ad80fc01-cf55-4376-a825-a887c8046f05" providerId="ADAL" clId="{B8B6D33C-752F-4ECB-9C9C-FB87FD6D7DF7}" dt="2020-11-17T09:22:02.849" v="358" actId="164"/>
          <ac:picMkLst>
            <pc:docMk/>
            <pc:sldMk cId="2592953720" sldId="378"/>
            <ac:picMk id="20" creationId="{44B822BF-A563-4F3D-8689-75BF6CECC2FD}"/>
          </ac:picMkLst>
        </pc:picChg>
        <pc:picChg chg="del">
          <ac:chgData name="Rosmorduc Vinca" userId="ad80fc01-cf55-4376-a825-a887c8046f05" providerId="ADAL" clId="{B8B6D33C-752F-4ECB-9C9C-FB87FD6D7DF7}" dt="2020-11-17T09:24:44.241" v="360" actId="478"/>
          <ac:picMkLst>
            <pc:docMk/>
            <pc:sldMk cId="2592953720" sldId="378"/>
            <ac:picMk id="21" creationId="{517A524E-0257-4248-8361-2ADF9C21C091}"/>
          </ac:picMkLst>
        </pc:picChg>
        <pc:picChg chg="del">
          <ac:chgData name="Rosmorduc Vinca" userId="ad80fc01-cf55-4376-a825-a887c8046f05" providerId="ADAL" clId="{B8B6D33C-752F-4ECB-9C9C-FB87FD6D7DF7}" dt="2020-11-17T09:24:47.873" v="361" actId="478"/>
          <ac:picMkLst>
            <pc:docMk/>
            <pc:sldMk cId="2592953720" sldId="378"/>
            <ac:picMk id="22" creationId="{979535ED-D5E6-4AB5-A440-6813E70133C6}"/>
          </ac:picMkLst>
        </pc:picChg>
        <pc:picChg chg="add">
          <ac:chgData name="Rosmorduc Vinca" userId="ad80fc01-cf55-4376-a825-a887c8046f05" providerId="ADAL" clId="{B8B6D33C-752F-4ECB-9C9C-FB87FD6D7DF7}" dt="2020-11-17T09:24:48.262" v="362"/>
          <ac:picMkLst>
            <pc:docMk/>
            <pc:sldMk cId="2592953720" sldId="378"/>
            <ac:picMk id="30" creationId="{0630A5E3-75CA-41A6-BA70-BBC09F481919}"/>
          </ac:picMkLst>
        </pc:picChg>
        <pc:picChg chg="add">
          <ac:chgData name="Rosmorduc Vinca" userId="ad80fc01-cf55-4376-a825-a887c8046f05" providerId="ADAL" clId="{B8B6D33C-752F-4ECB-9C9C-FB87FD6D7DF7}" dt="2020-11-17T09:24:48.262" v="362"/>
          <ac:picMkLst>
            <pc:docMk/>
            <pc:sldMk cId="2592953720" sldId="378"/>
            <ac:picMk id="31" creationId="{2C5BE7AE-13C1-4961-ADFC-12E36FEE56EA}"/>
          </ac:picMkLst>
        </pc:picChg>
      </pc:sldChg>
    </pc:docChg>
  </pc:docChgLst>
  <pc:docChgLst>
    <pc:chgData name="Rosmorduc Vinca" userId="ad80fc01-cf55-4376-a825-a887c8046f05" providerId="ADAL" clId="{741C1384-EDAF-411F-8049-BAE614278C57}"/>
    <pc:docChg chg="undo custSel addSld delSld modSld">
      <pc:chgData name="Rosmorduc Vinca" userId="ad80fc01-cf55-4376-a825-a887c8046f05" providerId="ADAL" clId="{741C1384-EDAF-411F-8049-BAE614278C57}" dt="2019-08-05T15:03:14.194" v="541" actId="1076"/>
      <pc:docMkLst>
        <pc:docMk/>
      </pc:docMkLst>
      <pc:sldChg chg="modSp">
        <pc:chgData name="Rosmorduc Vinca" userId="ad80fc01-cf55-4376-a825-a887c8046f05" providerId="ADAL" clId="{741C1384-EDAF-411F-8049-BAE614278C57}" dt="2019-08-05T13:12:07.381" v="11" actId="20577"/>
        <pc:sldMkLst>
          <pc:docMk/>
          <pc:sldMk cId="0" sldId="327"/>
        </pc:sldMkLst>
        <pc:spChg chg="mod">
          <ac:chgData name="Rosmorduc Vinca" userId="ad80fc01-cf55-4376-a825-a887c8046f05" providerId="ADAL" clId="{741C1384-EDAF-411F-8049-BAE614278C57}" dt="2019-08-05T13:12:07.381" v="11" actId="20577"/>
          <ac:spMkLst>
            <pc:docMk/>
            <pc:sldMk cId="0" sldId="327"/>
            <ac:spMk id="4" creationId="{00000000-0000-0000-0000-000000000000}"/>
          </ac:spMkLst>
        </pc:spChg>
      </pc:sldChg>
      <pc:sldChg chg="delSp modSp">
        <pc:chgData name="Rosmorduc Vinca" userId="ad80fc01-cf55-4376-a825-a887c8046f05" providerId="ADAL" clId="{741C1384-EDAF-411F-8049-BAE614278C57}" dt="2019-08-05T13:13:24.556" v="62" actId="6549"/>
        <pc:sldMkLst>
          <pc:docMk/>
          <pc:sldMk cId="0" sldId="342"/>
        </pc:sldMkLst>
        <pc:spChg chg="mod">
          <ac:chgData name="Rosmorduc Vinca" userId="ad80fc01-cf55-4376-a825-a887c8046f05" providerId="ADAL" clId="{741C1384-EDAF-411F-8049-BAE614278C57}" dt="2019-08-05T13:13:24.556" v="62" actId="6549"/>
          <ac:spMkLst>
            <pc:docMk/>
            <pc:sldMk cId="0" sldId="342"/>
            <ac:spMk id="2" creationId="{00000000-0000-0000-0000-000000000000}"/>
          </ac:spMkLst>
        </pc:spChg>
        <pc:spChg chg="del">
          <ac:chgData name="Rosmorduc Vinca" userId="ad80fc01-cf55-4376-a825-a887c8046f05" providerId="ADAL" clId="{741C1384-EDAF-411F-8049-BAE614278C57}" dt="2019-08-05T13:13:01.899" v="53" actId="478"/>
          <ac:spMkLst>
            <pc:docMk/>
            <pc:sldMk cId="0" sldId="342"/>
            <ac:spMk id="4" creationId="{00000000-0000-0000-0000-000000000000}"/>
          </ac:spMkLst>
        </pc:spChg>
        <pc:spChg chg="del">
          <ac:chgData name="Rosmorduc Vinca" userId="ad80fc01-cf55-4376-a825-a887c8046f05" providerId="ADAL" clId="{741C1384-EDAF-411F-8049-BAE614278C57}" dt="2019-08-05T13:13:04.149" v="54" actId="478"/>
          <ac:spMkLst>
            <pc:docMk/>
            <pc:sldMk cId="0" sldId="342"/>
            <ac:spMk id="5" creationId="{00000000-0000-0000-0000-000000000000}"/>
          </ac:spMkLst>
        </pc:spChg>
      </pc:sldChg>
      <pc:sldChg chg="modSp">
        <pc:chgData name="Rosmorduc Vinca" userId="ad80fc01-cf55-4376-a825-a887c8046f05" providerId="ADAL" clId="{741C1384-EDAF-411F-8049-BAE614278C57}" dt="2019-08-05T13:12:44.289" v="52" actId="6549"/>
        <pc:sldMkLst>
          <pc:docMk/>
          <pc:sldMk cId="0" sldId="352"/>
        </pc:sldMkLst>
        <pc:spChg chg="mod">
          <ac:chgData name="Rosmorduc Vinca" userId="ad80fc01-cf55-4376-a825-a887c8046f05" providerId="ADAL" clId="{741C1384-EDAF-411F-8049-BAE614278C57}" dt="2019-08-05T13:12:30.538" v="42" actId="20577"/>
          <ac:spMkLst>
            <pc:docMk/>
            <pc:sldMk cId="0" sldId="352"/>
            <ac:spMk id="2" creationId="{77E9832D-E496-4C1A-BC91-B748386824AC}"/>
          </ac:spMkLst>
        </pc:spChg>
        <pc:spChg chg="mod">
          <ac:chgData name="Rosmorduc Vinca" userId="ad80fc01-cf55-4376-a825-a887c8046f05" providerId="ADAL" clId="{741C1384-EDAF-411F-8049-BAE614278C57}" dt="2019-08-05T13:12:44.289" v="52" actId="6549"/>
          <ac:spMkLst>
            <pc:docMk/>
            <pc:sldMk cId="0" sldId="352"/>
            <ac:spMk id="9219" creationId="{00000000-0000-0000-0000-000000000000}"/>
          </ac:spMkLst>
        </pc:spChg>
      </pc:sldChg>
      <pc:sldChg chg="del">
        <pc:chgData name="Rosmorduc Vinca" userId="ad80fc01-cf55-4376-a825-a887c8046f05" providerId="ADAL" clId="{741C1384-EDAF-411F-8049-BAE614278C57}" dt="2019-08-05T13:12:25.241" v="17" actId="2696"/>
        <pc:sldMkLst>
          <pc:docMk/>
          <pc:sldMk cId="4004004545" sldId="353"/>
        </pc:sldMkLst>
        <pc:spChg chg="mod">
          <ac:chgData name="Rosmorduc Vinca" userId="ad80fc01-cf55-4376-a825-a887c8046f05" providerId="ADAL" clId="{741C1384-EDAF-411F-8049-BAE614278C57}" dt="2019-08-05T13:13:40.228" v="71" actId="20577"/>
          <ac:spMkLst>
            <pc:docMk/>
            <pc:sldMk cId="4004004545" sldId="353"/>
            <ac:spMk id="2" creationId="{00000000-0000-0000-0000-000000000000}"/>
          </ac:spMkLst>
        </pc:spChg>
      </pc:sldChg>
      <pc:sldChg chg="del">
        <pc:chgData name="Rosmorduc Vinca" userId="ad80fc01-cf55-4376-a825-a887c8046f05" providerId="ADAL" clId="{741C1384-EDAF-411F-8049-BAE614278C57}" dt="2019-08-05T13:12:25.257" v="18" actId="2696"/>
        <pc:sldMkLst>
          <pc:docMk/>
          <pc:sldMk cId="1269692430" sldId="354"/>
        </pc:sldMkLst>
        <pc:spChg chg="mod">
          <ac:chgData name="Rosmorduc Vinca" userId="ad80fc01-cf55-4376-a825-a887c8046f05" providerId="ADAL" clId="{741C1384-EDAF-411F-8049-BAE614278C57}" dt="2019-08-05T13:13:45.338" v="79" actId="20577"/>
          <ac:spMkLst>
            <pc:docMk/>
            <pc:sldMk cId="1269692430" sldId="354"/>
            <ac:spMk id="2" creationId="{0A134779-7ABF-479F-8168-6FCA57D591D0}"/>
          </ac:spMkLst>
        </pc:spChg>
        <pc:spChg chg="del">
          <ac:chgData name="Rosmorduc Vinca" userId="ad80fc01-cf55-4376-a825-a887c8046f05" providerId="ADAL" clId="{741C1384-EDAF-411F-8049-BAE614278C57}" dt="2019-08-05T14:04:20.715" v="273" actId="478"/>
          <ac:spMkLst>
            <pc:docMk/>
            <pc:sldMk cId="1269692430" sldId="354"/>
            <ac:spMk id="4" creationId="{71C37119-98EF-4140-9D2E-0C289709F259}"/>
          </ac:spMkLst>
        </pc:spChg>
      </pc:sldChg>
      <pc:sldChg chg="del">
        <pc:chgData name="Rosmorduc Vinca" userId="ad80fc01-cf55-4376-a825-a887c8046f05" providerId="ADAL" clId="{741C1384-EDAF-411F-8049-BAE614278C57}" dt="2019-08-05T13:12:25.272" v="19" actId="2696"/>
        <pc:sldMkLst>
          <pc:docMk/>
          <pc:sldMk cId="4170911421" sldId="355"/>
        </pc:sldMkLst>
        <pc:spChg chg="mod">
          <ac:chgData name="Rosmorduc Vinca" userId="ad80fc01-cf55-4376-a825-a887c8046f05" providerId="ADAL" clId="{741C1384-EDAF-411F-8049-BAE614278C57}" dt="2019-08-05T13:52:28.051" v="128" actId="1076"/>
          <ac:spMkLst>
            <pc:docMk/>
            <pc:sldMk cId="4170911421" sldId="355"/>
            <ac:spMk id="2" creationId="{77E9832D-E496-4C1A-BC91-B748386824AC}"/>
          </ac:spMkLst>
        </pc:spChg>
        <pc:spChg chg="add mod">
          <ac:chgData name="Rosmorduc Vinca" userId="ad80fc01-cf55-4376-a825-a887c8046f05" providerId="ADAL" clId="{741C1384-EDAF-411F-8049-BAE614278C57}" dt="2019-08-05T13:52:58.716" v="187" actId="1076"/>
          <ac:spMkLst>
            <pc:docMk/>
            <pc:sldMk cId="4170911421" sldId="355"/>
            <ac:spMk id="9" creationId="{C257FB66-B323-4CE4-9557-CDA41B269119}"/>
          </ac:spMkLst>
        </pc:spChg>
        <pc:spChg chg="mod">
          <ac:chgData name="Rosmorduc Vinca" userId="ad80fc01-cf55-4376-a825-a887c8046f05" providerId="ADAL" clId="{741C1384-EDAF-411F-8049-BAE614278C57}" dt="2019-08-05T13:51:38.652" v="121" actId="20577"/>
          <ac:spMkLst>
            <pc:docMk/>
            <pc:sldMk cId="4170911421" sldId="355"/>
            <ac:spMk id="9219" creationId="{00000000-0000-0000-0000-000000000000}"/>
          </ac:spMkLst>
        </pc:spChg>
        <pc:picChg chg="add mod">
          <ac:chgData name="Rosmorduc Vinca" userId="ad80fc01-cf55-4376-a825-a887c8046f05" providerId="ADAL" clId="{741C1384-EDAF-411F-8049-BAE614278C57}" dt="2019-08-05T13:50:48.999" v="98" actId="1076"/>
          <ac:picMkLst>
            <pc:docMk/>
            <pc:sldMk cId="4170911421" sldId="355"/>
            <ac:picMk id="4" creationId="{20900C71-33B0-4D96-99CB-7EBE61F0DD34}"/>
          </ac:picMkLst>
        </pc:picChg>
        <pc:picChg chg="add mod">
          <ac:chgData name="Rosmorduc Vinca" userId="ad80fc01-cf55-4376-a825-a887c8046f05" providerId="ADAL" clId="{741C1384-EDAF-411F-8049-BAE614278C57}" dt="2019-08-05T13:50:50.312" v="99" actId="1076"/>
          <ac:picMkLst>
            <pc:docMk/>
            <pc:sldMk cId="4170911421" sldId="355"/>
            <ac:picMk id="6" creationId="{C635253A-98E5-4721-962E-309FD585F0FD}"/>
          </ac:picMkLst>
        </pc:picChg>
        <pc:picChg chg="add del mod">
          <ac:chgData name="Rosmorduc Vinca" userId="ad80fc01-cf55-4376-a825-a887c8046f05" providerId="ADAL" clId="{741C1384-EDAF-411F-8049-BAE614278C57}" dt="2019-08-05T14:59:01.143" v="486" actId="478"/>
          <ac:picMkLst>
            <pc:docMk/>
            <pc:sldMk cId="4170911421" sldId="355"/>
            <ac:picMk id="8" creationId="{B40151CA-77E8-4C95-B91B-258BE7BEB383}"/>
          </ac:picMkLst>
        </pc:picChg>
        <pc:picChg chg="add mod">
          <ac:chgData name="Rosmorduc Vinca" userId="ad80fc01-cf55-4376-a825-a887c8046f05" providerId="ADAL" clId="{741C1384-EDAF-411F-8049-BAE614278C57}" dt="2019-08-05T14:59:06.252" v="488" actId="14100"/>
          <ac:picMkLst>
            <pc:docMk/>
            <pc:sldMk cId="4170911421" sldId="355"/>
            <ac:picMk id="11" creationId="{1BC6B819-55AA-4167-A711-E501FEDAA301}"/>
          </ac:picMkLst>
        </pc:picChg>
      </pc:sldChg>
      <pc:sldChg chg="addSp modSp add modNotesTx">
        <pc:chgData name="Rosmorduc Vinca" userId="ad80fc01-cf55-4376-a825-a887c8046f05" providerId="ADAL" clId="{741C1384-EDAF-411F-8049-BAE614278C57}" dt="2019-08-05T14:10:16.567" v="315" actId="20577"/>
        <pc:sldMkLst>
          <pc:docMk/>
          <pc:sldMk cId="698881592" sldId="356"/>
        </pc:sldMkLst>
        <pc:spChg chg="add mod">
          <ac:chgData name="Rosmorduc Vinca" userId="ad80fc01-cf55-4376-a825-a887c8046f05" providerId="ADAL" clId="{741C1384-EDAF-411F-8049-BAE614278C57}" dt="2019-08-05T14:06:50.008" v="313" actId="1076"/>
          <ac:spMkLst>
            <pc:docMk/>
            <pc:sldMk cId="698881592" sldId="356"/>
            <ac:spMk id="3" creationId="{3DB663E4-ED42-40AF-AF35-A07E86588A49}"/>
          </ac:spMkLst>
        </pc:spChg>
        <pc:spChg chg="mod">
          <ac:chgData name="Rosmorduc Vinca" userId="ad80fc01-cf55-4376-a825-a887c8046f05" providerId="ADAL" clId="{741C1384-EDAF-411F-8049-BAE614278C57}" dt="2019-08-05T14:05:56.105" v="309" actId="20577"/>
          <ac:spMkLst>
            <pc:docMk/>
            <pc:sldMk cId="698881592" sldId="356"/>
            <ac:spMk id="9219" creationId="{00000000-0000-0000-0000-000000000000}"/>
          </ac:spMkLst>
        </pc:spChg>
        <pc:picChg chg="add mod">
          <ac:chgData name="Rosmorduc Vinca" userId="ad80fc01-cf55-4376-a825-a887c8046f05" providerId="ADAL" clId="{741C1384-EDAF-411F-8049-BAE614278C57}" dt="2019-08-05T14:06:52.492" v="314" actId="1076"/>
          <ac:picMkLst>
            <pc:docMk/>
            <pc:sldMk cId="698881592" sldId="356"/>
            <ac:picMk id="3074" creationId="{AA978353-35DA-4657-A36F-E1B7CFD9FD1F}"/>
          </ac:picMkLst>
        </pc:picChg>
      </pc:sldChg>
      <pc:sldChg chg="addSp delSp modSp add modNotesTx">
        <pc:chgData name="Rosmorduc Vinca" userId="ad80fc01-cf55-4376-a825-a887c8046f05" providerId="ADAL" clId="{741C1384-EDAF-411F-8049-BAE614278C57}" dt="2019-08-05T14:59:21.657" v="492" actId="1076"/>
        <pc:sldMkLst>
          <pc:docMk/>
          <pc:sldMk cId="72711723" sldId="357"/>
        </pc:sldMkLst>
        <pc:spChg chg="del">
          <ac:chgData name="Rosmorduc Vinca" userId="ad80fc01-cf55-4376-a825-a887c8046f05" providerId="ADAL" clId="{741C1384-EDAF-411F-8049-BAE614278C57}" dt="2019-08-05T14:02:23.293" v="217"/>
          <ac:spMkLst>
            <pc:docMk/>
            <pc:sldMk cId="72711723" sldId="357"/>
            <ac:spMk id="2" creationId="{F1206381-6DD3-4C6A-9A77-634F40052E27}"/>
          </ac:spMkLst>
        </pc:spChg>
        <pc:spChg chg="del">
          <ac:chgData name="Rosmorduc Vinca" userId="ad80fc01-cf55-4376-a825-a887c8046f05" providerId="ADAL" clId="{741C1384-EDAF-411F-8049-BAE614278C57}" dt="2019-08-05T14:02:23.293" v="217"/>
          <ac:spMkLst>
            <pc:docMk/>
            <pc:sldMk cId="72711723" sldId="357"/>
            <ac:spMk id="3" creationId="{95B8E88E-0249-4C0E-9DD3-DA92CDD1177F}"/>
          </ac:spMkLst>
        </pc:spChg>
        <pc:spChg chg="del">
          <ac:chgData name="Rosmorduc Vinca" userId="ad80fc01-cf55-4376-a825-a887c8046f05" providerId="ADAL" clId="{741C1384-EDAF-411F-8049-BAE614278C57}" dt="2019-08-05T14:04:05.388" v="270" actId="478"/>
          <ac:spMkLst>
            <pc:docMk/>
            <pc:sldMk cId="72711723" sldId="357"/>
            <ac:spMk id="4" creationId="{3873DA98-3653-4802-ABDB-12B1EAE97957}"/>
          </ac:spMkLst>
        </pc:spChg>
        <pc:spChg chg="add mod">
          <ac:chgData name="Rosmorduc Vinca" userId="ad80fc01-cf55-4376-a825-a887c8046f05" providerId="ADAL" clId="{741C1384-EDAF-411F-8049-BAE614278C57}" dt="2019-08-05T14:03:57.107" v="268" actId="179"/>
          <ac:spMkLst>
            <pc:docMk/>
            <pc:sldMk cId="72711723" sldId="357"/>
            <ac:spMk id="5" creationId="{14D74B0D-E82E-4200-A582-B73ABF53E7B8}"/>
          </ac:spMkLst>
        </pc:spChg>
        <pc:spChg chg="add del mod">
          <ac:chgData name="Rosmorduc Vinca" userId="ad80fc01-cf55-4376-a825-a887c8046f05" providerId="ADAL" clId="{741C1384-EDAF-411F-8049-BAE614278C57}" dt="2019-08-05T14:02:28.059" v="227"/>
          <ac:spMkLst>
            <pc:docMk/>
            <pc:sldMk cId="72711723" sldId="357"/>
            <ac:spMk id="6" creationId="{B22B65F3-2EFB-4BC9-AC95-5FBE61F5B2D0}"/>
          </ac:spMkLst>
        </pc:spChg>
        <pc:spChg chg="add del mod">
          <ac:chgData name="Rosmorduc Vinca" userId="ad80fc01-cf55-4376-a825-a887c8046f05" providerId="ADAL" clId="{741C1384-EDAF-411F-8049-BAE614278C57}" dt="2019-08-05T14:59:15.127" v="490"/>
          <ac:spMkLst>
            <pc:docMk/>
            <pc:sldMk cId="72711723" sldId="357"/>
            <ac:spMk id="17" creationId="{154E0663-5DCF-406C-A215-6FA5CF8D968F}"/>
          </ac:spMkLst>
        </pc:spChg>
        <pc:picChg chg="add del mod ord">
          <ac:chgData name="Rosmorduc Vinca" userId="ad80fc01-cf55-4376-a825-a887c8046f05" providerId="ADAL" clId="{741C1384-EDAF-411F-8049-BAE614278C57}" dt="2019-08-05T14:59:11.814" v="489" actId="478"/>
          <ac:picMkLst>
            <pc:docMk/>
            <pc:sldMk cId="72711723" sldId="357"/>
            <ac:picMk id="7" creationId="{CC63FE9C-494B-4F59-80C6-3F6C9E5E781F}"/>
          </ac:picMkLst>
        </pc:picChg>
        <pc:picChg chg="add del mod">
          <ac:chgData name="Rosmorduc Vinca" userId="ad80fc01-cf55-4376-a825-a887c8046f05" providerId="ADAL" clId="{741C1384-EDAF-411F-8049-BAE614278C57}" dt="2019-08-05T14:05:01.228" v="281" actId="478"/>
          <ac:picMkLst>
            <pc:docMk/>
            <pc:sldMk cId="72711723" sldId="357"/>
            <ac:picMk id="9" creationId="{0F5D69F8-975C-4FEC-9F74-0CA9328AD467}"/>
          </ac:picMkLst>
        </pc:picChg>
        <pc:picChg chg="add del mod">
          <ac:chgData name="Rosmorduc Vinca" userId="ad80fc01-cf55-4376-a825-a887c8046f05" providerId="ADAL" clId="{741C1384-EDAF-411F-8049-BAE614278C57}" dt="2019-08-05T14:39:41.121" v="445" actId="478"/>
          <ac:picMkLst>
            <pc:docMk/>
            <pc:sldMk cId="72711723" sldId="357"/>
            <ac:picMk id="11" creationId="{C9F6E8CB-F1F2-4B6A-8083-D1384C18FEB1}"/>
          </ac:picMkLst>
        </pc:picChg>
        <pc:picChg chg="add mod modCrop">
          <ac:chgData name="Rosmorduc Vinca" userId="ad80fc01-cf55-4376-a825-a887c8046f05" providerId="ADAL" clId="{741C1384-EDAF-411F-8049-BAE614278C57}" dt="2019-08-05T14:55:04.578" v="478" actId="1076"/>
          <ac:picMkLst>
            <pc:docMk/>
            <pc:sldMk cId="72711723" sldId="357"/>
            <ac:picMk id="13" creationId="{183920CE-5DC2-49A2-B7C1-4EDE310019E2}"/>
          </ac:picMkLst>
        </pc:picChg>
        <pc:picChg chg="add mod">
          <ac:chgData name="Rosmorduc Vinca" userId="ad80fc01-cf55-4376-a825-a887c8046f05" providerId="ADAL" clId="{741C1384-EDAF-411F-8049-BAE614278C57}" dt="2019-08-05T14:55:03.188" v="477" actId="1076"/>
          <ac:picMkLst>
            <pc:docMk/>
            <pc:sldMk cId="72711723" sldId="357"/>
            <ac:picMk id="15" creationId="{DE76E54D-8B3C-41C8-B435-DA9A0D4D40F0}"/>
          </ac:picMkLst>
        </pc:picChg>
        <pc:picChg chg="add mod">
          <ac:chgData name="Rosmorduc Vinca" userId="ad80fc01-cf55-4376-a825-a887c8046f05" providerId="ADAL" clId="{741C1384-EDAF-411F-8049-BAE614278C57}" dt="2019-08-05T14:59:21.657" v="492" actId="1076"/>
          <ac:picMkLst>
            <pc:docMk/>
            <pc:sldMk cId="72711723" sldId="357"/>
            <ac:picMk id="19" creationId="{1E02FBAF-38E1-4E72-8EE3-F7C5BD385F64}"/>
          </ac:picMkLst>
        </pc:picChg>
        <pc:picChg chg="add mod">
          <ac:chgData name="Rosmorduc Vinca" userId="ad80fc01-cf55-4376-a825-a887c8046f05" providerId="ADAL" clId="{741C1384-EDAF-411F-8049-BAE614278C57}" dt="2019-08-05T14:55:00.547" v="476" actId="1076"/>
          <ac:picMkLst>
            <pc:docMk/>
            <pc:sldMk cId="72711723" sldId="357"/>
            <ac:picMk id="2050" creationId="{BFC1479D-9B89-4E4A-B853-C006329F2F0E}"/>
          </ac:picMkLst>
        </pc:picChg>
      </pc:sldChg>
      <pc:sldChg chg="addSp delSp modSp add modNotesTx">
        <pc:chgData name="Rosmorduc Vinca" userId="ad80fc01-cf55-4376-a825-a887c8046f05" providerId="ADAL" clId="{741C1384-EDAF-411F-8049-BAE614278C57}" dt="2019-08-05T15:03:14.194" v="541" actId="1076"/>
        <pc:sldMkLst>
          <pc:docMk/>
          <pc:sldMk cId="1358838140" sldId="358"/>
        </pc:sldMkLst>
        <pc:spChg chg="mod">
          <ac:chgData name="Rosmorduc Vinca" userId="ad80fc01-cf55-4376-a825-a887c8046f05" providerId="ADAL" clId="{741C1384-EDAF-411F-8049-BAE614278C57}" dt="2019-08-05T14:03:49.748" v="266" actId="179"/>
          <ac:spMkLst>
            <pc:docMk/>
            <pc:sldMk cId="1358838140" sldId="358"/>
            <ac:spMk id="2" creationId="{B0232446-853E-4FB5-8DCF-B9156A0BB49C}"/>
          </ac:spMkLst>
        </pc:spChg>
        <pc:spChg chg="del mod">
          <ac:chgData name="Rosmorduc Vinca" userId="ad80fc01-cf55-4376-a825-a887c8046f05" providerId="ADAL" clId="{741C1384-EDAF-411F-8049-BAE614278C57}" dt="2019-08-05T14:03:05.869" v="239" actId="478"/>
          <ac:spMkLst>
            <pc:docMk/>
            <pc:sldMk cId="1358838140" sldId="358"/>
            <ac:spMk id="3" creationId="{DED61582-37FF-433E-8A23-197F0CEC02D2}"/>
          </ac:spMkLst>
        </pc:spChg>
        <pc:spChg chg="del">
          <ac:chgData name="Rosmorduc Vinca" userId="ad80fc01-cf55-4376-a825-a887c8046f05" providerId="ADAL" clId="{741C1384-EDAF-411F-8049-BAE614278C57}" dt="2019-08-05T14:04:09.981" v="271" actId="478"/>
          <ac:spMkLst>
            <pc:docMk/>
            <pc:sldMk cId="1358838140" sldId="358"/>
            <ac:spMk id="4" creationId="{594B0348-0DA0-4A3F-8A86-936AE357B5EF}"/>
          </ac:spMkLst>
        </pc:spChg>
        <pc:spChg chg="add mod">
          <ac:chgData name="Rosmorduc Vinca" userId="ad80fc01-cf55-4376-a825-a887c8046f05" providerId="ADAL" clId="{741C1384-EDAF-411F-8049-BAE614278C57}" dt="2019-08-05T15:03:14.194" v="541" actId="1076"/>
          <ac:spMkLst>
            <pc:docMk/>
            <pc:sldMk cId="1358838140" sldId="358"/>
            <ac:spMk id="7" creationId="{765BB360-B0C7-442C-A824-F4C0F2838312}"/>
          </ac:spMkLst>
        </pc:spChg>
        <pc:spChg chg="add mod">
          <ac:chgData name="Rosmorduc Vinca" userId="ad80fc01-cf55-4376-a825-a887c8046f05" providerId="ADAL" clId="{741C1384-EDAF-411F-8049-BAE614278C57}" dt="2019-08-05T15:02:51.289" v="536" actId="1582"/>
          <ac:spMkLst>
            <pc:docMk/>
            <pc:sldMk cId="1358838140" sldId="358"/>
            <ac:spMk id="18" creationId="{87D928E0-445E-4556-9CB5-CE61C92EB8F3}"/>
          </ac:spMkLst>
        </pc:spChg>
        <pc:picChg chg="add mod">
          <ac:chgData name="Rosmorduc Vinca" userId="ad80fc01-cf55-4376-a825-a887c8046f05" providerId="ADAL" clId="{741C1384-EDAF-411F-8049-BAE614278C57}" dt="2019-08-05T15:00:34.279" v="525" actId="1076"/>
          <ac:picMkLst>
            <pc:docMk/>
            <pc:sldMk cId="1358838140" sldId="358"/>
            <ac:picMk id="6" creationId="{070E8EB3-9FF3-4CF8-B187-41F2BBA19BD8}"/>
          </ac:picMkLst>
        </pc:picChg>
        <pc:picChg chg="add mod">
          <ac:chgData name="Rosmorduc Vinca" userId="ad80fc01-cf55-4376-a825-a887c8046f05" providerId="ADAL" clId="{741C1384-EDAF-411F-8049-BAE614278C57}" dt="2019-08-05T15:00:23.623" v="523" actId="14100"/>
          <ac:picMkLst>
            <pc:docMk/>
            <pc:sldMk cId="1358838140" sldId="358"/>
            <ac:picMk id="9" creationId="{34ADEF43-76B7-4710-94B4-FF58212190B0}"/>
          </ac:picMkLst>
        </pc:picChg>
        <pc:picChg chg="add mod">
          <ac:chgData name="Rosmorduc Vinca" userId="ad80fc01-cf55-4376-a825-a887c8046f05" providerId="ADAL" clId="{741C1384-EDAF-411F-8049-BAE614278C57}" dt="2019-08-05T14:59:56.281" v="514" actId="14100"/>
          <ac:picMkLst>
            <pc:docMk/>
            <pc:sldMk cId="1358838140" sldId="358"/>
            <ac:picMk id="11" creationId="{9C65EB77-4607-49F6-8117-86DDD56543A2}"/>
          </ac:picMkLst>
        </pc:picChg>
        <pc:picChg chg="add mod">
          <ac:chgData name="Rosmorduc Vinca" userId="ad80fc01-cf55-4376-a825-a887c8046f05" providerId="ADAL" clId="{741C1384-EDAF-411F-8049-BAE614278C57}" dt="2019-08-05T15:00:01.124" v="515" actId="14100"/>
          <ac:picMkLst>
            <pc:docMk/>
            <pc:sldMk cId="1358838140" sldId="358"/>
            <ac:picMk id="13" creationId="{A790FF50-E355-4B39-B952-5BF3734C6354}"/>
          </ac:picMkLst>
        </pc:picChg>
        <pc:picChg chg="add mod">
          <ac:chgData name="Rosmorduc Vinca" userId="ad80fc01-cf55-4376-a825-a887c8046f05" providerId="ADAL" clId="{741C1384-EDAF-411F-8049-BAE614278C57}" dt="2019-08-05T15:00:28.591" v="524" actId="14100"/>
          <ac:picMkLst>
            <pc:docMk/>
            <pc:sldMk cId="1358838140" sldId="358"/>
            <ac:picMk id="15" creationId="{61F412FF-EEF8-4EF8-B934-9EF5AF169021}"/>
          </ac:picMkLst>
        </pc:picChg>
        <pc:picChg chg="add del mod">
          <ac:chgData name="Rosmorduc Vinca" userId="ad80fc01-cf55-4376-a825-a887c8046f05" providerId="ADAL" clId="{741C1384-EDAF-411F-8049-BAE614278C57}" dt="2019-08-05T14:03:05.869" v="239" actId="478"/>
          <ac:picMkLst>
            <pc:docMk/>
            <pc:sldMk cId="1358838140" sldId="358"/>
            <ac:picMk id="1025" creationId="{B79B14E2-630B-404F-8AFE-61D796237C15}"/>
          </ac:picMkLst>
        </pc:picChg>
        <pc:picChg chg="add del mod">
          <ac:chgData name="Rosmorduc Vinca" userId="ad80fc01-cf55-4376-a825-a887c8046f05" providerId="ADAL" clId="{741C1384-EDAF-411F-8049-BAE614278C57}" dt="2019-08-05T14:03:05.869" v="239" actId="478"/>
          <ac:picMkLst>
            <pc:docMk/>
            <pc:sldMk cId="1358838140" sldId="358"/>
            <ac:picMk id="1026" creationId="{0B5016E9-C93F-4947-B6BC-437A77524CC9}"/>
          </ac:picMkLst>
        </pc:picChg>
        <pc:picChg chg="add del mod">
          <ac:chgData name="Rosmorduc Vinca" userId="ad80fc01-cf55-4376-a825-a887c8046f05" providerId="ADAL" clId="{741C1384-EDAF-411F-8049-BAE614278C57}" dt="2019-08-05T14:03:05.869" v="239" actId="478"/>
          <ac:picMkLst>
            <pc:docMk/>
            <pc:sldMk cId="1358838140" sldId="358"/>
            <ac:picMk id="1027" creationId="{DA593D24-F8EF-45E9-9648-15282BD99248}"/>
          </ac:picMkLst>
        </pc:picChg>
        <pc:picChg chg="add del mod">
          <ac:chgData name="Rosmorduc Vinca" userId="ad80fc01-cf55-4376-a825-a887c8046f05" providerId="ADAL" clId="{741C1384-EDAF-411F-8049-BAE614278C57}" dt="2019-08-05T14:03:05.869" v="239" actId="478"/>
          <ac:picMkLst>
            <pc:docMk/>
            <pc:sldMk cId="1358838140" sldId="358"/>
            <ac:picMk id="1028" creationId="{6CEFE0D6-07AA-4923-A9F9-65C9AF3F74D0}"/>
          </ac:picMkLst>
        </pc:picChg>
        <pc:cxnChg chg="add mod">
          <ac:chgData name="Rosmorduc Vinca" userId="ad80fc01-cf55-4376-a825-a887c8046f05" providerId="ADAL" clId="{741C1384-EDAF-411F-8049-BAE614278C57}" dt="2019-08-05T15:02:32.400" v="533" actId="1582"/>
          <ac:cxnSpMkLst>
            <pc:docMk/>
            <pc:sldMk cId="1358838140" sldId="358"/>
            <ac:cxnSpMk id="17" creationId="{A658518B-8BB1-4CF8-96D4-DF9EAB79765F}"/>
          </ac:cxnSpMkLst>
        </pc:cxnChg>
        <pc:cxnChg chg="add mod">
          <ac:chgData name="Rosmorduc Vinca" userId="ad80fc01-cf55-4376-a825-a887c8046f05" providerId="ADAL" clId="{741C1384-EDAF-411F-8049-BAE614278C57}" dt="2019-08-05T15:02:44.493" v="535" actId="1582"/>
          <ac:cxnSpMkLst>
            <pc:docMk/>
            <pc:sldMk cId="1358838140" sldId="358"/>
            <ac:cxnSpMk id="20" creationId="{0B4D63A7-D03F-412B-AB43-BA9AF2B12942}"/>
          </ac:cxnSpMkLst>
        </pc:cxnChg>
        <pc:cxnChg chg="add mod">
          <ac:chgData name="Rosmorduc Vinca" userId="ad80fc01-cf55-4376-a825-a887c8046f05" providerId="ADAL" clId="{741C1384-EDAF-411F-8049-BAE614278C57}" dt="2019-08-05T15:02:57.445" v="537" actId="1582"/>
          <ac:cxnSpMkLst>
            <pc:docMk/>
            <pc:sldMk cId="1358838140" sldId="358"/>
            <ac:cxnSpMk id="22" creationId="{2CCC245E-E267-4173-A7F8-84B288DD8C11}"/>
          </ac:cxnSpMkLst>
        </pc:cxnChg>
        <pc:cxnChg chg="add mod">
          <ac:chgData name="Rosmorduc Vinca" userId="ad80fc01-cf55-4376-a825-a887c8046f05" providerId="ADAL" clId="{741C1384-EDAF-411F-8049-BAE614278C57}" dt="2019-08-05T15:02:25.931" v="532" actId="1582"/>
          <ac:cxnSpMkLst>
            <pc:docMk/>
            <pc:sldMk cId="1358838140" sldId="358"/>
            <ac:cxnSpMk id="24" creationId="{1BC00C03-D3FD-4EE8-80D8-2E07FD9DE246}"/>
          </ac:cxnSpMkLst>
        </pc:cxnChg>
      </pc:sldChg>
      <pc:sldChg chg="delSp modSp add">
        <pc:chgData name="Rosmorduc Vinca" userId="ad80fc01-cf55-4376-a825-a887c8046f05" providerId="ADAL" clId="{741C1384-EDAF-411F-8049-BAE614278C57}" dt="2019-08-05T14:04:15.965" v="272" actId="478"/>
        <pc:sldMkLst>
          <pc:docMk/>
          <pc:sldMk cId="514533209" sldId="359"/>
        </pc:sldMkLst>
        <pc:spChg chg="mod">
          <ac:chgData name="Rosmorduc Vinca" userId="ad80fc01-cf55-4376-a825-a887c8046f05" providerId="ADAL" clId="{741C1384-EDAF-411F-8049-BAE614278C57}" dt="2019-08-05T14:03:38.827" v="262" actId="179"/>
          <ac:spMkLst>
            <pc:docMk/>
            <pc:sldMk cId="514533209" sldId="359"/>
            <ac:spMk id="2" creationId="{7C02B576-3BAA-4F43-9A6D-00C14BF32476}"/>
          </ac:spMkLst>
        </pc:spChg>
        <pc:spChg chg="del">
          <ac:chgData name="Rosmorduc Vinca" userId="ad80fc01-cf55-4376-a825-a887c8046f05" providerId="ADAL" clId="{741C1384-EDAF-411F-8049-BAE614278C57}" dt="2019-08-05T14:04:15.965" v="272" actId="478"/>
          <ac:spMkLst>
            <pc:docMk/>
            <pc:sldMk cId="514533209" sldId="359"/>
            <ac:spMk id="4" creationId="{C91C0F40-2295-4DB0-937D-5454FFCFCF92}"/>
          </ac:spMkLst>
        </pc:spChg>
      </pc:sldChg>
      <pc:sldChg chg="addSp delSp modSp add">
        <pc:chgData name="Rosmorduc Vinca" userId="ad80fc01-cf55-4376-a825-a887c8046f05" providerId="ADAL" clId="{741C1384-EDAF-411F-8049-BAE614278C57}" dt="2019-08-05T14:37:18.815" v="441" actId="478"/>
        <pc:sldMkLst>
          <pc:docMk/>
          <pc:sldMk cId="1508932425" sldId="360"/>
        </pc:sldMkLst>
        <pc:spChg chg="del">
          <ac:chgData name="Rosmorduc Vinca" userId="ad80fc01-cf55-4376-a825-a887c8046f05" providerId="ADAL" clId="{741C1384-EDAF-411F-8049-BAE614278C57}" dt="2019-08-05T14:36:09.504" v="395"/>
          <ac:spMkLst>
            <pc:docMk/>
            <pc:sldMk cId="1508932425" sldId="360"/>
            <ac:spMk id="2" creationId="{BA2F6D70-B940-49FA-B441-610077BC3E43}"/>
          </ac:spMkLst>
        </pc:spChg>
        <pc:spChg chg="del">
          <ac:chgData name="Rosmorduc Vinca" userId="ad80fc01-cf55-4376-a825-a887c8046f05" providerId="ADAL" clId="{741C1384-EDAF-411F-8049-BAE614278C57}" dt="2019-08-05T14:36:09.504" v="395"/>
          <ac:spMkLst>
            <pc:docMk/>
            <pc:sldMk cId="1508932425" sldId="360"/>
            <ac:spMk id="3" creationId="{80E7BFC3-6A3B-4DAD-995E-731AA496F692}"/>
          </ac:spMkLst>
        </pc:spChg>
        <pc:spChg chg="del">
          <ac:chgData name="Rosmorduc Vinca" userId="ad80fc01-cf55-4376-a825-a887c8046f05" providerId="ADAL" clId="{741C1384-EDAF-411F-8049-BAE614278C57}" dt="2019-08-05T14:37:18.815" v="441" actId="478"/>
          <ac:spMkLst>
            <pc:docMk/>
            <pc:sldMk cId="1508932425" sldId="360"/>
            <ac:spMk id="4" creationId="{61A5561E-37B0-461D-A438-1EC702A5AAFC}"/>
          </ac:spMkLst>
        </pc:spChg>
        <pc:spChg chg="add mod">
          <ac:chgData name="Rosmorduc Vinca" userId="ad80fc01-cf55-4376-a825-a887c8046f05" providerId="ADAL" clId="{741C1384-EDAF-411F-8049-BAE614278C57}" dt="2019-08-05T14:36:35.707" v="430" actId="179"/>
          <ac:spMkLst>
            <pc:docMk/>
            <pc:sldMk cId="1508932425" sldId="360"/>
            <ac:spMk id="5" creationId="{CEC692DE-CC6F-4C8C-A68B-6651CA6F25F8}"/>
          </ac:spMkLst>
        </pc:spChg>
        <pc:spChg chg="add del mod">
          <ac:chgData name="Rosmorduc Vinca" userId="ad80fc01-cf55-4376-a825-a887c8046f05" providerId="ADAL" clId="{741C1384-EDAF-411F-8049-BAE614278C57}" dt="2019-08-05T14:36:19.489" v="419"/>
          <ac:spMkLst>
            <pc:docMk/>
            <pc:sldMk cId="1508932425" sldId="360"/>
            <ac:spMk id="6" creationId="{5B1354EF-70B0-4BC0-A800-F5C7670D9583}"/>
          </ac:spMkLst>
        </pc:spChg>
        <pc:spChg chg="add mod">
          <ac:chgData name="Rosmorduc Vinca" userId="ad80fc01-cf55-4376-a825-a887c8046f05" providerId="ADAL" clId="{741C1384-EDAF-411F-8049-BAE614278C57}" dt="2019-08-05T14:37:14.502" v="440" actId="14100"/>
          <ac:spMkLst>
            <pc:docMk/>
            <pc:sldMk cId="1508932425" sldId="360"/>
            <ac:spMk id="11" creationId="{2B9B8E02-EE74-4C07-AF56-DC09057E4405}"/>
          </ac:spMkLst>
        </pc:spChg>
        <pc:picChg chg="add mod">
          <ac:chgData name="Rosmorduc Vinca" userId="ad80fc01-cf55-4376-a825-a887c8046f05" providerId="ADAL" clId="{741C1384-EDAF-411F-8049-BAE614278C57}" dt="2019-08-05T14:36:29.660" v="428" actId="1076"/>
          <ac:picMkLst>
            <pc:docMk/>
            <pc:sldMk cId="1508932425" sldId="360"/>
            <ac:picMk id="8" creationId="{9247B07B-8B95-45E8-B48F-71D015C30E14}"/>
          </ac:picMkLst>
        </pc:picChg>
        <pc:picChg chg="add mod">
          <ac:chgData name="Rosmorduc Vinca" userId="ad80fc01-cf55-4376-a825-a887c8046f05" providerId="ADAL" clId="{741C1384-EDAF-411F-8049-BAE614278C57}" dt="2019-08-05T14:36:53.612" v="434" actId="1076"/>
          <ac:picMkLst>
            <pc:docMk/>
            <pc:sldMk cId="1508932425" sldId="360"/>
            <ac:picMk id="10" creationId="{B9EAF5DE-5CA9-4C4C-B515-E7148E2C9321}"/>
          </ac:picMkLst>
        </pc:picChg>
      </pc:sldChg>
      <pc:sldChg chg="del">
        <pc:chgData name="Rosmorduc Vinca" userId="ad80fc01-cf55-4376-a825-a887c8046f05" providerId="ADAL" clId="{741C1384-EDAF-411F-8049-BAE614278C57}" dt="2019-08-05T13:12:25.382" v="25" actId="2696"/>
        <pc:sldMkLst>
          <pc:docMk/>
          <pc:sldMk cId="3413234003" sldId="363"/>
        </pc:sldMkLst>
      </pc:sldChg>
    </pc:docChg>
  </pc:docChgLst>
  <pc:docChgLst>
    <pc:chgData name="Rosmorduc Vinca" userId="ad80fc01-cf55-4376-a825-a887c8046f05" providerId="ADAL" clId="{72188EB5-1C8B-4FDE-98C7-648A96B78EA8}"/>
    <pc:docChg chg="modSld">
      <pc:chgData name="Rosmorduc Vinca" userId="ad80fc01-cf55-4376-a825-a887c8046f05" providerId="ADAL" clId="{72188EB5-1C8B-4FDE-98C7-648A96B78EA8}" dt="2020-11-16T11:26:44.428" v="53" actId="20577"/>
      <pc:docMkLst>
        <pc:docMk/>
      </pc:docMkLst>
      <pc:sldChg chg="addSp delSp modSp mod">
        <pc:chgData name="Rosmorduc Vinca" userId="ad80fc01-cf55-4376-a825-a887c8046f05" providerId="ADAL" clId="{72188EB5-1C8B-4FDE-98C7-648A96B78EA8}" dt="2020-11-16T11:26:44.428" v="53" actId="20577"/>
        <pc:sldMkLst>
          <pc:docMk/>
          <pc:sldMk cId="0" sldId="327"/>
        </pc:sldMkLst>
        <pc:spChg chg="add del mod">
          <ac:chgData name="Rosmorduc Vinca" userId="ad80fc01-cf55-4376-a825-a887c8046f05" providerId="ADAL" clId="{72188EB5-1C8B-4FDE-98C7-648A96B78EA8}" dt="2020-11-16T11:26:12.739" v="26"/>
          <ac:spMkLst>
            <pc:docMk/>
            <pc:sldMk cId="0" sldId="327"/>
            <ac:spMk id="2" creationId="{04E1F8B0-3C4A-4E82-96AD-66A7806254A8}"/>
          </ac:spMkLst>
        </pc:spChg>
        <pc:spChg chg="add mod">
          <ac:chgData name="Rosmorduc Vinca" userId="ad80fc01-cf55-4376-a825-a887c8046f05" providerId="ADAL" clId="{72188EB5-1C8B-4FDE-98C7-648A96B78EA8}" dt="2020-11-16T11:26:12.739" v="26"/>
          <ac:spMkLst>
            <pc:docMk/>
            <pc:sldMk cId="0" sldId="327"/>
            <ac:spMk id="3" creationId="{BDA06AD9-AD29-4BAA-A500-6E43CCE869A0}"/>
          </ac:spMkLst>
        </pc:spChg>
        <pc:spChg chg="mod">
          <ac:chgData name="Rosmorduc Vinca" userId="ad80fc01-cf55-4376-a825-a887c8046f05" providerId="ADAL" clId="{72188EB5-1C8B-4FDE-98C7-648A96B78EA8}" dt="2020-11-16T11:26:44.428" v="53" actId="20577"/>
          <ac:spMkLst>
            <pc:docMk/>
            <pc:sldMk cId="0" sldId="327"/>
            <ac:spMk id="4" creationId="{00000000-0000-0000-0000-000000000000}"/>
          </ac:spMkLst>
        </pc:spChg>
        <pc:spChg chg="del">
          <ac:chgData name="Rosmorduc Vinca" userId="ad80fc01-cf55-4376-a825-a887c8046f05" providerId="ADAL" clId="{72188EB5-1C8B-4FDE-98C7-648A96B78EA8}" dt="2020-11-16T11:26:12.739" v="26"/>
          <ac:spMkLst>
            <pc:docMk/>
            <pc:sldMk cId="0" sldId="327"/>
            <ac:spMk id="5" creationId="{00000000-0000-0000-0000-000000000000}"/>
          </ac:spMkLst>
        </pc:spChg>
      </pc:sldChg>
      <pc:sldChg chg="modSp mod">
        <pc:chgData name="Rosmorduc Vinca" userId="ad80fc01-cf55-4376-a825-a887c8046f05" providerId="ADAL" clId="{72188EB5-1C8B-4FDE-98C7-648A96B78EA8}" dt="2020-11-16T11:26:04.906" v="25" actId="20577"/>
        <pc:sldMkLst>
          <pc:docMk/>
          <pc:sldMk cId="0" sldId="342"/>
        </pc:sldMkLst>
        <pc:spChg chg="mod">
          <ac:chgData name="Rosmorduc Vinca" userId="ad80fc01-cf55-4376-a825-a887c8046f05" providerId="ADAL" clId="{72188EB5-1C8B-4FDE-98C7-648A96B78EA8}" dt="2020-11-16T11:26:04.906" v="25" actId="20577"/>
          <ac:spMkLst>
            <pc:docMk/>
            <pc:sldMk cId="0" sldId="342"/>
            <ac:spMk id="2" creationId="{00000000-0000-0000-0000-000000000000}"/>
          </ac:spMkLst>
        </pc:spChg>
      </pc:sldChg>
      <pc:sldChg chg="modSp mod">
        <pc:chgData name="Rosmorduc Vinca" userId="ad80fc01-cf55-4376-a825-a887c8046f05" providerId="ADAL" clId="{72188EB5-1C8B-4FDE-98C7-648A96B78EA8}" dt="2020-11-16T11:23:27.480" v="2" actId="179"/>
        <pc:sldMkLst>
          <pc:docMk/>
          <pc:sldMk cId="0" sldId="352"/>
        </pc:sldMkLst>
        <pc:spChg chg="mod">
          <ac:chgData name="Rosmorduc Vinca" userId="ad80fc01-cf55-4376-a825-a887c8046f05" providerId="ADAL" clId="{72188EB5-1C8B-4FDE-98C7-648A96B78EA8}" dt="2020-11-16T11:23:27.480" v="2" actId="179"/>
          <ac:spMkLst>
            <pc:docMk/>
            <pc:sldMk cId="0" sldId="352"/>
            <ac:spMk id="9219" creationId="{00000000-0000-0000-0000-000000000000}"/>
          </ac:spMkLst>
        </pc:spChg>
      </pc:sldChg>
      <pc:sldChg chg="addSp delSp modSp mod">
        <pc:chgData name="Rosmorduc Vinca" userId="ad80fc01-cf55-4376-a825-a887c8046f05" providerId="ADAL" clId="{72188EB5-1C8B-4FDE-98C7-648A96B78EA8}" dt="2020-11-16T11:25:58.721" v="24" actId="20577"/>
        <pc:sldMkLst>
          <pc:docMk/>
          <pc:sldMk cId="4004004545" sldId="353"/>
        </pc:sldMkLst>
        <pc:spChg chg="mod">
          <ac:chgData name="Rosmorduc Vinca" userId="ad80fc01-cf55-4376-a825-a887c8046f05" providerId="ADAL" clId="{72188EB5-1C8B-4FDE-98C7-648A96B78EA8}" dt="2020-11-16T11:25:58.721" v="24" actId="20577"/>
          <ac:spMkLst>
            <pc:docMk/>
            <pc:sldMk cId="4004004545" sldId="353"/>
            <ac:spMk id="2" creationId="{00000000-0000-0000-0000-000000000000}"/>
          </ac:spMkLst>
        </pc:spChg>
        <pc:spChg chg="del">
          <ac:chgData name="Rosmorduc Vinca" userId="ad80fc01-cf55-4376-a825-a887c8046f05" providerId="ADAL" clId="{72188EB5-1C8B-4FDE-98C7-648A96B78EA8}" dt="2020-11-16T11:25:22.645" v="21"/>
          <ac:spMkLst>
            <pc:docMk/>
            <pc:sldMk cId="4004004545" sldId="353"/>
            <ac:spMk id="3" creationId="{00000000-0000-0000-0000-000000000000}"/>
          </ac:spMkLst>
        </pc:spChg>
        <pc:spChg chg="add del mod">
          <ac:chgData name="Rosmorduc Vinca" userId="ad80fc01-cf55-4376-a825-a887c8046f05" providerId="ADAL" clId="{72188EB5-1C8B-4FDE-98C7-648A96B78EA8}" dt="2020-11-16T11:25:22.645" v="21"/>
          <ac:spMkLst>
            <pc:docMk/>
            <pc:sldMk cId="4004004545" sldId="353"/>
            <ac:spMk id="4" creationId="{C588F591-8EEA-4715-949C-32C234AA5A4E}"/>
          </ac:spMkLst>
        </pc:spChg>
        <pc:spChg chg="add mod">
          <ac:chgData name="Rosmorduc Vinca" userId="ad80fc01-cf55-4376-a825-a887c8046f05" providerId="ADAL" clId="{72188EB5-1C8B-4FDE-98C7-648A96B78EA8}" dt="2020-11-16T11:25:22.645" v="21"/>
          <ac:spMkLst>
            <pc:docMk/>
            <pc:sldMk cId="4004004545" sldId="353"/>
            <ac:spMk id="5" creationId="{DC5EE8FD-D899-4FCB-9F42-F82C48FF20BC}"/>
          </ac:spMkLst>
        </pc:spChg>
      </pc:sldChg>
      <pc:sldChg chg="modSp mod">
        <pc:chgData name="Rosmorduc Vinca" userId="ad80fc01-cf55-4376-a825-a887c8046f05" providerId="ADAL" clId="{72188EB5-1C8B-4FDE-98C7-648A96B78EA8}" dt="2020-11-16T11:25:53.931" v="23" actId="20577"/>
        <pc:sldMkLst>
          <pc:docMk/>
          <pc:sldMk cId="1269692430" sldId="354"/>
        </pc:sldMkLst>
        <pc:spChg chg="mod">
          <ac:chgData name="Rosmorduc Vinca" userId="ad80fc01-cf55-4376-a825-a887c8046f05" providerId="ADAL" clId="{72188EB5-1C8B-4FDE-98C7-648A96B78EA8}" dt="2020-11-16T11:25:53.931" v="23" actId="20577"/>
          <ac:spMkLst>
            <pc:docMk/>
            <pc:sldMk cId="1269692430" sldId="354"/>
            <ac:spMk id="2" creationId="{0A134779-7ABF-479F-8168-6FCA57D591D0}"/>
          </ac:spMkLst>
        </pc:spChg>
      </pc:sldChg>
      <pc:sldChg chg="modSp mod">
        <pc:chgData name="Rosmorduc Vinca" userId="ad80fc01-cf55-4376-a825-a887c8046f05" providerId="ADAL" clId="{72188EB5-1C8B-4FDE-98C7-648A96B78EA8}" dt="2020-11-16T11:23:56.072" v="8" actId="179"/>
        <pc:sldMkLst>
          <pc:docMk/>
          <pc:sldMk cId="4170911421" sldId="355"/>
        </pc:sldMkLst>
        <pc:spChg chg="mod">
          <ac:chgData name="Rosmorduc Vinca" userId="ad80fc01-cf55-4376-a825-a887c8046f05" providerId="ADAL" clId="{72188EB5-1C8B-4FDE-98C7-648A96B78EA8}" dt="2020-11-16T11:23:56.072" v="8" actId="179"/>
          <ac:spMkLst>
            <pc:docMk/>
            <pc:sldMk cId="4170911421" sldId="355"/>
            <ac:spMk id="9219" creationId="{00000000-0000-0000-0000-000000000000}"/>
          </ac:spMkLst>
        </pc:spChg>
      </pc:sldChg>
      <pc:sldChg chg="modSp mod">
        <pc:chgData name="Rosmorduc Vinca" userId="ad80fc01-cf55-4376-a825-a887c8046f05" providerId="ADAL" clId="{72188EB5-1C8B-4FDE-98C7-648A96B78EA8}" dt="2020-11-16T11:24:51.293" v="18" actId="179"/>
        <pc:sldMkLst>
          <pc:docMk/>
          <pc:sldMk cId="698881592" sldId="356"/>
        </pc:sldMkLst>
        <pc:spChg chg="mod">
          <ac:chgData name="Rosmorduc Vinca" userId="ad80fc01-cf55-4376-a825-a887c8046f05" providerId="ADAL" clId="{72188EB5-1C8B-4FDE-98C7-648A96B78EA8}" dt="2020-11-16T11:24:51.293" v="18" actId="179"/>
          <ac:spMkLst>
            <pc:docMk/>
            <pc:sldMk cId="698881592" sldId="356"/>
            <ac:spMk id="9219" creationId="{00000000-0000-0000-0000-000000000000}"/>
          </ac:spMkLst>
        </pc:spChg>
      </pc:sldChg>
      <pc:sldChg chg="modSp mod">
        <pc:chgData name="Rosmorduc Vinca" userId="ad80fc01-cf55-4376-a825-a887c8046f05" providerId="ADAL" clId="{72188EB5-1C8B-4FDE-98C7-648A96B78EA8}" dt="2020-11-16T11:23:41.711" v="4" actId="179"/>
        <pc:sldMkLst>
          <pc:docMk/>
          <pc:sldMk cId="72711723" sldId="357"/>
        </pc:sldMkLst>
        <pc:spChg chg="mod">
          <ac:chgData name="Rosmorduc Vinca" userId="ad80fc01-cf55-4376-a825-a887c8046f05" providerId="ADAL" clId="{72188EB5-1C8B-4FDE-98C7-648A96B78EA8}" dt="2020-11-16T11:23:41.711" v="4" actId="179"/>
          <ac:spMkLst>
            <pc:docMk/>
            <pc:sldMk cId="72711723" sldId="357"/>
            <ac:spMk id="5" creationId="{14D74B0D-E82E-4200-A582-B73ABF53E7B8}"/>
          </ac:spMkLst>
        </pc:spChg>
      </pc:sldChg>
      <pc:sldChg chg="modSp mod">
        <pc:chgData name="Rosmorduc Vinca" userId="ad80fc01-cf55-4376-a825-a887c8046f05" providerId="ADAL" clId="{72188EB5-1C8B-4FDE-98C7-648A96B78EA8}" dt="2020-11-16T11:23:50.040" v="7" actId="179"/>
        <pc:sldMkLst>
          <pc:docMk/>
          <pc:sldMk cId="1358838140" sldId="358"/>
        </pc:sldMkLst>
        <pc:spChg chg="mod">
          <ac:chgData name="Rosmorduc Vinca" userId="ad80fc01-cf55-4376-a825-a887c8046f05" providerId="ADAL" clId="{72188EB5-1C8B-4FDE-98C7-648A96B78EA8}" dt="2020-11-16T11:23:50.040" v="7" actId="179"/>
          <ac:spMkLst>
            <pc:docMk/>
            <pc:sldMk cId="1358838140" sldId="358"/>
            <ac:spMk id="2" creationId="{B0232446-853E-4FB5-8DCF-B9156A0BB49C}"/>
          </ac:spMkLst>
        </pc:spChg>
      </pc:sldChg>
      <pc:sldChg chg="modSp mod">
        <pc:chgData name="Rosmorduc Vinca" userId="ad80fc01-cf55-4376-a825-a887c8046f05" providerId="ADAL" clId="{72188EB5-1C8B-4FDE-98C7-648A96B78EA8}" dt="2020-11-16T11:24:01.400" v="9" actId="179"/>
        <pc:sldMkLst>
          <pc:docMk/>
          <pc:sldMk cId="514533209" sldId="359"/>
        </pc:sldMkLst>
        <pc:spChg chg="mod">
          <ac:chgData name="Rosmorduc Vinca" userId="ad80fc01-cf55-4376-a825-a887c8046f05" providerId="ADAL" clId="{72188EB5-1C8B-4FDE-98C7-648A96B78EA8}" dt="2020-11-16T11:24:01.400" v="9" actId="179"/>
          <ac:spMkLst>
            <pc:docMk/>
            <pc:sldMk cId="514533209" sldId="359"/>
            <ac:spMk id="2" creationId="{7C02B576-3BAA-4F43-9A6D-00C14BF32476}"/>
          </ac:spMkLst>
        </pc:spChg>
      </pc:sldChg>
      <pc:sldChg chg="modSp mod">
        <pc:chgData name="Rosmorduc Vinca" userId="ad80fc01-cf55-4376-a825-a887c8046f05" providerId="ADAL" clId="{72188EB5-1C8B-4FDE-98C7-648A96B78EA8}" dt="2020-11-16T11:23:35.992" v="3" actId="179"/>
        <pc:sldMkLst>
          <pc:docMk/>
          <pc:sldMk cId="2859391722" sldId="361"/>
        </pc:sldMkLst>
        <pc:spChg chg="mod">
          <ac:chgData name="Rosmorduc Vinca" userId="ad80fc01-cf55-4376-a825-a887c8046f05" providerId="ADAL" clId="{72188EB5-1C8B-4FDE-98C7-648A96B78EA8}" dt="2020-11-16T11:23:35.992" v="3" actId="179"/>
          <ac:spMkLst>
            <pc:docMk/>
            <pc:sldMk cId="2859391722" sldId="361"/>
            <ac:spMk id="2" creationId="{30683D02-149E-4FAC-AF79-582A76CAEC3E}"/>
          </ac:spMkLst>
        </pc:spChg>
      </pc:sldChg>
      <pc:sldChg chg="modSp mod">
        <pc:chgData name="Rosmorduc Vinca" userId="ad80fc01-cf55-4376-a825-a887c8046f05" providerId="ADAL" clId="{72188EB5-1C8B-4FDE-98C7-648A96B78EA8}" dt="2020-11-16T11:24:18.607" v="13" actId="1076"/>
        <pc:sldMkLst>
          <pc:docMk/>
          <pc:sldMk cId="3413234003" sldId="363"/>
        </pc:sldMkLst>
        <pc:spChg chg="mod">
          <ac:chgData name="Rosmorduc Vinca" userId="ad80fc01-cf55-4376-a825-a887c8046f05" providerId="ADAL" clId="{72188EB5-1C8B-4FDE-98C7-648A96B78EA8}" dt="2020-11-16T11:24:14.833" v="12" actId="790"/>
          <ac:spMkLst>
            <pc:docMk/>
            <pc:sldMk cId="3413234003" sldId="363"/>
            <ac:spMk id="2" creationId="{CDDA1B85-549A-44B5-8F7C-2653390A0DFF}"/>
          </ac:spMkLst>
        </pc:spChg>
        <pc:spChg chg="mod">
          <ac:chgData name="Rosmorduc Vinca" userId="ad80fc01-cf55-4376-a825-a887c8046f05" providerId="ADAL" clId="{72188EB5-1C8B-4FDE-98C7-648A96B78EA8}" dt="2020-11-16T11:24:18.607" v="13" actId="1076"/>
          <ac:spMkLst>
            <pc:docMk/>
            <pc:sldMk cId="3413234003" sldId="363"/>
            <ac:spMk id="8" creationId="{B65DDC91-2A70-4376-BFDC-6D4BFBB435E5}"/>
          </ac:spMkLst>
        </pc:spChg>
      </pc:sldChg>
      <pc:sldChg chg="modSp mod">
        <pc:chgData name="Rosmorduc Vinca" userId="ad80fc01-cf55-4376-a825-a887c8046f05" providerId="ADAL" clId="{72188EB5-1C8B-4FDE-98C7-648A96B78EA8}" dt="2020-11-16T11:23:13.896" v="1" actId="790"/>
        <pc:sldMkLst>
          <pc:docMk/>
          <pc:sldMk cId="4017867359" sldId="366"/>
        </pc:sldMkLst>
        <pc:spChg chg="mod">
          <ac:chgData name="Rosmorduc Vinca" userId="ad80fc01-cf55-4376-a825-a887c8046f05" providerId="ADAL" clId="{72188EB5-1C8B-4FDE-98C7-648A96B78EA8}" dt="2020-11-16T11:23:13.896" v="1" actId="790"/>
          <ac:spMkLst>
            <pc:docMk/>
            <pc:sldMk cId="4017867359" sldId="366"/>
            <ac:spMk id="5" creationId="{1128B9B5-EAE1-493D-8680-6950B0DBFA58}"/>
          </ac:spMkLst>
        </pc:spChg>
      </pc:sldChg>
      <pc:sldChg chg="modSp mod">
        <pc:chgData name="Rosmorduc Vinca" userId="ad80fc01-cf55-4376-a825-a887c8046f05" providerId="ADAL" clId="{72188EB5-1C8B-4FDE-98C7-648A96B78EA8}" dt="2020-11-16T11:24:41.177" v="17" actId="20577"/>
        <pc:sldMkLst>
          <pc:docMk/>
          <pc:sldMk cId="4220798541" sldId="377"/>
        </pc:sldMkLst>
        <pc:spChg chg="mod">
          <ac:chgData name="Rosmorduc Vinca" userId="ad80fc01-cf55-4376-a825-a887c8046f05" providerId="ADAL" clId="{72188EB5-1C8B-4FDE-98C7-648A96B78EA8}" dt="2020-11-16T11:24:38.946" v="16" actId="790"/>
          <ac:spMkLst>
            <pc:docMk/>
            <pc:sldMk cId="4220798541" sldId="377"/>
            <ac:spMk id="5" creationId="{CEC692DE-CC6F-4C8C-A68B-6651CA6F25F8}"/>
          </ac:spMkLst>
        </pc:spChg>
        <pc:spChg chg="mod">
          <ac:chgData name="Rosmorduc Vinca" userId="ad80fc01-cf55-4376-a825-a887c8046f05" providerId="ADAL" clId="{72188EB5-1C8B-4FDE-98C7-648A96B78EA8}" dt="2020-11-16T11:24:41.177" v="17" actId="20577"/>
          <ac:spMkLst>
            <pc:docMk/>
            <pc:sldMk cId="4220798541" sldId="377"/>
            <ac:spMk id="7" creationId="{27DF8D21-72CC-4620-B0F5-68A55F872054}"/>
          </ac:spMkLst>
        </pc:spChg>
      </pc:sldChg>
      <pc:sldChg chg="modSp mod">
        <pc:chgData name="Rosmorduc Vinca" userId="ad80fc01-cf55-4376-a825-a887c8046f05" providerId="ADAL" clId="{72188EB5-1C8B-4FDE-98C7-648A96B78EA8}" dt="2020-11-16T11:25:00.513" v="20" actId="20577"/>
        <pc:sldMkLst>
          <pc:docMk/>
          <pc:sldMk cId="2592953720" sldId="378"/>
        </pc:sldMkLst>
        <pc:spChg chg="mod">
          <ac:chgData name="Rosmorduc Vinca" userId="ad80fc01-cf55-4376-a825-a887c8046f05" providerId="ADAL" clId="{72188EB5-1C8B-4FDE-98C7-648A96B78EA8}" dt="2020-11-16T11:25:00.513" v="20" actId="20577"/>
          <ac:spMkLst>
            <pc:docMk/>
            <pc:sldMk cId="2592953720" sldId="378"/>
            <ac:spMk id="25" creationId="{9FB1BA78-53D0-4D33-885C-9C6B4C3BB281}"/>
          </ac:spMkLst>
        </pc:spChg>
      </pc:sldChg>
    </pc:docChg>
  </pc:docChgLst>
  <pc:docChgLst>
    <pc:chgData name="Rosmorduc Vinca" userId="ad80fc01-cf55-4376-a825-a887c8046f05" providerId="ADAL" clId="{60893BC0-163D-4EB0-9508-0B46BD754C27}"/>
    <pc:docChg chg="undo custSel addSld modSld">
      <pc:chgData name="Rosmorduc Vinca" userId="ad80fc01-cf55-4376-a825-a887c8046f05" providerId="ADAL" clId="{60893BC0-163D-4EB0-9508-0B46BD754C27}" dt="2020-10-07T07:18:20.932" v="276" actId="1076"/>
      <pc:docMkLst>
        <pc:docMk/>
      </pc:docMkLst>
      <pc:sldChg chg="addSp delSp modSp new mod modClrScheme chgLayout modNotesTx">
        <pc:chgData name="Rosmorduc Vinca" userId="ad80fc01-cf55-4376-a825-a887c8046f05" providerId="ADAL" clId="{60893BC0-163D-4EB0-9508-0B46BD754C27}" dt="2020-10-07T07:18:20.932" v="276" actId="1076"/>
        <pc:sldMkLst>
          <pc:docMk/>
          <pc:sldMk cId="2592953720" sldId="378"/>
        </pc:sldMkLst>
        <pc:spChg chg="mod ord">
          <ac:chgData name="Rosmorduc Vinca" userId="ad80fc01-cf55-4376-a825-a887c8046f05" providerId="ADAL" clId="{60893BC0-163D-4EB0-9508-0B46BD754C27}" dt="2020-10-07T07:13:46.031" v="57" actId="700"/>
          <ac:spMkLst>
            <pc:docMk/>
            <pc:sldMk cId="2592953720" sldId="378"/>
            <ac:spMk id="2" creationId="{19BE1276-D74C-4753-85C5-8D8EF04E05CB}"/>
          </ac:spMkLst>
        </pc:spChg>
        <pc:spChg chg="del">
          <ac:chgData name="Rosmorduc Vinca" userId="ad80fc01-cf55-4376-a825-a887c8046f05" providerId="ADAL" clId="{60893BC0-163D-4EB0-9508-0B46BD754C27}" dt="2020-10-07T07:11:22.743" v="33"/>
          <ac:spMkLst>
            <pc:docMk/>
            <pc:sldMk cId="2592953720" sldId="378"/>
            <ac:spMk id="3" creationId="{237FAAD8-2854-44CE-A3FA-D26777B05B2A}"/>
          </ac:spMkLst>
        </pc:spChg>
        <pc:spChg chg="mod ord">
          <ac:chgData name="Rosmorduc Vinca" userId="ad80fc01-cf55-4376-a825-a887c8046f05" providerId="ADAL" clId="{60893BC0-163D-4EB0-9508-0B46BD754C27}" dt="2020-10-07T07:13:46.031" v="57" actId="700"/>
          <ac:spMkLst>
            <pc:docMk/>
            <pc:sldMk cId="2592953720" sldId="378"/>
            <ac:spMk id="4" creationId="{FD4C9E6E-19B1-4CF0-AFD3-AA3E485C3AC6}"/>
          </ac:spMkLst>
        </pc:spChg>
        <pc:spChg chg="add del mod ord">
          <ac:chgData name="Rosmorduc Vinca" userId="ad80fc01-cf55-4376-a825-a887c8046f05" providerId="ADAL" clId="{60893BC0-163D-4EB0-9508-0B46BD754C27}" dt="2020-10-07T07:12:46.520" v="48"/>
          <ac:spMkLst>
            <pc:docMk/>
            <pc:sldMk cId="2592953720" sldId="378"/>
            <ac:spMk id="6" creationId="{2145C03B-2038-4341-8968-5ABBA741D887}"/>
          </ac:spMkLst>
        </pc:spChg>
        <pc:spChg chg="add del mod">
          <ac:chgData name="Rosmorduc Vinca" userId="ad80fc01-cf55-4376-a825-a887c8046f05" providerId="ADAL" clId="{60893BC0-163D-4EB0-9508-0B46BD754C27}" dt="2020-10-07T07:12:54.837" v="50" actId="478"/>
          <ac:spMkLst>
            <pc:docMk/>
            <pc:sldMk cId="2592953720" sldId="378"/>
            <ac:spMk id="7" creationId="{B819956D-01A6-4C08-93EC-B7C9D90E7838}"/>
          </ac:spMkLst>
        </pc:spChg>
        <pc:spChg chg="add del mod">
          <ac:chgData name="Rosmorduc Vinca" userId="ad80fc01-cf55-4376-a825-a887c8046f05" providerId="ADAL" clId="{60893BC0-163D-4EB0-9508-0B46BD754C27}" dt="2020-10-07T07:12:43.979" v="47" actId="478"/>
          <ac:spMkLst>
            <pc:docMk/>
            <pc:sldMk cId="2592953720" sldId="378"/>
            <ac:spMk id="9" creationId="{8E45C41C-74E2-4697-8AD7-A0FB7ECD8641}"/>
          </ac:spMkLst>
        </pc:spChg>
        <pc:spChg chg="add del mod">
          <ac:chgData name="Rosmorduc Vinca" userId="ad80fc01-cf55-4376-a825-a887c8046f05" providerId="ADAL" clId="{60893BC0-163D-4EB0-9508-0B46BD754C27}" dt="2020-10-07T07:12:43.979" v="47" actId="478"/>
          <ac:spMkLst>
            <pc:docMk/>
            <pc:sldMk cId="2592953720" sldId="378"/>
            <ac:spMk id="10" creationId="{5C20A8E3-5F7D-443E-89D5-930570970325}"/>
          </ac:spMkLst>
        </pc:spChg>
        <pc:spChg chg="add del mod">
          <ac:chgData name="Rosmorduc Vinca" userId="ad80fc01-cf55-4376-a825-a887c8046f05" providerId="ADAL" clId="{60893BC0-163D-4EB0-9508-0B46BD754C27}" dt="2020-10-07T07:12:43.979" v="47" actId="478"/>
          <ac:spMkLst>
            <pc:docMk/>
            <pc:sldMk cId="2592953720" sldId="378"/>
            <ac:spMk id="11" creationId="{40EE0E32-236A-4841-9E6B-24BC13E39CC8}"/>
          </ac:spMkLst>
        </pc:spChg>
        <pc:spChg chg="add del mod">
          <ac:chgData name="Rosmorduc Vinca" userId="ad80fc01-cf55-4376-a825-a887c8046f05" providerId="ADAL" clId="{60893BC0-163D-4EB0-9508-0B46BD754C27}" dt="2020-10-07T07:12:43.979" v="47" actId="478"/>
          <ac:spMkLst>
            <pc:docMk/>
            <pc:sldMk cId="2592953720" sldId="378"/>
            <ac:spMk id="12" creationId="{6BCC0DEF-3E9E-4735-BF64-826A50489B54}"/>
          </ac:spMkLst>
        </pc:spChg>
        <pc:spChg chg="add del mod">
          <ac:chgData name="Rosmorduc Vinca" userId="ad80fc01-cf55-4376-a825-a887c8046f05" providerId="ADAL" clId="{60893BC0-163D-4EB0-9508-0B46BD754C27}" dt="2020-10-07T07:12:43.979" v="47" actId="478"/>
          <ac:spMkLst>
            <pc:docMk/>
            <pc:sldMk cId="2592953720" sldId="378"/>
            <ac:spMk id="13" creationId="{E00CF617-B134-42A9-9D2B-D819149EAFD0}"/>
          </ac:spMkLst>
        </pc:spChg>
        <pc:spChg chg="add del mod">
          <ac:chgData name="Rosmorduc Vinca" userId="ad80fc01-cf55-4376-a825-a887c8046f05" providerId="ADAL" clId="{60893BC0-163D-4EB0-9508-0B46BD754C27}" dt="2020-10-07T07:12:43.979" v="47" actId="478"/>
          <ac:spMkLst>
            <pc:docMk/>
            <pc:sldMk cId="2592953720" sldId="378"/>
            <ac:spMk id="14" creationId="{63E4B073-3E5F-4B7F-AEE1-8DB688F68DA6}"/>
          </ac:spMkLst>
        </pc:spChg>
        <pc:spChg chg="add del mod">
          <ac:chgData name="Rosmorduc Vinca" userId="ad80fc01-cf55-4376-a825-a887c8046f05" providerId="ADAL" clId="{60893BC0-163D-4EB0-9508-0B46BD754C27}" dt="2020-10-07T07:12:43.979" v="47" actId="478"/>
          <ac:spMkLst>
            <pc:docMk/>
            <pc:sldMk cId="2592953720" sldId="378"/>
            <ac:spMk id="15" creationId="{2CCB6A5A-6D2E-4258-9C2F-171A2D1AA72D}"/>
          </ac:spMkLst>
        </pc:spChg>
        <pc:spChg chg="add del mod">
          <ac:chgData name="Rosmorduc Vinca" userId="ad80fc01-cf55-4376-a825-a887c8046f05" providerId="ADAL" clId="{60893BC0-163D-4EB0-9508-0B46BD754C27}" dt="2020-10-07T07:12:26.989" v="46" actId="478"/>
          <ac:spMkLst>
            <pc:docMk/>
            <pc:sldMk cId="2592953720" sldId="378"/>
            <ac:spMk id="17" creationId="{1AA7C9F1-5066-446C-ADFB-F9515BB43ED6}"/>
          </ac:spMkLst>
        </pc:spChg>
        <pc:spChg chg="add del mod">
          <ac:chgData name="Rosmorduc Vinca" userId="ad80fc01-cf55-4376-a825-a887c8046f05" providerId="ADAL" clId="{60893BC0-163D-4EB0-9508-0B46BD754C27}" dt="2020-10-07T07:13:35.100" v="54"/>
          <ac:spMkLst>
            <pc:docMk/>
            <pc:sldMk cId="2592953720" sldId="378"/>
            <ac:spMk id="21" creationId="{CDA6BFC5-21E4-4A9B-B29F-1A250B6D5DE5}"/>
          </ac:spMkLst>
        </pc:spChg>
        <pc:spChg chg="add mod">
          <ac:chgData name="Rosmorduc Vinca" userId="ad80fc01-cf55-4376-a825-a887c8046f05" providerId="ADAL" clId="{60893BC0-163D-4EB0-9508-0B46BD754C27}" dt="2020-10-07T07:17:49.833" v="270" actId="20577"/>
          <ac:spMkLst>
            <pc:docMk/>
            <pc:sldMk cId="2592953720" sldId="378"/>
            <ac:spMk id="25" creationId="{9FB1BA78-53D0-4D33-885C-9C6B4C3BB281}"/>
          </ac:spMkLst>
        </pc:spChg>
        <pc:spChg chg="add del">
          <ac:chgData name="Rosmorduc Vinca" userId="ad80fc01-cf55-4376-a825-a887c8046f05" providerId="ADAL" clId="{60893BC0-163D-4EB0-9508-0B46BD754C27}" dt="2020-10-07T07:16:05.075" v="151"/>
          <ac:spMkLst>
            <pc:docMk/>
            <pc:sldMk cId="2592953720" sldId="378"/>
            <ac:spMk id="28" creationId="{3B4433DB-8228-4095-AA69-558C301A5159}"/>
          </ac:spMkLst>
        </pc:spChg>
        <pc:spChg chg="add del">
          <ac:chgData name="Rosmorduc Vinca" userId="ad80fc01-cf55-4376-a825-a887c8046f05" providerId="ADAL" clId="{60893BC0-163D-4EB0-9508-0B46BD754C27}" dt="2020-10-07T07:16:07.727" v="153"/>
          <ac:spMkLst>
            <pc:docMk/>
            <pc:sldMk cId="2592953720" sldId="378"/>
            <ac:spMk id="29" creationId="{6EE8C86F-955F-421B-8BAA-99638F95E999}"/>
          </ac:spMkLst>
        </pc:spChg>
        <pc:spChg chg="add mod">
          <ac:chgData name="Rosmorduc Vinca" userId="ad80fc01-cf55-4376-a825-a887c8046f05" providerId="ADAL" clId="{60893BC0-163D-4EB0-9508-0B46BD754C27}" dt="2020-10-07T07:18:13.950" v="274" actId="14100"/>
          <ac:spMkLst>
            <pc:docMk/>
            <pc:sldMk cId="2592953720" sldId="378"/>
            <ac:spMk id="30" creationId="{982C0EE8-18D9-40ED-815D-418A26C7E803}"/>
          </ac:spMkLst>
        </pc:spChg>
        <pc:spChg chg="add mod">
          <ac:chgData name="Rosmorduc Vinca" userId="ad80fc01-cf55-4376-a825-a887c8046f05" providerId="ADAL" clId="{60893BC0-163D-4EB0-9508-0B46BD754C27}" dt="2020-10-07T07:18:20.932" v="276" actId="1076"/>
          <ac:spMkLst>
            <pc:docMk/>
            <pc:sldMk cId="2592953720" sldId="378"/>
            <ac:spMk id="31" creationId="{A4BE5CF9-A3CD-4520-93D0-3E0AA4D8211C}"/>
          </ac:spMkLst>
        </pc:spChg>
        <pc:picChg chg="add del mod ord">
          <ac:chgData name="Rosmorduc Vinca" userId="ad80fc01-cf55-4376-a825-a887c8046f05" providerId="ADAL" clId="{60893BC0-163D-4EB0-9508-0B46BD754C27}" dt="2020-10-07T07:12:54.837" v="50" actId="478"/>
          <ac:picMkLst>
            <pc:docMk/>
            <pc:sldMk cId="2592953720" sldId="378"/>
            <ac:picMk id="5" creationId="{A4EB1370-7C9B-4FB7-AC0A-5624A2A6368E}"/>
          </ac:picMkLst>
        </pc:picChg>
        <pc:picChg chg="add del mod">
          <ac:chgData name="Rosmorduc Vinca" userId="ad80fc01-cf55-4376-a825-a887c8046f05" providerId="ADAL" clId="{60893BC0-163D-4EB0-9508-0B46BD754C27}" dt="2020-10-07T07:12:43.979" v="47" actId="478"/>
          <ac:picMkLst>
            <pc:docMk/>
            <pc:sldMk cId="2592953720" sldId="378"/>
            <ac:picMk id="8" creationId="{0A210B22-965F-46DA-8D02-D65C3BFAAC7E}"/>
          </ac:picMkLst>
        </pc:picChg>
        <pc:picChg chg="add mod ord">
          <ac:chgData name="Rosmorduc Vinca" userId="ad80fc01-cf55-4376-a825-a887c8046f05" providerId="ADAL" clId="{60893BC0-163D-4EB0-9508-0B46BD754C27}" dt="2020-10-07T07:15:42.091" v="149" actId="14100"/>
          <ac:picMkLst>
            <pc:docMk/>
            <pc:sldMk cId="2592953720" sldId="378"/>
            <ac:picMk id="19" creationId="{AF1AA313-2893-4789-B1C3-C2FDFAEB05D8}"/>
          </ac:picMkLst>
        </pc:picChg>
        <pc:picChg chg="add del">
          <ac:chgData name="Rosmorduc Vinca" userId="ad80fc01-cf55-4376-a825-a887c8046f05" providerId="ADAL" clId="{60893BC0-163D-4EB0-9508-0B46BD754C27}" dt="2020-10-07T07:13:31.507" v="52" actId="478"/>
          <ac:picMkLst>
            <pc:docMk/>
            <pc:sldMk cId="2592953720" sldId="378"/>
            <ac:picMk id="22" creationId="{A9E570EA-7E4F-42A1-BF17-DF1EE408E536}"/>
          </ac:picMkLst>
        </pc:picChg>
        <pc:picChg chg="add mod ord">
          <ac:chgData name="Rosmorduc Vinca" userId="ad80fc01-cf55-4376-a825-a887c8046f05" providerId="ADAL" clId="{60893BC0-163D-4EB0-9508-0B46BD754C27}" dt="2020-10-07T07:13:46.031" v="57" actId="700"/>
          <ac:picMkLst>
            <pc:docMk/>
            <pc:sldMk cId="2592953720" sldId="378"/>
            <ac:picMk id="24" creationId="{1D451873-E63B-4FC0-A5D3-95AC47A68F57}"/>
          </ac:picMkLst>
        </pc:picChg>
        <pc:picChg chg="add mod">
          <ac:chgData name="Rosmorduc Vinca" userId="ad80fc01-cf55-4376-a825-a887c8046f05" providerId="ADAL" clId="{60893BC0-163D-4EB0-9508-0B46BD754C27}" dt="2020-10-07T07:14:45.573" v="114" actId="1076"/>
          <ac:picMkLst>
            <pc:docMk/>
            <pc:sldMk cId="2592953720" sldId="378"/>
            <ac:picMk id="27" creationId="{78DBFADE-9A38-483A-A5F3-E4AE2EC101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26/11/2020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hydroweb.theia-land.fr/hydroweb/view/R_PARANA_PARAGUAI_KM2439?lang=e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358074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83095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hydroweb.theia-land.fr/</a:t>
            </a:r>
            <a:r>
              <a:rPr lang="fr-FR" dirty="0" err="1"/>
              <a:t>hydroweb</a:t>
            </a:r>
            <a:r>
              <a:rPr lang="fr-FR" dirty="0"/>
              <a:t>/</a:t>
            </a:r>
            <a:r>
              <a:rPr lang="fr-FR" dirty="0" err="1"/>
              <a:t>view</a:t>
            </a:r>
            <a:r>
              <a:rPr lang="fr-FR" dirty="0"/>
              <a:t>/</a:t>
            </a:r>
            <a:r>
              <a:rPr lang="fr-FR" dirty="0" err="1"/>
              <a:t>L_tchad?lang</a:t>
            </a:r>
            <a:r>
              <a:rPr lang="fr-FR" dirty="0"/>
              <a:t>=en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288062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172393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Image : https://earthobservatory.nasa.gov/world-of-change/AralSea</a:t>
            </a:r>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L_aral_sud?lang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L_aral_nord?lang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L_aral_ouest?lang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L_aral_est?lang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28918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311084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15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http://hydroweb.theia-land.fr/hydroweb/view/L_poyang?lang=en pour la courbe </a:t>
            </a:r>
            <a:r>
              <a:rPr lang="fr-FR" dirty="0" err="1"/>
              <a:t>alti</a:t>
            </a:r>
            <a:r>
              <a:rPr lang="fr-FR"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131785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27922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http://hydroweb.theia-land.fr/?lang=en&amp;basin=ST.LAWRENCE</a:t>
            </a:r>
          </a:p>
          <a:p>
            <a:r>
              <a:rPr lang="fr-FR" dirty="0"/>
              <a:t>http://hydroweb.theia-land.fr/hydroweb/view/L_michigan?lang=en</a:t>
            </a:r>
          </a:p>
          <a:p>
            <a:r>
              <a:rPr lang="fr-FR" dirty="0"/>
              <a:t>hydroweb.theia-land.fr/</a:t>
            </a:r>
            <a:r>
              <a:rPr lang="fr-FR" dirty="0" err="1"/>
              <a:t>hydroweb</a:t>
            </a:r>
            <a:r>
              <a:rPr lang="fr-FR" dirty="0"/>
              <a:t>/</a:t>
            </a:r>
            <a:r>
              <a:rPr lang="fr-FR" dirty="0" err="1"/>
              <a:t>view</a:t>
            </a:r>
            <a:r>
              <a:rPr lang="fr-FR" dirty="0"/>
              <a:t>/</a:t>
            </a:r>
            <a:r>
              <a:rPr lang="fr-FR" dirty="0" err="1"/>
              <a:t>L_superior?lang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L_huron?lang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L_erie?lang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L_ontario?lang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120767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2354035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374946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184981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319111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255101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23</a:t>
            </a:fld>
            <a:endParaRPr lang="fr-FR"/>
          </a:p>
        </p:txBody>
      </p:sp>
    </p:spTree>
    <p:extLst>
      <p:ext uri="{BB962C8B-B14F-4D97-AF65-F5344CB8AC3E}">
        <p14:creationId xmlns:p14="http://schemas.microsoft.com/office/powerpoint/2010/main" val="1634460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139354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hlinkClick r:id="rId3"/>
              </a:rPr>
              <a:t>http://hydroweb.theia-land.fr/hydroweb/view/R_PARANA_PARAGUAI_KM2439?lang=en</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414311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http://hydroweb.theia-land.fr/?lang=en&amp;basin=Para</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a:t>
            </a:r>
            <a:r>
              <a:rPr lang="en-US"/>
              <a:t>To view a copy of this license, visit https://creativecommons.org/licenses/by-sa/4.0 </a:t>
            </a:r>
          </a:p>
          <a:p>
            <a:r>
              <a:rPr lang="fr-FR"/>
              <a:t>na</a:t>
            </a:r>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131003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204370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4</a:t>
            </a:fld>
            <a:endParaRPr lang="fr-FR"/>
          </a:p>
        </p:txBody>
      </p:sp>
    </p:spTree>
    <p:extLst>
      <p:ext uri="{BB962C8B-B14F-4D97-AF65-F5344CB8AC3E}">
        <p14:creationId xmlns:p14="http://schemas.microsoft.com/office/powerpoint/2010/main" val="425307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264934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6</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http://hydroweb.theia-land.fr/hydroweb/view/R_AMAZONAS_NEGRO_KM1295?lang=en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35901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135448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34650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6927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77152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83934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27273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49862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00389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6576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11/26/2020</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377069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0117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1618381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ffwc.gov.bd/"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Water heights (altimetry):</a:t>
            </a:r>
            <a:br>
              <a:rPr lang="en-US" dirty="0"/>
            </a:br>
            <a:r>
              <a:rPr lang="en-US"/>
              <a:t>How are they </a:t>
            </a:r>
            <a:r>
              <a:rPr lang="en-US" dirty="0"/>
              <a:t>used?</a:t>
            </a:r>
          </a:p>
        </p:txBody>
      </p:sp>
      <p:sp>
        <p:nvSpPr>
          <p:cNvPr id="3" name="Espace réservé du texte 2">
            <a:extLst>
              <a:ext uri="{FF2B5EF4-FFF2-40B4-BE49-F238E27FC236}">
                <a16:creationId xmlns:a16="http://schemas.microsoft.com/office/drawing/2014/main" id="{BDA06AD9-AD29-4BAA-A500-6E43CCE869A0}"/>
              </a:ext>
            </a:extLst>
          </p:cNvPr>
          <p:cNvSpPr>
            <a:spLocks noGrp="1"/>
          </p:cNvSpPr>
          <p:nvPr>
            <p:ph type="body"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DF0BF-3F10-496D-8FE9-745551117F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48850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4D74B0D-E82E-4200-A582-B73ABF53E7B8}"/>
              </a:ext>
            </a:extLst>
          </p:cNvPr>
          <p:cNvSpPr>
            <a:spLocks noGrp="1"/>
          </p:cNvSpPr>
          <p:nvPr>
            <p:ph type="title"/>
          </p:nvPr>
        </p:nvSpPr>
        <p:spPr/>
        <p:txBody>
          <a:bodyPr/>
          <a:lstStyle/>
          <a:p>
            <a:pPr>
              <a:tabLst>
                <a:tab pos="11569700" algn="l"/>
                <a:tab pos="11926888" algn="l"/>
              </a:tabLst>
            </a:pPr>
            <a:r>
              <a:rPr lang="fr-FR" dirty="0"/>
              <a:t>Lake Chad	</a:t>
            </a:r>
          </a:p>
        </p:txBody>
      </p:sp>
      <p:sp>
        <p:nvSpPr>
          <p:cNvPr id="2" name="ZoneTexte 1">
            <a:extLst>
              <a:ext uri="{FF2B5EF4-FFF2-40B4-BE49-F238E27FC236}">
                <a16:creationId xmlns:a16="http://schemas.microsoft.com/office/drawing/2014/main" id="{CC174D5A-9976-4175-BE26-78F9C1047A2D}"/>
              </a:ext>
            </a:extLst>
          </p:cNvPr>
          <p:cNvSpPr txBox="1"/>
          <p:nvPr/>
        </p:nvSpPr>
        <p:spPr>
          <a:xfrm>
            <a:off x="263351" y="785044"/>
            <a:ext cx="5613203" cy="2308324"/>
          </a:xfrm>
          <a:prstGeom prst="rect">
            <a:avLst/>
          </a:prstGeom>
          <a:noFill/>
        </p:spPr>
        <p:txBody>
          <a:bodyPr wrap="square" rtlCol="0">
            <a:spAutoFit/>
          </a:bodyPr>
          <a:lstStyle/>
          <a:p>
            <a:r>
              <a:rPr lang="en-US" sz="2400" dirty="0"/>
              <a:t>Lake Chad decrease had started from the 1960s. When altimetry began, the lake was already down to 1/10</a:t>
            </a:r>
            <a:r>
              <a:rPr lang="en-US" sz="2400" baseline="30000" dirty="0"/>
              <a:t>th</a:t>
            </a:r>
            <a:r>
              <a:rPr lang="en-US" sz="2400" dirty="0"/>
              <a:t> of its initial surface. Its variations are monitored, seasonal or interannual, with stabilization or even a slight increase between 2000-2020.</a:t>
            </a:r>
          </a:p>
        </p:txBody>
      </p:sp>
      <p:grpSp>
        <p:nvGrpSpPr>
          <p:cNvPr id="4" name="Groupe 3">
            <a:extLst>
              <a:ext uri="{FF2B5EF4-FFF2-40B4-BE49-F238E27FC236}">
                <a16:creationId xmlns:a16="http://schemas.microsoft.com/office/drawing/2014/main" id="{E9F0D207-1928-4970-B70D-26A22A075C99}"/>
              </a:ext>
            </a:extLst>
          </p:cNvPr>
          <p:cNvGrpSpPr/>
          <p:nvPr/>
        </p:nvGrpSpPr>
        <p:grpSpPr>
          <a:xfrm>
            <a:off x="6917750" y="3350165"/>
            <a:ext cx="3169965" cy="3431780"/>
            <a:chOff x="6917750" y="3350165"/>
            <a:chExt cx="3169965" cy="3431780"/>
          </a:xfrm>
        </p:grpSpPr>
        <p:grpSp>
          <p:nvGrpSpPr>
            <p:cNvPr id="14" name="Groupe 13">
              <a:extLst>
                <a:ext uri="{FF2B5EF4-FFF2-40B4-BE49-F238E27FC236}">
                  <a16:creationId xmlns:a16="http://schemas.microsoft.com/office/drawing/2014/main" id="{C85AF3D0-670E-45EB-B0B6-342242C2A3F6}"/>
                </a:ext>
              </a:extLst>
            </p:cNvPr>
            <p:cNvGrpSpPr/>
            <p:nvPr/>
          </p:nvGrpSpPr>
          <p:grpSpPr>
            <a:xfrm>
              <a:off x="6917750" y="3350165"/>
              <a:ext cx="3169965" cy="3431780"/>
              <a:chOff x="6886478" y="3354458"/>
              <a:chExt cx="3169965" cy="3431780"/>
            </a:xfrm>
          </p:grpSpPr>
          <p:pic>
            <p:nvPicPr>
              <p:cNvPr id="16" name="Image 15" descr="Une image contenant herbe, terrain&#10;&#10;Description générée automatiquement">
                <a:extLst>
                  <a:ext uri="{FF2B5EF4-FFF2-40B4-BE49-F238E27FC236}">
                    <a16:creationId xmlns:a16="http://schemas.microsoft.com/office/drawing/2014/main" id="{1263D8EB-BBF6-4D4F-8E15-FCE5AB1282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659" y="3354458"/>
                <a:ext cx="3123784" cy="3393210"/>
              </a:xfrm>
              <a:prstGeom prst="rect">
                <a:avLst/>
              </a:prstGeom>
            </p:spPr>
          </p:pic>
          <p:sp>
            <p:nvSpPr>
              <p:cNvPr id="17" name="Rectangle 16">
                <a:extLst>
                  <a:ext uri="{FF2B5EF4-FFF2-40B4-BE49-F238E27FC236}">
                    <a16:creationId xmlns:a16="http://schemas.microsoft.com/office/drawing/2014/main" id="{A52DBB0D-16B8-4EEE-A922-BCEB8441A4E6}"/>
                  </a:ext>
                </a:extLst>
              </p:cNvPr>
              <p:cNvSpPr/>
              <p:nvPr/>
            </p:nvSpPr>
            <p:spPr>
              <a:xfrm>
                <a:off x="6886478" y="6540017"/>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sp>
          <p:nvSpPr>
            <p:cNvPr id="3" name="ZoneTexte 2">
              <a:extLst>
                <a:ext uri="{FF2B5EF4-FFF2-40B4-BE49-F238E27FC236}">
                  <a16:creationId xmlns:a16="http://schemas.microsoft.com/office/drawing/2014/main" id="{1BD47129-A311-41BE-B76F-5A3FE74C1C3C}"/>
                </a:ext>
              </a:extLst>
            </p:cNvPr>
            <p:cNvSpPr txBox="1"/>
            <p:nvPr/>
          </p:nvSpPr>
          <p:spPr>
            <a:xfrm>
              <a:off x="9291490" y="6468740"/>
              <a:ext cx="601447" cy="215444"/>
            </a:xfrm>
            <a:prstGeom prst="rect">
              <a:avLst/>
            </a:prstGeom>
            <a:noFill/>
          </p:spPr>
          <p:txBody>
            <a:bodyPr wrap="none" rtlCol="0">
              <a:spAutoFit/>
            </a:bodyPr>
            <a:lstStyle/>
            <a:p>
              <a:r>
                <a:rPr lang="fr-FR" sz="800" b="1" dirty="0"/>
                <a:t>May 2018</a:t>
              </a:r>
            </a:p>
          </p:txBody>
        </p:sp>
      </p:grpSp>
      <p:grpSp>
        <p:nvGrpSpPr>
          <p:cNvPr id="9" name="Groupe 8">
            <a:extLst>
              <a:ext uri="{FF2B5EF4-FFF2-40B4-BE49-F238E27FC236}">
                <a16:creationId xmlns:a16="http://schemas.microsoft.com/office/drawing/2014/main" id="{53143FF9-AED0-4EB7-9084-A5C6C186807C}"/>
              </a:ext>
            </a:extLst>
          </p:cNvPr>
          <p:cNvGrpSpPr/>
          <p:nvPr/>
        </p:nvGrpSpPr>
        <p:grpSpPr>
          <a:xfrm>
            <a:off x="263352" y="3350165"/>
            <a:ext cx="3123783" cy="3406785"/>
            <a:chOff x="263352" y="3350165"/>
            <a:chExt cx="3123783" cy="3406785"/>
          </a:xfrm>
        </p:grpSpPr>
        <p:pic>
          <p:nvPicPr>
            <p:cNvPr id="10" name="Picture 2" descr="Image">
              <a:extLst>
                <a:ext uri="{FF2B5EF4-FFF2-40B4-BE49-F238E27FC236}">
                  <a16:creationId xmlns:a16="http://schemas.microsoft.com/office/drawing/2014/main" id="{7A895BF6-B2BE-44A6-B6DD-B637F9D53D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3352" y="3350165"/>
              <a:ext cx="3123783" cy="33954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2C83AD0-EC5C-4630-93CB-AACA70055195}"/>
                </a:ext>
              </a:extLst>
            </p:cNvPr>
            <p:cNvSpPr/>
            <p:nvPr/>
          </p:nvSpPr>
          <p:spPr>
            <a:xfrm>
              <a:off x="263352" y="6510729"/>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18" name="Groupe 17">
            <a:extLst>
              <a:ext uri="{FF2B5EF4-FFF2-40B4-BE49-F238E27FC236}">
                <a16:creationId xmlns:a16="http://schemas.microsoft.com/office/drawing/2014/main" id="{A03B0BA7-BD66-47E1-A959-0C31E01393D0}"/>
              </a:ext>
            </a:extLst>
          </p:cNvPr>
          <p:cNvGrpSpPr/>
          <p:nvPr/>
        </p:nvGrpSpPr>
        <p:grpSpPr>
          <a:xfrm>
            <a:off x="3598005" y="3350165"/>
            <a:ext cx="3123784" cy="3436074"/>
            <a:chOff x="3598005" y="3350165"/>
            <a:chExt cx="3123784" cy="3436074"/>
          </a:xfrm>
        </p:grpSpPr>
        <p:pic>
          <p:nvPicPr>
            <p:cNvPr id="19" name="Image 18">
              <a:extLst>
                <a:ext uri="{FF2B5EF4-FFF2-40B4-BE49-F238E27FC236}">
                  <a16:creationId xmlns:a16="http://schemas.microsoft.com/office/drawing/2014/main" id="{0E1CB96D-2307-4BC9-95BE-8125A9E01B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8005" y="3350165"/>
              <a:ext cx="3123784" cy="3393210"/>
            </a:xfrm>
            <a:prstGeom prst="rect">
              <a:avLst/>
            </a:prstGeom>
          </p:spPr>
        </p:pic>
        <p:sp>
          <p:nvSpPr>
            <p:cNvPr id="20" name="Rectangle 19">
              <a:extLst>
                <a:ext uri="{FF2B5EF4-FFF2-40B4-BE49-F238E27FC236}">
                  <a16:creationId xmlns:a16="http://schemas.microsoft.com/office/drawing/2014/main" id="{D607D0B8-6A80-409F-9E68-D7372DEC13DF}"/>
                </a:ext>
              </a:extLst>
            </p:cNvPr>
            <p:cNvSpPr/>
            <p:nvPr/>
          </p:nvSpPr>
          <p:spPr>
            <a:xfrm>
              <a:off x="3598005" y="6540018"/>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7" name="Groupe 6">
            <a:extLst>
              <a:ext uri="{FF2B5EF4-FFF2-40B4-BE49-F238E27FC236}">
                <a16:creationId xmlns:a16="http://schemas.microsoft.com/office/drawing/2014/main" id="{6D561F06-6CF2-4250-9959-17C18E0133F0}"/>
              </a:ext>
            </a:extLst>
          </p:cNvPr>
          <p:cNvGrpSpPr/>
          <p:nvPr/>
        </p:nvGrpSpPr>
        <p:grpSpPr>
          <a:xfrm>
            <a:off x="5876555" y="110332"/>
            <a:ext cx="6150270" cy="3075135"/>
            <a:chOff x="5876555" y="110332"/>
            <a:chExt cx="6150270" cy="3075135"/>
          </a:xfrm>
        </p:grpSpPr>
        <p:pic>
          <p:nvPicPr>
            <p:cNvPr id="11" name="Image 10">
              <a:extLst>
                <a:ext uri="{FF2B5EF4-FFF2-40B4-BE49-F238E27FC236}">
                  <a16:creationId xmlns:a16="http://schemas.microsoft.com/office/drawing/2014/main" id="{2E7F4156-05AF-4CD4-827F-F054E07C45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6555" y="110332"/>
              <a:ext cx="6150270" cy="3075135"/>
            </a:xfrm>
            <a:prstGeom prst="rect">
              <a:avLst/>
            </a:prstGeom>
          </p:spPr>
        </p:pic>
        <p:sp>
          <p:nvSpPr>
            <p:cNvPr id="6" name="Rectangle 5">
              <a:extLst>
                <a:ext uri="{FF2B5EF4-FFF2-40B4-BE49-F238E27FC236}">
                  <a16:creationId xmlns:a16="http://schemas.microsoft.com/office/drawing/2014/main" id="{147FBF7F-AC33-4417-8AB8-919ACA1FA7C7}"/>
                </a:ext>
              </a:extLst>
            </p:cNvPr>
            <p:cNvSpPr/>
            <p:nvPr/>
          </p:nvSpPr>
          <p:spPr>
            <a:xfrm>
              <a:off x="6308759" y="2348880"/>
              <a:ext cx="826060" cy="276999"/>
            </a:xfrm>
            <a:prstGeom prst="rect">
              <a:avLst/>
            </a:prstGeom>
          </p:spPr>
          <p:txBody>
            <a:bodyPr wrap="none">
              <a:spAutoFit/>
            </a:bodyPr>
            <a:lstStyle/>
            <a:p>
              <a:r>
                <a:rPr lang="en-US" sz="1200" dirty="0" err="1"/>
                <a:t>Hydroweb</a:t>
              </a:r>
              <a:endParaRPr lang="fr-FR" sz="1200" dirty="0"/>
            </a:p>
          </p:txBody>
        </p:sp>
      </p:grpSp>
    </p:spTree>
    <p:extLst>
      <p:ext uri="{BB962C8B-B14F-4D97-AF65-F5344CB8AC3E}">
        <p14:creationId xmlns:p14="http://schemas.microsoft.com/office/powerpoint/2010/main" val="7271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CBE99B-84BF-4408-92C9-3BDF79EBD4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6293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0A943BF7-921A-460F-B8ED-4D38E25145DF}"/>
              </a:ext>
            </a:extLst>
          </p:cNvPr>
          <p:cNvGrpSpPr/>
          <p:nvPr/>
        </p:nvGrpSpPr>
        <p:grpSpPr>
          <a:xfrm>
            <a:off x="4042428" y="1509168"/>
            <a:ext cx="4594820" cy="4628071"/>
            <a:chOff x="4042428" y="1509168"/>
            <a:chExt cx="4594820" cy="4628071"/>
          </a:xfrm>
        </p:grpSpPr>
        <p:pic>
          <p:nvPicPr>
            <p:cNvPr id="6" name="Image 5" descr="Une image contenant terrain&#10;&#10;Description générée automatiquement">
              <a:extLst>
                <a:ext uri="{FF2B5EF4-FFF2-40B4-BE49-F238E27FC236}">
                  <a16:creationId xmlns:a16="http://schemas.microsoft.com/office/drawing/2014/main" id="{070E8EB3-9FF3-4CF8-B187-41F2BBA19B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428" y="1509168"/>
              <a:ext cx="4594820" cy="4594820"/>
            </a:xfrm>
            <a:prstGeom prst="rect">
              <a:avLst/>
            </a:prstGeom>
          </p:spPr>
        </p:pic>
        <p:sp>
          <p:nvSpPr>
            <p:cNvPr id="14" name="ZoneTexte 13">
              <a:extLst>
                <a:ext uri="{FF2B5EF4-FFF2-40B4-BE49-F238E27FC236}">
                  <a16:creationId xmlns:a16="http://schemas.microsoft.com/office/drawing/2014/main" id="{DA644305-D22C-4076-97EC-440564055B5D}"/>
                </a:ext>
              </a:extLst>
            </p:cNvPr>
            <p:cNvSpPr txBox="1"/>
            <p:nvPr/>
          </p:nvSpPr>
          <p:spPr>
            <a:xfrm>
              <a:off x="6443158" y="5860240"/>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grpSp>
      <p:sp>
        <p:nvSpPr>
          <p:cNvPr id="2" name="Titre 1">
            <a:extLst>
              <a:ext uri="{FF2B5EF4-FFF2-40B4-BE49-F238E27FC236}">
                <a16:creationId xmlns:a16="http://schemas.microsoft.com/office/drawing/2014/main" id="{B0232446-853E-4FB5-8DCF-B9156A0BB49C}"/>
              </a:ext>
            </a:extLst>
          </p:cNvPr>
          <p:cNvSpPr>
            <a:spLocks noGrp="1"/>
          </p:cNvSpPr>
          <p:nvPr>
            <p:ph type="title"/>
          </p:nvPr>
        </p:nvSpPr>
        <p:spPr/>
        <p:txBody>
          <a:bodyPr/>
          <a:lstStyle/>
          <a:p>
            <a:pPr>
              <a:tabLst>
                <a:tab pos="11569700" algn="l"/>
                <a:tab pos="11926888" algn="l"/>
              </a:tabLst>
            </a:pPr>
            <a:r>
              <a:rPr lang="en-US" dirty="0"/>
              <a:t>Aral Sea	</a:t>
            </a:r>
          </a:p>
        </p:txBody>
      </p:sp>
      <p:sp>
        <p:nvSpPr>
          <p:cNvPr id="7" name="ZoneTexte 6">
            <a:extLst>
              <a:ext uri="{FF2B5EF4-FFF2-40B4-BE49-F238E27FC236}">
                <a16:creationId xmlns:a16="http://schemas.microsoft.com/office/drawing/2014/main" id="{765BB360-B0C7-442C-A824-F4C0F2838312}"/>
              </a:ext>
            </a:extLst>
          </p:cNvPr>
          <p:cNvSpPr txBox="1"/>
          <p:nvPr/>
        </p:nvSpPr>
        <p:spPr>
          <a:xfrm>
            <a:off x="4763852" y="6152898"/>
            <a:ext cx="3009798" cy="523220"/>
          </a:xfrm>
          <a:prstGeom prst="rect">
            <a:avLst/>
          </a:prstGeom>
          <a:noFill/>
        </p:spPr>
        <p:txBody>
          <a:bodyPr wrap="none" rtlCol="0">
            <a:spAutoFit/>
          </a:bodyPr>
          <a:lstStyle/>
          <a:p>
            <a:r>
              <a:rPr lang="en-US" sz="1400" i="1" dirty="0"/>
              <a:t>Aral sea on August 21, 2018. </a:t>
            </a:r>
            <a:br>
              <a:rPr lang="en-US" sz="1400" i="1" dirty="0"/>
            </a:br>
            <a:r>
              <a:rPr lang="en-US" sz="1400" i="1" dirty="0"/>
              <a:t>In yellow, 1960 approximate shorelines</a:t>
            </a:r>
          </a:p>
        </p:txBody>
      </p:sp>
      <p:cxnSp>
        <p:nvCxnSpPr>
          <p:cNvPr id="17" name="Connecteur droit 16">
            <a:extLst>
              <a:ext uri="{FF2B5EF4-FFF2-40B4-BE49-F238E27FC236}">
                <a16:creationId xmlns:a16="http://schemas.microsoft.com/office/drawing/2014/main" id="{A658518B-8BB1-4CF8-96D4-DF9EAB79765F}"/>
              </a:ext>
            </a:extLst>
          </p:cNvPr>
          <p:cNvCxnSpPr>
            <a:stCxn id="11" idx="3"/>
          </p:cNvCxnSpPr>
          <p:nvPr/>
        </p:nvCxnSpPr>
        <p:spPr>
          <a:xfrm>
            <a:off x="4511824" y="1892660"/>
            <a:ext cx="504056" cy="16071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87D928E0-445E-4556-9CB5-CE61C92EB8F3}"/>
              </a:ext>
            </a:extLst>
          </p:cNvPr>
          <p:cNvSpPr/>
          <p:nvPr/>
        </p:nvSpPr>
        <p:spPr>
          <a:xfrm>
            <a:off x="4511824" y="2564904"/>
            <a:ext cx="2232248" cy="27839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0B4D63A7-D03F-412B-AB43-BA9AF2B12942}"/>
              </a:ext>
            </a:extLst>
          </p:cNvPr>
          <p:cNvCxnSpPr>
            <a:cxnSpLocks/>
          </p:cNvCxnSpPr>
          <p:nvPr/>
        </p:nvCxnSpPr>
        <p:spPr>
          <a:xfrm flipV="1">
            <a:off x="4511824" y="5085184"/>
            <a:ext cx="469398" cy="2832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CCC245E-E267-4173-A7F8-84B288DD8C11}"/>
              </a:ext>
            </a:extLst>
          </p:cNvPr>
          <p:cNvCxnSpPr/>
          <p:nvPr/>
        </p:nvCxnSpPr>
        <p:spPr>
          <a:xfrm flipH="1" flipV="1">
            <a:off x="6096000" y="3819995"/>
            <a:ext cx="1584174" cy="1049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BC00C03-D3FD-4EE8-80D8-2E07FD9DE246}"/>
              </a:ext>
            </a:extLst>
          </p:cNvPr>
          <p:cNvCxnSpPr/>
          <p:nvPr/>
        </p:nvCxnSpPr>
        <p:spPr>
          <a:xfrm flipV="1">
            <a:off x="6888088" y="1892660"/>
            <a:ext cx="1008112" cy="30433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0EEFB120-3A9E-4574-B52C-502ADEDCD325}"/>
              </a:ext>
            </a:extLst>
          </p:cNvPr>
          <p:cNvGrpSpPr/>
          <p:nvPr/>
        </p:nvGrpSpPr>
        <p:grpSpPr>
          <a:xfrm>
            <a:off x="0" y="4105791"/>
            <a:ext cx="4511826" cy="2255913"/>
            <a:chOff x="0" y="4105791"/>
            <a:chExt cx="4511826" cy="2255913"/>
          </a:xfrm>
        </p:grpSpPr>
        <p:pic>
          <p:nvPicPr>
            <p:cNvPr id="13" name="Image 12" descr="Une image contenant carte&#10;&#10;Description générée automatiquement">
              <a:extLst>
                <a:ext uri="{FF2B5EF4-FFF2-40B4-BE49-F238E27FC236}">
                  <a16:creationId xmlns:a16="http://schemas.microsoft.com/office/drawing/2014/main" id="{A790FF50-E355-4B39-B952-5BF3734C6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05791"/>
              <a:ext cx="4511826" cy="2255913"/>
            </a:xfrm>
            <a:prstGeom prst="rect">
              <a:avLst/>
            </a:prstGeom>
          </p:spPr>
        </p:pic>
        <p:sp>
          <p:nvSpPr>
            <p:cNvPr id="4" name="Rectangle 3">
              <a:extLst>
                <a:ext uri="{FF2B5EF4-FFF2-40B4-BE49-F238E27FC236}">
                  <a16:creationId xmlns:a16="http://schemas.microsoft.com/office/drawing/2014/main" id="{07C14ADB-7BEC-45CE-85C5-54E11E791138}"/>
                </a:ext>
              </a:extLst>
            </p:cNvPr>
            <p:cNvSpPr/>
            <p:nvPr/>
          </p:nvSpPr>
          <p:spPr>
            <a:xfrm>
              <a:off x="175517" y="5721740"/>
              <a:ext cx="724878" cy="246221"/>
            </a:xfrm>
            <a:prstGeom prst="rect">
              <a:avLst/>
            </a:prstGeom>
          </p:spPr>
          <p:txBody>
            <a:bodyPr wrap="none">
              <a:spAutoFit/>
            </a:bodyPr>
            <a:lstStyle/>
            <a:p>
              <a:r>
                <a:rPr lang="en-US" sz="1000" dirty="0" err="1"/>
                <a:t>Hydroweb</a:t>
              </a:r>
              <a:endParaRPr lang="fr-FR" sz="1000" dirty="0"/>
            </a:p>
          </p:txBody>
        </p:sp>
      </p:grpSp>
      <p:grpSp>
        <p:nvGrpSpPr>
          <p:cNvPr id="12" name="Groupe 11">
            <a:extLst>
              <a:ext uri="{FF2B5EF4-FFF2-40B4-BE49-F238E27FC236}">
                <a16:creationId xmlns:a16="http://schemas.microsoft.com/office/drawing/2014/main" id="{5F893E70-41F1-4D13-B494-D5C4F6312852}"/>
              </a:ext>
            </a:extLst>
          </p:cNvPr>
          <p:cNvGrpSpPr/>
          <p:nvPr/>
        </p:nvGrpSpPr>
        <p:grpSpPr>
          <a:xfrm>
            <a:off x="7680174" y="3757507"/>
            <a:ext cx="4511826" cy="2255913"/>
            <a:chOff x="7680174" y="3757507"/>
            <a:chExt cx="4511826" cy="2255913"/>
          </a:xfrm>
        </p:grpSpPr>
        <p:pic>
          <p:nvPicPr>
            <p:cNvPr id="15" name="Image 14" descr="Une image contenant carte, texte, ciel&#10;&#10;Description générée automatiquement">
              <a:extLst>
                <a:ext uri="{FF2B5EF4-FFF2-40B4-BE49-F238E27FC236}">
                  <a16:creationId xmlns:a16="http://schemas.microsoft.com/office/drawing/2014/main" id="{61F412FF-EEF8-4EF8-B934-9EF5AF169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4" y="3757507"/>
              <a:ext cx="4511826" cy="2255913"/>
            </a:xfrm>
            <a:prstGeom prst="rect">
              <a:avLst/>
            </a:prstGeom>
          </p:spPr>
        </p:pic>
        <p:sp>
          <p:nvSpPr>
            <p:cNvPr id="19" name="Rectangle 18">
              <a:extLst>
                <a:ext uri="{FF2B5EF4-FFF2-40B4-BE49-F238E27FC236}">
                  <a16:creationId xmlns:a16="http://schemas.microsoft.com/office/drawing/2014/main" id="{810A04D4-4814-43A4-90A3-6A19FD295833}"/>
                </a:ext>
              </a:extLst>
            </p:cNvPr>
            <p:cNvSpPr/>
            <p:nvPr/>
          </p:nvSpPr>
          <p:spPr>
            <a:xfrm>
              <a:off x="7896200" y="5348832"/>
              <a:ext cx="724878" cy="246221"/>
            </a:xfrm>
            <a:prstGeom prst="rect">
              <a:avLst/>
            </a:prstGeom>
          </p:spPr>
          <p:txBody>
            <a:bodyPr wrap="none">
              <a:spAutoFit/>
            </a:bodyPr>
            <a:lstStyle/>
            <a:p>
              <a:r>
                <a:rPr lang="en-US" sz="1000" dirty="0" err="1"/>
                <a:t>Hydroweb</a:t>
              </a:r>
              <a:endParaRPr lang="fr-FR" sz="1000" dirty="0"/>
            </a:p>
          </p:txBody>
        </p:sp>
      </p:grpSp>
      <p:grpSp>
        <p:nvGrpSpPr>
          <p:cNvPr id="10" name="Groupe 9">
            <a:extLst>
              <a:ext uri="{FF2B5EF4-FFF2-40B4-BE49-F238E27FC236}">
                <a16:creationId xmlns:a16="http://schemas.microsoft.com/office/drawing/2014/main" id="{1DDFF623-345D-451B-824A-80A1F7064BB3}"/>
              </a:ext>
            </a:extLst>
          </p:cNvPr>
          <p:cNvGrpSpPr/>
          <p:nvPr/>
        </p:nvGrpSpPr>
        <p:grpSpPr>
          <a:xfrm>
            <a:off x="7680176" y="764704"/>
            <a:ext cx="4511824" cy="2255912"/>
            <a:chOff x="7680176" y="764704"/>
            <a:chExt cx="4511824" cy="2255912"/>
          </a:xfrm>
        </p:grpSpPr>
        <p:pic>
          <p:nvPicPr>
            <p:cNvPr id="9" name="Image 8" descr="Une image contenant carte, ciel&#10;&#10;Description générée automatiquement">
              <a:extLst>
                <a:ext uri="{FF2B5EF4-FFF2-40B4-BE49-F238E27FC236}">
                  <a16:creationId xmlns:a16="http://schemas.microsoft.com/office/drawing/2014/main" id="{34ADEF43-76B7-4710-94B4-FF5821219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764704"/>
              <a:ext cx="4511824" cy="2255912"/>
            </a:xfrm>
            <a:prstGeom prst="rect">
              <a:avLst/>
            </a:prstGeom>
          </p:spPr>
        </p:pic>
        <p:sp>
          <p:nvSpPr>
            <p:cNvPr id="21" name="Rectangle 20">
              <a:extLst>
                <a:ext uri="{FF2B5EF4-FFF2-40B4-BE49-F238E27FC236}">
                  <a16:creationId xmlns:a16="http://schemas.microsoft.com/office/drawing/2014/main" id="{39A5B71C-3E0A-447B-AABE-DCC82EA06679}"/>
                </a:ext>
              </a:extLst>
            </p:cNvPr>
            <p:cNvSpPr/>
            <p:nvPr/>
          </p:nvSpPr>
          <p:spPr>
            <a:xfrm>
              <a:off x="7907595" y="2355566"/>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A8F5059E-68E7-4261-ADAD-B705DB76C55E}"/>
              </a:ext>
            </a:extLst>
          </p:cNvPr>
          <p:cNvGrpSpPr/>
          <p:nvPr/>
        </p:nvGrpSpPr>
        <p:grpSpPr>
          <a:xfrm>
            <a:off x="0" y="764704"/>
            <a:ext cx="4511824" cy="2255912"/>
            <a:chOff x="0" y="764704"/>
            <a:chExt cx="4511824" cy="2255912"/>
          </a:xfrm>
        </p:grpSpPr>
        <p:pic>
          <p:nvPicPr>
            <p:cNvPr id="11" name="Image 10" descr="Une image contenant carte, texte, ciel&#10;&#10;Description générée automatiquement">
              <a:extLst>
                <a:ext uri="{FF2B5EF4-FFF2-40B4-BE49-F238E27FC236}">
                  <a16:creationId xmlns:a16="http://schemas.microsoft.com/office/drawing/2014/main" id="{9C65EB77-4607-49F6-8117-86DDD56543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64704"/>
              <a:ext cx="4511824" cy="2255912"/>
            </a:xfrm>
            <a:prstGeom prst="rect">
              <a:avLst/>
            </a:prstGeom>
          </p:spPr>
        </p:pic>
        <p:sp>
          <p:nvSpPr>
            <p:cNvPr id="23" name="Rectangle 22">
              <a:extLst>
                <a:ext uri="{FF2B5EF4-FFF2-40B4-BE49-F238E27FC236}">
                  <a16:creationId xmlns:a16="http://schemas.microsoft.com/office/drawing/2014/main" id="{8F51B718-648E-403D-B662-3361BE354C99}"/>
                </a:ext>
              </a:extLst>
            </p:cNvPr>
            <p:cNvSpPr/>
            <p:nvPr/>
          </p:nvSpPr>
          <p:spPr>
            <a:xfrm>
              <a:off x="198693" y="2355566"/>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135883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647C9A-77ED-4BE6-8D03-8D104493E0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06543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tabLst>
                <a:tab pos="11480800" algn="l"/>
                <a:tab pos="11926888" algn="l"/>
              </a:tabLst>
            </a:pPr>
            <a:r>
              <a:rPr lang="en-GB" dirty="0"/>
              <a:t>Lake Poyang (China)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5371186" y="4810594"/>
            <a:ext cx="6600056" cy="2016224"/>
          </a:xfrm>
        </p:spPr>
        <p:txBody>
          <a:bodyPr>
            <a:noAutofit/>
          </a:bodyPr>
          <a:lstStyle/>
          <a:p>
            <a:pPr marL="177800" indent="0">
              <a:buNone/>
            </a:pPr>
            <a:r>
              <a:rPr lang="en-US" sz="1800" dirty="0"/>
              <a:t>Sentinel-2 optical image over the Poyang for 2016-02-17 (top): the lake is then at its lowest and presenting a myriad of small water bodies and sub lakes, and for 2016-08-15 (bottom), at its </a:t>
            </a:r>
            <a:r>
              <a:rPr lang="en-US" sz="1800" dirty="0" err="1"/>
              <a:t>highes</a:t>
            </a:r>
            <a:r>
              <a:rPr lang="en-US" sz="1800" dirty="0"/>
              <a:t>, forming a single “continental sea”; in the central part the clearer corridor highlights the suspended sediments, mostly linked with sand extraction activities. Both images cover a 75x130 km area (Credits </a:t>
            </a:r>
            <a:r>
              <a:rPr lang="en-US" sz="1800" dirty="0" err="1"/>
              <a:t>Sertit</a:t>
            </a:r>
            <a:r>
              <a:rPr lang="en-US" sz="1800" dirty="0"/>
              <a:t>/</a:t>
            </a:r>
            <a:r>
              <a:rPr lang="en-US" sz="1800" dirty="0" err="1"/>
              <a:t>Icube</a:t>
            </a:r>
            <a:r>
              <a:rPr lang="en-US" sz="1800" dirty="0"/>
              <a:t>, contains modified Copernicus Sentinel data)</a:t>
            </a:r>
            <a:endParaRPr lang="fr-FR" sz="1800" dirty="0"/>
          </a:p>
        </p:txBody>
      </p:sp>
      <p:sp>
        <p:nvSpPr>
          <p:cNvPr id="9" name="ZoneTexte 8">
            <a:extLst>
              <a:ext uri="{FF2B5EF4-FFF2-40B4-BE49-F238E27FC236}">
                <a16:creationId xmlns:a16="http://schemas.microsoft.com/office/drawing/2014/main" id="{C257FB66-B323-4CE4-9557-CDA41B269119}"/>
              </a:ext>
            </a:extLst>
          </p:cNvPr>
          <p:cNvSpPr txBox="1"/>
          <p:nvPr/>
        </p:nvSpPr>
        <p:spPr>
          <a:xfrm>
            <a:off x="5807968" y="4011512"/>
            <a:ext cx="5572551" cy="369332"/>
          </a:xfrm>
          <a:prstGeom prst="rect">
            <a:avLst/>
          </a:prstGeom>
          <a:noFill/>
        </p:spPr>
        <p:txBody>
          <a:bodyPr wrap="none" rtlCol="0">
            <a:spAutoFit/>
          </a:bodyPr>
          <a:lstStyle/>
          <a:p>
            <a:r>
              <a:rPr lang="en-US" dirty="0"/>
              <a:t>Poyang water level as measured by altimetry (</a:t>
            </a:r>
            <a:r>
              <a:rPr lang="en-US" dirty="0" err="1"/>
              <a:t>Hydroweb</a:t>
            </a:r>
            <a:r>
              <a:rPr lang="en-US" dirty="0"/>
              <a:t>)</a:t>
            </a:r>
          </a:p>
        </p:txBody>
      </p:sp>
      <p:grpSp>
        <p:nvGrpSpPr>
          <p:cNvPr id="3" name="Groupe 2">
            <a:extLst>
              <a:ext uri="{FF2B5EF4-FFF2-40B4-BE49-F238E27FC236}">
                <a16:creationId xmlns:a16="http://schemas.microsoft.com/office/drawing/2014/main" id="{2A9D4249-2B0E-4C4B-AA26-042E4AD07D6E}"/>
              </a:ext>
            </a:extLst>
          </p:cNvPr>
          <p:cNvGrpSpPr/>
          <p:nvPr/>
        </p:nvGrpSpPr>
        <p:grpSpPr>
          <a:xfrm>
            <a:off x="5495256" y="764704"/>
            <a:ext cx="6577408" cy="3288704"/>
            <a:chOff x="5495256" y="764704"/>
            <a:chExt cx="6577408" cy="3288704"/>
          </a:xfrm>
        </p:grpSpPr>
        <p:pic>
          <p:nvPicPr>
            <p:cNvPr id="11" name="Image 10" descr="Une image contenant ciel&#10;&#10;Description générée automatiquement">
              <a:extLst>
                <a:ext uri="{FF2B5EF4-FFF2-40B4-BE49-F238E27FC236}">
                  <a16:creationId xmlns:a16="http://schemas.microsoft.com/office/drawing/2014/main" id="{1BC6B819-55AA-4167-A711-E501FEDAA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256" y="764704"/>
              <a:ext cx="6577408" cy="3288704"/>
            </a:xfrm>
            <a:prstGeom prst="rect">
              <a:avLst/>
            </a:prstGeom>
          </p:spPr>
        </p:pic>
        <p:sp>
          <p:nvSpPr>
            <p:cNvPr id="8" name="Rectangle 7">
              <a:extLst>
                <a:ext uri="{FF2B5EF4-FFF2-40B4-BE49-F238E27FC236}">
                  <a16:creationId xmlns:a16="http://schemas.microsoft.com/office/drawing/2014/main" id="{1C1E12D3-E648-4E43-A3EF-47A4D409B5B4}"/>
                </a:ext>
              </a:extLst>
            </p:cNvPr>
            <p:cNvSpPr/>
            <p:nvPr/>
          </p:nvSpPr>
          <p:spPr>
            <a:xfrm>
              <a:off x="5733561" y="3254787"/>
              <a:ext cx="724878" cy="246221"/>
            </a:xfrm>
            <a:prstGeom prst="rect">
              <a:avLst/>
            </a:prstGeom>
          </p:spPr>
          <p:txBody>
            <a:bodyPr wrap="none">
              <a:spAutoFit/>
            </a:bodyPr>
            <a:lstStyle/>
            <a:p>
              <a:r>
                <a:rPr lang="en-US" sz="1000" dirty="0" err="1"/>
                <a:t>Hydroweb</a:t>
              </a:r>
              <a:endParaRPr lang="fr-FR" sz="1000" dirty="0"/>
            </a:p>
          </p:txBody>
        </p:sp>
      </p:grpSp>
      <p:grpSp>
        <p:nvGrpSpPr>
          <p:cNvPr id="7" name="Groupe 6">
            <a:extLst>
              <a:ext uri="{FF2B5EF4-FFF2-40B4-BE49-F238E27FC236}">
                <a16:creationId xmlns:a16="http://schemas.microsoft.com/office/drawing/2014/main" id="{72B4AD7F-D90E-4F2B-AF12-6645AC69C148}"/>
              </a:ext>
            </a:extLst>
          </p:cNvPr>
          <p:cNvGrpSpPr/>
          <p:nvPr/>
        </p:nvGrpSpPr>
        <p:grpSpPr>
          <a:xfrm>
            <a:off x="119336" y="3823512"/>
            <a:ext cx="5520730" cy="3058179"/>
            <a:chOff x="119336" y="3823512"/>
            <a:chExt cx="5520730" cy="3058179"/>
          </a:xfrm>
        </p:grpSpPr>
        <p:pic>
          <p:nvPicPr>
            <p:cNvPr id="6" name="Image 5" descr="Une image contenant arbre&#10;&#10;Description générée automatiquement">
              <a:extLst>
                <a:ext uri="{FF2B5EF4-FFF2-40B4-BE49-F238E27FC236}">
                  <a16:creationId xmlns:a16="http://schemas.microsoft.com/office/drawing/2014/main" id="{C635253A-98E5-4721-962E-309FD585F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336" y="3823512"/>
              <a:ext cx="5375920" cy="2997075"/>
            </a:xfrm>
            <a:prstGeom prst="rect">
              <a:avLst/>
            </a:prstGeom>
          </p:spPr>
        </p:pic>
        <p:sp>
          <p:nvSpPr>
            <p:cNvPr id="10" name="Rectangle 9">
              <a:extLst>
                <a:ext uri="{FF2B5EF4-FFF2-40B4-BE49-F238E27FC236}">
                  <a16:creationId xmlns:a16="http://schemas.microsoft.com/office/drawing/2014/main" id="{8C646C9B-E4B9-430F-A476-460A15533388}"/>
                </a:ext>
              </a:extLst>
            </p:cNvPr>
            <p:cNvSpPr/>
            <p:nvPr/>
          </p:nvSpPr>
          <p:spPr>
            <a:xfrm>
              <a:off x="1154543" y="6620081"/>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grpSp>
        <p:nvGrpSpPr>
          <p:cNvPr id="5" name="Groupe 4">
            <a:extLst>
              <a:ext uri="{FF2B5EF4-FFF2-40B4-BE49-F238E27FC236}">
                <a16:creationId xmlns:a16="http://schemas.microsoft.com/office/drawing/2014/main" id="{FD2FB951-DA16-4733-953A-03E55D2671A7}"/>
              </a:ext>
            </a:extLst>
          </p:cNvPr>
          <p:cNvGrpSpPr/>
          <p:nvPr/>
        </p:nvGrpSpPr>
        <p:grpSpPr>
          <a:xfrm>
            <a:off x="119336" y="817962"/>
            <a:ext cx="5472608" cy="3035502"/>
            <a:chOff x="119336" y="817962"/>
            <a:chExt cx="5472608" cy="3035502"/>
          </a:xfrm>
        </p:grpSpPr>
        <p:pic>
          <p:nvPicPr>
            <p:cNvPr id="4" name="Image 3">
              <a:extLst>
                <a:ext uri="{FF2B5EF4-FFF2-40B4-BE49-F238E27FC236}">
                  <a16:creationId xmlns:a16="http://schemas.microsoft.com/office/drawing/2014/main" id="{20900C71-33B0-4D96-99CB-7EBE61F0DD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817962"/>
              <a:ext cx="5375920" cy="2983636"/>
            </a:xfrm>
            <a:prstGeom prst="rect">
              <a:avLst/>
            </a:prstGeom>
          </p:spPr>
        </p:pic>
        <p:sp>
          <p:nvSpPr>
            <p:cNvPr id="12" name="Rectangle 11">
              <a:extLst>
                <a:ext uri="{FF2B5EF4-FFF2-40B4-BE49-F238E27FC236}">
                  <a16:creationId xmlns:a16="http://schemas.microsoft.com/office/drawing/2014/main" id="{7657250E-2BAD-48D3-9A19-F87B48E0917D}"/>
                </a:ext>
              </a:extLst>
            </p:cNvPr>
            <p:cNvSpPr/>
            <p:nvPr/>
          </p:nvSpPr>
          <p:spPr>
            <a:xfrm>
              <a:off x="1106421" y="3591854"/>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spTree>
    <p:extLst>
      <p:ext uri="{BB962C8B-B14F-4D97-AF65-F5344CB8AC3E}">
        <p14:creationId xmlns:p14="http://schemas.microsoft.com/office/powerpoint/2010/main" val="4170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8E05B0-5C79-494C-AB48-BBEE8F7E2B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72927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2B576-3BAA-4F43-9A6D-00C14BF32476}"/>
              </a:ext>
            </a:extLst>
          </p:cNvPr>
          <p:cNvSpPr>
            <a:spLocks noGrp="1"/>
          </p:cNvSpPr>
          <p:nvPr>
            <p:ph type="title"/>
          </p:nvPr>
        </p:nvSpPr>
        <p:spPr/>
        <p:txBody>
          <a:bodyPr/>
          <a:lstStyle/>
          <a:p>
            <a:pPr>
              <a:tabLst>
                <a:tab pos="11569700" algn="l"/>
                <a:tab pos="11926888" algn="l"/>
              </a:tabLst>
            </a:pPr>
            <a:r>
              <a:rPr lang="fr-FR" dirty="0"/>
              <a:t>American Great </a:t>
            </a:r>
            <a:r>
              <a:rPr lang="fr-FR" dirty="0" err="1"/>
              <a:t>Lakes</a:t>
            </a:r>
            <a:r>
              <a:rPr lang="fr-FR" dirty="0"/>
              <a:t>	</a:t>
            </a:r>
          </a:p>
        </p:txBody>
      </p:sp>
      <p:pic>
        <p:nvPicPr>
          <p:cNvPr id="5" name="Espace réservé du contenu 4">
            <a:extLst>
              <a:ext uri="{FF2B5EF4-FFF2-40B4-BE49-F238E27FC236}">
                <a16:creationId xmlns:a16="http://schemas.microsoft.com/office/drawing/2014/main" id="{8FDCCA0E-344B-4409-9E88-EE61ED4E381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49464" y="379510"/>
            <a:ext cx="4320000" cy="2160000"/>
          </a:xfrm>
        </p:spPr>
      </p:pic>
      <p:sp>
        <p:nvSpPr>
          <p:cNvPr id="14" name="ZoneTexte 13">
            <a:extLst>
              <a:ext uri="{FF2B5EF4-FFF2-40B4-BE49-F238E27FC236}">
                <a16:creationId xmlns:a16="http://schemas.microsoft.com/office/drawing/2014/main" id="{5E40587B-0867-4110-B5F4-63035AA00141}"/>
              </a:ext>
            </a:extLst>
          </p:cNvPr>
          <p:cNvSpPr txBox="1"/>
          <p:nvPr/>
        </p:nvSpPr>
        <p:spPr>
          <a:xfrm>
            <a:off x="263352" y="860406"/>
            <a:ext cx="7776864" cy="1569660"/>
          </a:xfrm>
          <a:prstGeom prst="rect">
            <a:avLst/>
          </a:prstGeom>
          <a:noFill/>
        </p:spPr>
        <p:txBody>
          <a:bodyPr wrap="square" rtlCol="0">
            <a:spAutoFit/>
          </a:bodyPr>
          <a:lstStyle/>
          <a:p>
            <a:r>
              <a:rPr lang="en-US" sz="2400" dirty="0"/>
              <a:t>The Great Lakes, in the North-East of the United States, are among the largest freshwater lakes on Earth. Flown over by </a:t>
            </a:r>
            <a:r>
              <a:rPr lang="en-US" sz="2400" dirty="0" err="1"/>
              <a:t>Topex</a:t>
            </a:r>
            <a:r>
              <a:rPr lang="en-US" sz="2400" dirty="0"/>
              <a:t>/Poseidon, we have been able to monitor their surface water levels and their seasonal variations since 1992. </a:t>
            </a:r>
          </a:p>
        </p:txBody>
      </p:sp>
      <p:sp>
        <p:nvSpPr>
          <p:cNvPr id="15" name="ZoneTexte 14">
            <a:extLst>
              <a:ext uri="{FF2B5EF4-FFF2-40B4-BE49-F238E27FC236}">
                <a16:creationId xmlns:a16="http://schemas.microsoft.com/office/drawing/2014/main" id="{1F2FBDF3-07AD-4AEF-83B4-37CA64E14449}"/>
              </a:ext>
            </a:extLst>
          </p:cNvPr>
          <p:cNvSpPr txBox="1"/>
          <p:nvPr/>
        </p:nvSpPr>
        <p:spPr>
          <a:xfrm>
            <a:off x="695400" y="2996952"/>
            <a:ext cx="2592288" cy="3693319"/>
          </a:xfrm>
          <a:prstGeom prst="rect">
            <a:avLst/>
          </a:prstGeom>
          <a:noFill/>
        </p:spPr>
        <p:txBody>
          <a:bodyPr wrap="square" rtlCol="0">
            <a:spAutoFit/>
          </a:bodyPr>
          <a:lstStyle/>
          <a:p>
            <a:endParaRPr lang="en-US" dirty="0"/>
          </a:p>
          <a:p>
            <a:r>
              <a:rPr lang="en-US" dirty="0"/>
              <a:t>At the end of 1998, some of the lakes (e.g. Lake Ontario) experienced lower than normal minimum levels possibly due to the El Niño/La Niña phenomenon. </a:t>
            </a:r>
          </a:p>
          <a:p>
            <a:endParaRPr lang="en-US" dirty="0"/>
          </a:p>
          <a:p>
            <a:r>
              <a:rPr lang="en-US" dirty="0"/>
              <a:t>In 2018 and 2019, the level was exceptionally high in all of them</a:t>
            </a:r>
            <a:endParaRPr lang="fr-FR" dirty="0"/>
          </a:p>
          <a:p>
            <a:endParaRPr lang="fr-FR" dirty="0"/>
          </a:p>
        </p:txBody>
      </p:sp>
      <p:sp>
        <p:nvSpPr>
          <p:cNvPr id="10" name="Rectangle 9">
            <a:extLst>
              <a:ext uri="{FF2B5EF4-FFF2-40B4-BE49-F238E27FC236}">
                <a16:creationId xmlns:a16="http://schemas.microsoft.com/office/drawing/2014/main" id="{FF24C4BE-C860-4CAE-BB31-080639C78D4F}"/>
              </a:ext>
            </a:extLst>
          </p:cNvPr>
          <p:cNvSpPr/>
          <p:nvPr/>
        </p:nvSpPr>
        <p:spPr>
          <a:xfrm>
            <a:off x="8040216" y="1958643"/>
            <a:ext cx="724878" cy="246221"/>
          </a:xfrm>
          <a:prstGeom prst="rect">
            <a:avLst/>
          </a:prstGeom>
        </p:spPr>
        <p:txBody>
          <a:bodyPr wrap="none">
            <a:spAutoFit/>
          </a:bodyPr>
          <a:lstStyle/>
          <a:p>
            <a:r>
              <a:rPr lang="en-US" sz="1000" dirty="0" err="1"/>
              <a:t>Hydroweb</a:t>
            </a:r>
            <a:endParaRPr lang="fr-FR" sz="1000" dirty="0"/>
          </a:p>
        </p:txBody>
      </p:sp>
      <p:grpSp>
        <p:nvGrpSpPr>
          <p:cNvPr id="8" name="Groupe 7">
            <a:extLst>
              <a:ext uri="{FF2B5EF4-FFF2-40B4-BE49-F238E27FC236}">
                <a16:creationId xmlns:a16="http://schemas.microsoft.com/office/drawing/2014/main" id="{F688F11E-61D7-4C43-A0C0-537726FC2D66}"/>
              </a:ext>
            </a:extLst>
          </p:cNvPr>
          <p:cNvGrpSpPr/>
          <p:nvPr/>
        </p:nvGrpSpPr>
        <p:grpSpPr>
          <a:xfrm>
            <a:off x="3566087" y="4698000"/>
            <a:ext cx="4320000" cy="2160000"/>
            <a:chOff x="3566087" y="4698000"/>
            <a:chExt cx="4320000" cy="2160000"/>
          </a:xfrm>
        </p:grpSpPr>
        <p:pic>
          <p:nvPicPr>
            <p:cNvPr id="13" name="Image 12">
              <a:extLst>
                <a:ext uri="{FF2B5EF4-FFF2-40B4-BE49-F238E27FC236}">
                  <a16:creationId xmlns:a16="http://schemas.microsoft.com/office/drawing/2014/main" id="{CFF08A06-D709-44ED-8A44-2B8F13354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087" y="4698000"/>
              <a:ext cx="4320000" cy="2160000"/>
            </a:xfrm>
            <a:prstGeom prst="rect">
              <a:avLst/>
            </a:prstGeom>
          </p:spPr>
        </p:pic>
        <p:sp>
          <p:nvSpPr>
            <p:cNvPr id="12" name="Rectangle 11">
              <a:extLst>
                <a:ext uri="{FF2B5EF4-FFF2-40B4-BE49-F238E27FC236}">
                  <a16:creationId xmlns:a16="http://schemas.microsoft.com/office/drawing/2014/main" id="{FDF4D4F1-F9B3-4E29-966C-12B649C5C659}"/>
                </a:ext>
              </a:extLst>
            </p:cNvPr>
            <p:cNvSpPr/>
            <p:nvPr/>
          </p:nvSpPr>
          <p:spPr>
            <a:xfrm>
              <a:off x="3786946" y="6272761"/>
              <a:ext cx="724878" cy="246221"/>
            </a:xfrm>
            <a:prstGeom prst="rect">
              <a:avLst/>
            </a:prstGeom>
          </p:spPr>
          <p:txBody>
            <a:bodyPr wrap="none">
              <a:spAutoFit/>
            </a:bodyPr>
            <a:lstStyle/>
            <a:p>
              <a:r>
                <a:rPr lang="en-US" sz="1000" dirty="0" err="1"/>
                <a:t>Hydroweb</a:t>
              </a:r>
              <a:endParaRPr lang="fr-FR" sz="1000" dirty="0"/>
            </a:p>
          </p:txBody>
        </p:sp>
      </p:grpSp>
      <p:grpSp>
        <p:nvGrpSpPr>
          <p:cNvPr id="6" name="Groupe 5">
            <a:extLst>
              <a:ext uri="{FF2B5EF4-FFF2-40B4-BE49-F238E27FC236}">
                <a16:creationId xmlns:a16="http://schemas.microsoft.com/office/drawing/2014/main" id="{8F288C44-0281-430D-88AE-A6C1F94D2F58}"/>
              </a:ext>
            </a:extLst>
          </p:cNvPr>
          <p:cNvGrpSpPr/>
          <p:nvPr/>
        </p:nvGrpSpPr>
        <p:grpSpPr>
          <a:xfrm>
            <a:off x="3566087" y="2538000"/>
            <a:ext cx="4320000" cy="2160000"/>
            <a:chOff x="3566087" y="2538000"/>
            <a:chExt cx="4320000" cy="2160000"/>
          </a:xfrm>
        </p:grpSpPr>
        <p:pic>
          <p:nvPicPr>
            <p:cNvPr id="7" name="Image 6">
              <a:extLst>
                <a:ext uri="{FF2B5EF4-FFF2-40B4-BE49-F238E27FC236}">
                  <a16:creationId xmlns:a16="http://schemas.microsoft.com/office/drawing/2014/main" id="{6253A9BB-6F7E-4F21-B52F-F3BDBC98D5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6087" y="2538000"/>
              <a:ext cx="4320000" cy="2160000"/>
            </a:xfrm>
            <a:prstGeom prst="rect">
              <a:avLst/>
            </a:prstGeom>
          </p:spPr>
        </p:pic>
        <p:sp>
          <p:nvSpPr>
            <p:cNvPr id="16" name="Rectangle 15">
              <a:extLst>
                <a:ext uri="{FF2B5EF4-FFF2-40B4-BE49-F238E27FC236}">
                  <a16:creationId xmlns:a16="http://schemas.microsoft.com/office/drawing/2014/main" id="{3A9B55D9-62CD-4D61-A110-F1B729462246}"/>
                </a:ext>
              </a:extLst>
            </p:cNvPr>
            <p:cNvSpPr/>
            <p:nvPr/>
          </p:nvSpPr>
          <p:spPr>
            <a:xfrm>
              <a:off x="3786946" y="4077072"/>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DD808DDC-852E-487F-8AF8-4CC153067BCB}"/>
              </a:ext>
            </a:extLst>
          </p:cNvPr>
          <p:cNvGrpSpPr/>
          <p:nvPr/>
        </p:nvGrpSpPr>
        <p:grpSpPr>
          <a:xfrm>
            <a:off x="7878493" y="4698000"/>
            <a:ext cx="4320000" cy="2160000"/>
            <a:chOff x="7878493" y="4698000"/>
            <a:chExt cx="4320000" cy="2160000"/>
          </a:xfrm>
        </p:grpSpPr>
        <p:pic>
          <p:nvPicPr>
            <p:cNvPr id="11" name="Image 10">
              <a:extLst>
                <a:ext uri="{FF2B5EF4-FFF2-40B4-BE49-F238E27FC236}">
                  <a16:creationId xmlns:a16="http://schemas.microsoft.com/office/drawing/2014/main" id="{5AF89FAD-1263-4FE0-9743-08039CC618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8493" y="4698000"/>
              <a:ext cx="4320000" cy="2160000"/>
            </a:xfrm>
            <a:prstGeom prst="rect">
              <a:avLst/>
            </a:prstGeom>
          </p:spPr>
        </p:pic>
        <p:sp>
          <p:nvSpPr>
            <p:cNvPr id="17" name="Rectangle 16">
              <a:extLst>
                <a:ext uri="{FF2B5EF4-FFF2-40B4-BE49-F238E27FC236}">
                  <a16:creationId xmlns:a16="http://schemas.microsoft.com/office/drawing/2014/main" id="{29D74670-0A15-4D43-BF43-066424AE296C}"/>
                </a:ext>
              </a:extLst>
            </p:cNvPr>
            <p:cNvSpPr/>
            <p:nvPr/>
          </p:nvSpPr>
          <p:spPr>
            <a:xfrm>
              <a:off x="8096252" y="6272760"/>
              <a:ext cx="724878" cy="246221"/>
            </a:xfrm>
            <a:prstGeom prst="rect">
              <a:avLst/>
            </a:prstGeom>
          </p:spPr>
          <p:txBody>
            <a:bodyPr wrap="none">
              <a:spAutoFit/>
            </a:bodyPr>
            <a:lstStyle/>
            <a:p>
              <a:r>
                <a:rPr lang="en-US" sz="1000" dirty="0" err="1"/>
                <a:t>Hydroweb</a:t>
              </a:r>
              <a:endParaRPr lang="fr-FR" sz="1000" dirty="0"/>
            </a:p>
          </p:txBody>
        </p:sp>
      </p:grpSp>
      <p:grpSp>
        <p:nvGrpSpPr>
          <p:cNvPr id="4" name="Groupe 3">
            <a:extLst>
              <a:ext uri="{FF2B5EF4-FFF2-40B4-BE49-F238E27FC236}">
                <a16:creationId xmlns:a16="http://schemas.microsoft.com/office/drawing/2014/main" id="{BA7983E2-9A4B-485F-B807-AF960CE24872}"/>
              </a:ext>
            </a:extLst>
          </p:cNvPr>
          <p:cNvGrpSpPr/>
          <p:nvPr/>
        </p:nvGrpSpPr>
        <p:grpSpPr>
          <a:xfrm>
            <a:off x="7878493" y="2538000"/>
            <a:ext cx="4320000" cy="2160000"/>
            <a:chOff x="7878493" y="2538000"/>
            <a:chExt cx="4320000" cy="2160000"/>
          </a:xfrm>
        </p:grpSpPr>
        <p:pic>
          <p:nvPicPr>
            <p:cNvPr id="9" name="Image 8">
              <a:extLst>
                <a:ext uri="{FF2B5EF4-FFF2-40B4-BE49-F238E27FC236}">
                  <a16:creationId xmlns:a16="http://schemas.microsoft.com/office/drawing/2014/main" id="{59CCEEFE-92DD-4828-A72D-756E791E1C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78493" y="2538000"/>
              <a:ext cx="4320000" cy="2160000"/>
            </a:xfrm>
            <a:prstGeom prst="rect">
              <a:avLst/>
            </a:prstGeom>
          </p:spPr>
        </p:pic>
        <p:sp>
          <p:nvSpPr>
            <p:cNvPr id="18" name="Rectangle 17">
              <a:extLst>
                <a:ext uri="{FF2B5EF4-FFF2-40B4-BE49-F238E27FC236}">
                  <a16:creationId xmlns:a16="http://schemas.microsoft.com/office/drawing/2014/main" id="{AEAA4127-1ABC-4398-9652-60C10F49ADCD}"/>
                </a:ext>
              </a:extLst>
            </p:cNvPr>
            <p:cNvSpPr/>
            <p:nvPr/>
          </p:nvSpPr>
          <p:spPr>
            <a:xfrm>
              <a:off x="8051611" y="4118883"/>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5145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F4707F2-352E-4918-836B-D541B6D30AA2}"/>
              </a:ext>
            </a:extLst>
          </p:cNvPr>
          <p:cNvGrpSpPr/>
          <p:nvPr/>
        </p:nvGrpSpPr>
        <p:grpSpPr>
          <a:xfrm>
            <a:off x="-24680" y="0"/>
            <a:ext cx="12216680" cy="6905129"/>
            <a:chOff x="-24680" y="0"/>
            <a:chExt cx="12216680" cy="6905129"/>
          </a:xfrm>
        </p:grpSpPr>
        <p:pic>
          <p:nvPicPr>
            <p:cNvPr id="4" name="Image 3">
              <a:extLst>
                <a:ext uri="{FF2B5EF4-FFF2-40B4-BE49-F238E27FC236}">
                  <a16:creationId xmlns:a16="http://schemas.microsoft.com/office/drawing/2014/main" id="{EC3CA3FC-005F-40A6-AED6-3D26377D6B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85384"/>
            </a:xfrm>
            <a:prstGeom prst="rect">
              <a:avLst/>
            </a:prstGeom>
          </p:spPr>
        </p:pic>
        <p:sp>
          <p:nvSpPr>
            <p:cNvPr id="7" name="ZoneTexte 6">
              <a:extLst>
                <a:ext uri="{FF2B5EF4-FFF2-40B4-BE49-F238E27FC236}">
                  <a16:creationId xmlns:a16="http://schemas.microsoft.com/office/drawing/2014/main" id="{F19755F0-7586-4D74-BF19-BD1A563F118B}"/>
                </a:ext>
              </a:extLst>
            </p:cNvPr>
            <p:cNvSpPr txBox="1"/>
            <p:nvPr/>
          </p:nvSpPr>
          <p:spPr>
            <a:xfrm>
              <a:off x="-24680" y="6597352"/>
              <a:ext cx="3017364" cy="307777"/>
            </a:xfrm>
            <a:prstGeom prst="rect">
              <a:avLst/>
            </a:prstGeom>
            <a:noFill/>
          </p:spPr>
          <p:txBody>
            <a:bodyPr wrap="none" rtlCol="0">
              <a:spAutoFit/>
            </a:bodyPr>
            <a:lstStyle/>
            <a:p>
              <a:r>
                <a:rPr lang="en-US" sz="1400" dirty="0">
                  <a:solidFill>
                    <a:schemeClr val="bg2"/>
                  </a:solidFill>
                </a:rPr>
                <a:t>Salted lakes, Western Australia © Nasa</a:t>
              </a:r>
              <a:endParaRPr lang="fr-FR" sz="1400" dirty="0">
                <a:solidFill>
                  <a:schemeClr val="bg2"/>
                </a:solidFill>
              </a:endParaRPr>
            </a:p>
          </p:txBody>
        </p:sp>
      </p:grpSp>
      <p:sp>
        <p:nvSpPr>
          <p:cNvPr id="5" name="Titre 4">
            <a:extLst>
              <a:ext uri="{FF2B5EF4-FFF2-40B4-BE49-F238E27FC236}">
                <a16:creationId xmlns:a16="http://schemas.microsoft.com/office/drawing/2014/main" id="{34A7B809-6A73-4FDA-90AE-67A3EE6C1248}"/>
              </a:ext>
            </a:extLst>
          </p:cNvPr>
          <p:cNvSpPr>
            <a:spLocks noGrp="1"/>
          </p:cNvSpPr>
          <p:nvPr>
            <p:ph type="title"/>
          </p:nvPr>
        </p:nvSpPr>
        <p:spPr/>
        <p:txBody>
          <a:bodyPr/>
          <a:lstStyle/>
          <a:p>
            <a:r>
              <a:rPr lang="fr-FR" dirty="0">
                <a:solidFill>
                  <a:schemeClr val="bg1"/>
                </a:solidFill>
              </a:rPr>
              <a:t>Small water bodies	</a:t>
            </a:r>
          </a:p>
        </p:txBody>
      </p:sp>
      <p:sp>
        <p:nvSpPr>
          <p:cNvPr id="6" name="Espace réservé du texte 5">
            <a:extLst>
              <a:ext uri="{FF2B5EF4-FFF2-40B4-BE49-F238E27FC236}">
                <a16:creationId xmlns:a16="http://schemas.microsoft.com/office/drawing/2014/main" id="{77AAA239-787D-44AF-BDF2-AFA78E6FD12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778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AC90BB-3CB6-4ED7-A863-F9B857037B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2058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128B9B5-EAE1-493D-8680-6950B0DBFA58}"/>
              </a:ext>
            </a:extLst>
          </p:cNvPr>
          <p:cNvSpPr>
            <a:spLocks noGrp="1"/>
          </p:cNvSpPr>
          <p:nvPr>
            <p:ph type="title"/>
          </p:nvPr>
        </p:nvSpPr>
        <p:spPr/>
        <p:txBody>
          <a:bodyPr/>
          <a:lstStyle/>
          <a:p>
            <a:pPr>
              <a:tabLst>
                <a:tab pos="11834813" algn="r"/>
              </a:tabLst>
            </a:pPr>
            <a:r>
              <a:rPr lang="en-US" dirty="0"/>
              <a:t>At stakes	</a:t>
            </a:r>
          </a:p>
        </p:txBody>
      </p:sp>
      <p:sp>
        <p:nvSpPr>
          <p:cNvPr id="6" name="Espace réservé du contenu 5">
            <a:extLst>
              <a:ext uri="{FF2B5EF4-FFF2-40B4-BE49-F238E27FC236}">
                <a16:creationId xmlns:a16="http://schemas.microsoft.com/office/drawing/2014/main" id="{1FCCDC93-61C8-4435-8E43-1F0C43C9B2BD}"/>
              </a:ext>
            </a:extLst>
          </p:cNvPr>
          <p:cNvSpPr>
            <a:spLocks noGrp="1"/>
          </p:cNvSpPr>
          <p:nvPr>
            <p:ph idx="1"/>
          </p:nvPr>
        </p:nvSpPr>
        <p:spPr/>
        <p:txBody>
          <a:bodyPr/>
          <a:lstStyle/>
          <a:p>
            <a:r>
              <a:rPr lang="en-US" dirty="0"/>
              <a:t>The water height provided by altimetry, enables to follow the seasonal or long term water level variations of rivers and lakes, or those from one passage of the satellite to the next.</a:t>
            </a:r>
          </a:p>
          <a:p>
            <a:endParaRPr lang="en-US" dirty="0"/>
          </a:p>
          <a:p>
            <a:r>
              <a:rPr lang="en-US" dirty="0"/>
              <a:t>The analysis of the return radar wave also allows to detect areas under water (or not) , and thus to monitor wetlands.</a:t>
            </a:r>
          </a:p>
          <a:p>
            <a:endParaRPr lang="fr-FR" dirty="0"/>
          </a:p>
        </p:txBody>
      </p:sp>
    </p:spTree>
    <p:extLst>
      <p:ext uri="{BB962C8B-B14F-4D97-AF65-F5344CB8AC3E}">
        <p14:creationId xmlns:p14="http://schemas.microsoft.com/office/powerpoint/2010/main" val="401786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A1B85-549A-44B5-8F7C-2653390A0DFF}"/>
              </a:ext>
            </a:extLst>
          </p:cNvPr>
          <p:cNvSpPr>
            <a:spLocks noGrp="1"/>
          </p:cNvSpPr>
          <p:nvPr>
            <p:ph type="title"/>
          </p:nvPr>
        </p:nvSpPr>
        <p:spPr/>
        <p:txBody>
          <a:bodyPr/>
          <a:lstStyle/>
          <a:p>
            <a:pPr>
              <a:tabLst>
                <a:tab pos="11569700" algn="l"/>
                <a:tab pos="11844338" algn="l"/>
              </a:tabLst>
            </a:pPr>
            <a:r>
              <a:rPr lang="en-US" dirty="0"/>
              <a:t>Small water bodies: SAR mode capabilities	</a:t>
            </a:r>
          </a:p>
        </p:txBody>
      </p:sp>
      <p:pic>
        <p:nvPicPr>
          <p:cNvPr id="6" name="Espace réservé du contenu 5">
            <a:extLst>
              <a:ext uri="{FF2B5EF4-FFF2-40B4-BE49-F238E27FC236}">
                <a16:creationId xmlns:a16="http://schemas.microsoft.com/office/drawing/2014/main" id="{2FBE3829-859B-4B9D-9E3D-D1B6091489F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7390" y="764704"/>
            <a:ext cx="5121726" cy="3239492"/>
          </a:xfrm>
          <a:prstGeom prst="rect">
            <a:avLst/>
          </a:prstGeom>
        </p:spPr>
      </p:pic>
      <p:pic>
        <p:nvPicPr>
          <p:cNvPr id="5" name="Image 4">
            <a:extLst>
              <a:ext uri="{FF2B5EF4-FFF2-40B4-BE49-F238E27FC236}">
                <a16:creationId xmlns:a16="http://schemas.microsoft.com/office/drawing/2014/main" id="{78A52CFF-EA7B-42C5-B65F-DDA5ACD546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344" y="765572"/>
            <a:ext cx="3174702" cy="3239492"/>
          </a:xfrm>
          <a:prstGeom prst="rect">
            <a:avLst/>
          </a:prstGeom>
        </p:spPr>
      </p:pic>
      <p:sp>
        <p:nvSpPr>
          <p:cNvPr id="8" name="ZoneTexte 7">
            <a:extLst>
              <a:ext uri="{FF2B5EF4-FFF2-40B4-BE49-F238E27FC236}">
                <a16:creationId xmlns:a16="http://schemas.microsoft.com/office/drawing/2014/main" id="{B65DDC91-2A70-4376-BFDC-6D4BFBB435E5}"/>
              </a:ext>
            </a:extLst>
          </p:cNvPr>
          <p:cNvSpPr txBox="1"/>
          <p:nvPr/>
        </p:nvSpPr>
        <p:spPr>
          <a:xfrm>
            <a:off x="227348" y="4221368"/>
            <a:ext cx="11737304" cy="2677656"/>
          </a:xfrm>
          <a:prstGeom prst="rect">
            <a:avLst/>
          </a:prstGeom>
          <a:noFill/>
        </p:spPr>
        <p:txBody>
          <a:bodyPr wrap="square" rtlCol="0">
            <a:spAutoFit/>
          </a:bodyPr>
          <a:lstStyle/>
          <a:p>
            <a:r>
              <a:rPr lang="en-US" sz="2400" dirty="0"/>
              <a:t>The entire illumination time of the surface by the altimeter radar beam (almost 2.5 s) can be used for the synthetic aperture processing since it stays coherent for that entire period. This  “Fully-focused SAR processing” achieves better along-track resolution, eventually reaching the theoretical limit of approximately 50 cm for current SAR (Cryosat-2, Sentinel-3A&amp;B).  Very small water bodies crossed by the satellite ground track can be accurately observed and measured.</a:t>
            </a:r>
            <a:endParaRPr lang="fr-FR" sz="2400" dirty="0"/>
          </a:p>
          <a:p>
            <a:endParaRPr lang="fr-FR" sz="2400" dirty="0"/>
          </a:p>
        </p:txBody>
      </p:sp>
      <p:sp>
        <p:nvSpPr>
          <p:cNvPr id="9" name="ZoneTexte 8">
            <a:extLst>
              <a:ext uri="{FF2B5EF4-FFF2-40B4-BE49-F238E27FC236}">
                <a16:creationId xmlns:a16="http://schemas.microsoft.com/office/drawing/2014/main" id="{E9898BF6-4B7F-4F7F-93B6-6504B78BFB22}"/>
              </a:ext>
            </a:extLst>
          </p:cNvPr>
          <p:cNvSpPr txBox="1"/>
          <p:nvPr/>
        </p:nvSpPr>
        <p:spPr>
          <a:xfrm>
            <a:off x="9457206" y="867998"/>
            <a:ext cx="2554190" cy="3416320"/>
          </a:xfrm>
          <a:prstGeom prst="rect">
            <a:avLst/>
          </a:prstGeom>
          <a:noFill/>
        </p:spPr>
        <p:txBody>
          <a:bodyPr wrap="square" rtlCol="0">
            <a:spAutoFit/>
          </a:bodyPr>
          <a:lstStyle/>
          <a:p>
            <a:r>
              <a:rPr lang="en-US" i="1" dirty="0"/>
              <a:t>A pond as seen by optical satellites (left); right, the fully-focused SAR measurements of it (note that the repetitions are due to the emission / reception pattern of the altimeter which leads to secondary images; Jason-CS/Sentinel-6 should remove those) (Credits CLS)</a:t>
            </a:r>
            <a:endParaRPr lang="fr-FR" i="1" dirty="0"/>
          </a:p>
        </p:txBody>
      </p:sp>
      <p:pic>
        <p:nvPicPr>
          <p:cNvPr id="4" name="Image 3">
            <a:extLst>
              <a:ext uri="{FF2B5EF4-FFF2-40B4-BE49-F238E27FC236}">
                <a16:creationId xmlns:a16="http://schemas.microsoft.com/office/drawing/2014/main" id="{494D2020-4A2B-4DCC-B7EF-9B2681E69E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048" y="2384450"/>
            <a:ext cx="2929158" cy="1811088"/>
          </a:xfrm>
          <a:prstGeom prst="rect">
            <a:avLst/>
          </a:prstGeom>
        </p:spPr>
      </p:pic>
      <p:sp>
        <p:nvSpPr>
          <p:cNvPr id="10" name="Rectangle 9">
            <a:extLst>
              <a:ext uri="{FF2B5EF4-FFF2-40B4-BE49-F238E27FC236}">
                <a16:creationId xmlns:a16="http://schemas.microsoft.com/office/drawing/2014/main" id="{4A5BA32A-F706-4488-BB64-D692123BD9ED}"/>
              </a:ext>
            </a:extLst>
          </p:cNvPr>
          <p:cNvSpPr/>
          <p:nvPr/>
        </p:nvSpPr>
        <p:spPr>
          <a:xfrm>
            <a:off x="3557390" y="3717032"/>
            <a:ext cx="898003" cy="276999"/>
          </a:xfrm>
          <a:prstGeom prst="rect">
            <a:avLst/>
          </a:prstGeom>
        </p:spPr>
        <p:txBody>
          <a:bodyPr wrap="none">
            <a:spAutoFit/>
          </a:bodyPr>
          <a:lstStyle/>
          <a:p>
            <a:r>
              <a:rPr lang="en-US" sz="1200" i="1" dirty="0">
                <a:solidFill>
                  <a:schemeClr val="bg1"/>
                </a:solidFill>
              </a:rPr>
              <a:t>(Credit CLS)</a:t>
            </a:r>
            <a:endParaRPr lang="fr-FR" sz="1200" dirty="0">
              <a:solidFill>
                <a:schemeClr val="bg1"/>
              </a:solidFill>
            </a:endParaRPr>
          </a:p>
        </p:txBody>
      </p:sp>
    </p:spTree>
    <p:extLst>
      <p:ext uri="{BB962C8B-B14F-4D97-AF65-F5344CB8AC3E}">
        <p14:creationId xmlns:p14="http://schemas.microsoft.com/office/powerpoint/2010/main" val="34132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5FEC52A1-7CC2-4F0A-90CE-227E02B41668}"/>
              </a:ext>
            </a:extLst>
          </p:cNvPr>
          <p:cNvGrpSpPr/>
          <p:nvPr/>
        </p:nvGrpSpPr>
        <p:grpSpPr>
          <a:xfrm>
            <a:off x="-24680" y="-243408"/>
            <a:ext cx="12268656" cy="7223112"/>
            <a:chOff x="-24680" y="-243408"/>
            <a:chExt cx="12268656" cy="7223112"/>
          </a:xfrm>
        </p:grpSpPr>
        <p:pic>
          <p:nvPicPr>
            <p:cNvPr id="5" name="Image 4">
              <a:extLst>
                <a:ext uri="{FF2B5EF4-FFF2-40B4-BE49-F238E27FC236}">
                  <a16:creationId xmlns:a16="http://schemas.microsoft.com/office/drawing/2014/main" id="{03604A28-643E-4563-9DC3-1B7CB2B846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3" t="-3549"/>
            <a:stretch/>
          </p:blipFill>
          <p:spPr>
            <a:xfrm>
              <a:off x="-24680" y="-243408"/>
              <a:ext cx="12268656" cy="7223112"/>
            </a:xfrm>
            <a:prstGeom prst="rect">
              <a:avLst/>
            </a:prstGeom>
          </p:spPr>
        </p:pic>
        <p:sp>
          <p:nvSpPr>
            <p:cNvPr id="6" name="ZoneTexte 5">
              <a:extLst>
                <a:ext uri="{FF2B5EF4-FFF2-40B4-BE49-F238E27FC236}">
                  <a16:creationId xmlns:a16="http://schemas.microsoft.com/office/drawing/2014/main" id="{094FDC82-4851-425B-BF45-67E2396CA596}"/>
                </a:ext>
              </a:extLst>
            </p:cNvPr>
            <p:cNvSpPr txBox="1"/>
            <p:nvPr/>
          </p:nvSpPr>
          <p:spPr>
            <a:xfrm>
              <a:off x="0" y="6643011"/>
              <a:ext cx="4332789" cy="307777"/>
            </a:xfrm>
            <a:prstGeom prst="rect">
              <a:avLst/>
            </a:prstGeom>
            <a:noFill/>
          </p:spPr>
          <p:txBody>
            <a:bodyPr wrap="none" rtlCol="0">
              <a:spAutoFit/>
            </a:bodyPr>
            <a:lstStyle/>
            <a:p>
              <a:r>
                <a:rPr lang="fr-FR" sz="1400" dirty="0" err="1">
                  <a:solidFill>
                    <a:schemeClr val="tx2">
                      <a:lumMod val="20000"/>
                      <a:lumOff val="80000"/>
                    </a:schemeClr>
                  </a:solidFill>
                </a:rPr>
                <a:t>Peatlands</a:t>
              </a:r>
              <a:r>
                <a:rPr lang="fr-FR" sz="1400" dirty="0">
                  <a:solidFill>
                    <a:schemeClr val="tx2">
                      <a:lumMod val="20000"/>
                      <a:lumOff val="80000"/>
                    </a:schemeClr>
                  </a:solidFill>
                </a:rPr>
                <a:t>, Mélina </a:t>
              </a:r>
              <a:r>
                <a:rPr lang="fr-FR" sz="1400" dirty="0" err="1">
                  <a:solidFill>
                    <a:schemeClr val="tx2">
                      <a:lumMod val="20000"/>
                      <a:lumOff val="80000"/>
                    </a:schemeClr>
                  </a:solidFill>
                </a:rPr>
                <a:t>Guêné-Nanchen</a:t>
              </a:r>
              <a:r>
                <a:rPr lang="fr-FR" sz="1400" dirty="0">
                  <a:solidFill>
                    <a:schemeClr val="tx2">
                      <a:lumMod val="20000"/>
                      <a:lumOff val="80000"/>
                    </a:schemeClr>
                  </a:solidFill>
                </a:rPr>
                <a:t> via </a:t>
              </a:r>
              <a:r>
                <a:rPr lang="fr-FR" sz="1400" dirty="0" err="1">
                  <a:solidFill>
                    <a:schemeClr val="tx2">
                      <a:lumMod val="20000"/>
                      <a:lumOff val="80000"/>
                    </a:schemeClr>
                  </a:solidFill>
                </a:rPr>
                <a:t>Imaggeo</a:t>
              </a:r>
              <a:r>
                <a:rPr lang="fr-FR" sz="1400" dirty="0">
                  <a:solidFill>
                    <a:schemeClr val="tx2">
                      <a:lumMod val="20000"/>
                      <a:lumOff val="80000"/>
                    </a:schemeClr>
                  </a:solidFill>
                </a:rPr>
                <a:t> CC-BY3,0</a:t>
              </a:r>
            </a:p>
          </p:txBody>
        </p:sp>
      </p:grpSp>
      <p:sp>
        <p:nvSpPr>
          <p:cNvPr id="2" name="Titre 1">
            <a:extLst>
              <a:ext uri="{FF2B5EF4-FFF2-40B4-BE49-F238E27FC236}">
                <a16:creationId xmlns:a16="http://schemas.microsoft.com/office/drawing/2014/main" id="{0A134779-7ABF-479F-8168-6FCA57D591D0}"/>
              </a:ext>
            </a:extLst>
          </p:cNvPr>
          <p:cNvSpPr>
            <a:spLocks noGrp="1"/>
          </p:cNvSpPr>
          <p:nvPr>
            <p:ph type="title"/>
          </p:nvPr>
        </p:nvSpPr>
        <p:spPr/>
        <p:txBody>
          <a:bodyPr/>
          <a:lstStyle/>
          <a:p>
            <a:r>
              <a:rPr lang="en-US" dirty="0">
                <a:solidFill>
                  <a:schemeClr val="bg1"/>
                </a:solidFill>
              </a:rPr>
              <a:t>Wetlands	</a:t>
            </a:r>
          </a:p>
        </p:txBody>
      </p:sp>
      <p:sp>
        <p:nvSpPr>
          <p:cNvPr id="3" name="Espace réservé du texte 2">
            <a:extLst>
              <a:ext uri="{FF2B5EF4-FFF2-40B4-BE49-F238E27FC236}">
                <a16:creationId xmlns:a16="http://schemas.microsoft.com/office/drawing/2014/main" id="{8075F698-9FC8-4F05-B4FA-B292BE7F588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69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01F2E5-74B5-4765-ABD1-F935006E68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7769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F2B0536-3C03-4862-83EF-C08BA960F202}"/>
              </a:ext>
            </a:extLst>
          </p:cNvPr>
          <p:cNvGrpSpPr/>
          <p:nvPr/>
        </p:nvGrpSpPr>
        <p:grpSpPr>
          <a:xfrm>
            <a:off x="2337537" y="952835"/>
            <a:ext cx="6264696" cy="4952329"/>
            <a:chOff x="2337537" y="952835"/>
            <a:chExt cx="6264696" cy="4952329"/>
          </a:xfrm>
        </p:grpSpPr>
        <p:pic>
          <p:nvPicPr>
            <p:cNvPr id="10" name="Image 9" descr="Une image contenant texte, carte&#10;&#10;Description générée automatiquement">
              <a:extLst>
                <a:ext uri="{FF2B5EF4-FFF2-40B4-BE49-F238E27FC236}">
                  <a16:creationId xmlns:a16="http://schemas.microsoft.com/office/drawing/2014/main" id="{B9EAF5DE-5CA9-4C4C-B515-E7148E2C9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537" y="952835"/>
              <a:ext cx="6264696" cy="4952329"/>
            </a:xfrm>
            <a:prstGeom prst="rect">
              <a:avLst/>
            </a:prstGeom>
          </p:spPr>
        </p:pic>
        <p:sp>
          <p:nvSpPr>
            <p:cNvPr id="2" name="ZoneTexte 1">
              <a:extLst>
                <a:ext uri="{FF2B5EF4-FFF2-40B4-BE49-F238E27FC236}">
                  <a16:creationId xmlns:a16="http://schemas.microsoft.com/office/drawing/2014/main" id="{4461262A-C9F0-4ED7-A68B-36BA18DF3418}"/>
                </a:ext>
              </a:extLst>
            </p:cNvPr>
            <p:cNvSpPr txBox="1"/>
            <p:nvPr/>
          </p:nvSpPr>
          <p:spPr>
            <a:xfrm>
              <a:off x="2349635" y="5471628"/>
              <a:ext cx="1337226" cy="261610"/>
            </a:xfrm>
            <a:prstGeom prst="rect">
              <a:avLst/>
            </a:prstGeom>
            <a:noFill/>
          </p:spPr>
          <p:txBody>
            <a:bodyPr wrap="none" rtlCol="0">
              <a:spAutoFit/>
            </a:bodyPr>
            <a:lstStyle/>
            <a:p>
              <a:r>
                <a:rPr lang="en-US" sz="1100" dirty="0"/>
                <a:t>(Credit CNRS/Legos)</a:t>
              </a:r>
              <a:endParaRPr lang="fr-FR" sz="1100" dirty="0"/>
            </a:p>
          </p:txBody>
        </p:sp>
      </p:grpSp>
      <p:sp>
        <p:nvSpPr>
          <p:cNvPr id="5" name="Titre 4">
            <a:extLst>
              <a:ext uri="{FF2B5EF4-FFF2-40B4-BE49-F238E27FC236}">
                <a16:creationId xmlns:a16="http://schemas.microsoft.com/office/drawing/2014/main" id="{CEC692DE-CC6F-4C8C-A68B-6651CA6F25F8}"/>
              </a:ext>
            </a:extLst>
          </p:cNvPr>
          <p:cNvSpPr>
            <a:spLocks noGrp="1"/>
          </p:cNvSpPr>
          <p:nvPr>
            <p:ph type="title"/>
          </p:nvPr>
        </p:nvSpPr>
        <p:spPr/>
        <p:txBody>
          <a:bodyPr/>
          <a:lstStyle/>
          <a:p>
            <a:pPr>
              <a:tabLst>
                <a:tab pos="11569700" algn="l"/>
                <a:tab pos="11925300" algn="l"/>
              </a:tabLst>
            </a:pPr>
            <a:r>
              <a:rPr lang="en-US" dirty="0"/>
              <a:t>Ob’s bogs and wetlands	</a:t>
            </a:r>
          </a:p>
        </p:txBody>
      </p:sp>
      <p:pic>
        <p:nvPicPr>
          <p:cNvPr id="8" name="Espace réservé du contenu 7" descr="Une image contenant arbre, extérieur, rouge&#10;&#10;Description générée automatiquement">
            <a:extLst>
              <a:ext uri="{FF2B5EF4-FFF2-40B4-BE49-F238E27FC236}">
                <a16:creationId xmlns:a16="http://schemas.microsoft.com/office/drawing/2014/main" id="{9247B07B-8B95-45E8-B48F-71D015C30E1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764704"/>
            <a:ext cx="2203018" cy="5373216"/>
          </a:xfrm>
        </p:spPr>
      </p:pic>
      <p:sp>
        <p:nvSpPr>
          <p:cNvPr id="11" name="ZoneTexte 10">
            <a:extLst>
              <a:ext uri="{FF2B5EF4-FFF2-40B4-BE49-F238E27FC236}">
                <a16:creationId xmlns:a16="http://schemas.microsoft.com/office/drawing/2014/main" id="{2B9B8E02-EE74-4C07-AF56-DC09057E4405}"/>
              </a:ext>
            </a:extLst>
          </p:cNvPr>
          <p:cNvSpPr txBox="1"/>
          <p:nvPr/>
        </p:nvSpPr>
        <p:spPr>
          <a:xfrm>
            <a:off x="2351583" y="5743425"/>
            <a:ext cx="6264696" cy="923330"/>
          </a:xfrm>
          <a:prstGeom prst="rect">
            <a:avLst/>
          </a:prstGeom>
          <a:noFill/>
        </p:spPr>
        <p:txBody>
          <a:bodyPr wrap="square" rtlCol="0">
            <a:spAutoFit/>
          </a:bodyPr>
          <a:lstStyle/>
          <a:p>
            <a:r>
              <a:rPr lang="en-US" dirty="0"/>
              <a:t>Backscatter coefficient measurements for (up) </a:t>
            </a:r>
            <a:r>
              <a:rPr lang="en-US" dirty="0" err="1"/>
              <a:t>Saral</a:t>
            </a:r>
            <a:r>
              <a:rPr lang="en-US" dirty="0"/>
              <a:t> first 3 cycles, (middle) Envisat in Ku and S band of the altimeter. Bottom, the topography of the area (Credit CNRS/Legos)</a:t>
            </a:r>
            <a:endParaRPr lang="fr-FR" dirty="0"/>
          </a:p>
        </p:txBody>
      </p:sp>
      <p:sp>
        <p:nvSpPr>
          <p:cNvPr id="6" name="ZoneTexte 5">
            <a:extLst>
              <a:ext uri="{FF2B5EF4-FFF2-40B4-BE49-F238E27FC236}">
                <a16:creationId xmlns:a16="http://schemas.microsoft.com/office/drawing/2014/main" id="{4E583612-ABD4-45B6-9F44-92250AEE516B}"/>
              </a:ext>
            </a:extLst>
          </p:cNvPr>
          <p:cNvSpPr txBox="1"/>
          <p:nvPr/>
        </p:nvSpPr>
        <p:spPr>
          <a:xfrm>
            <a:off x="-33572" y="6099447"/>
            <a:ext cx="2203018" cy="369332"/>
          </a:xfrm>
          <a:prstGeom prst="rect">
            <a:avLst/>
          </a:prstGeom>
          <a:noFill/>
        </p:spPr>
        <p:txBody>
          <a:bodyPr wrap="square" rtlCol="0">
            <a:spAutoFit/>
          </a:bodyPr>
          <a:lstStyle/>
          <a:p>
            <a:r>
              <a:rPr lang="en-US" dirty="0" err="1"/>
              <a:t>Saral</a:t>
            </a:r>
            <a:r>
              <a:rPr lang="en-US" dirty="0"/>
              <a:t> ground track </a:t>
            </a:r>
            <a:endParaRPr lang="fr-FR" dirty="0"/>
          </a:p>
        </p:txBody>
      </p:sp>
      <p:sp>
        <p:nvSpPr>
          <p:cNvPr id="7" name="ZoneTexte 6">
            <a:extLst>
              <a:ext uri="{FF2B5EF4-FFF2-40B4-BE49-F238E27FC236}">
                <a16:creationId xmlns:a16="http://schemas.microsoft.com/office/drawing/2014/main" id="{27DF8D21-72CC-4620-B0F5-68A55F872054}"/>
              </a:ext>
            </a:extLst>
          </p:cNvPr>
          <p:cNvSpPr txBox="1"/>
          <p:nvPr/>
        </p:nvSpPr>
        <p:spPr>
          <a:xfrm>
            <a:off x="8765066" y="737556"/>
            <a:ext cx="3307598" cy="6001643"/>
          </a:xfrm>
          <a:prstGeom prst="rect">
            <a:avLst/>
          </a:prstGeom>
          <a:noFill/>
        </p:spPr>
        <p:txBody>
          <a:bodyPr wrap="square" rtlCol="0">
            <a:spAutoFit/>
          </a:bodyPr>
          <a:lstStyle/>
          <a:p>
            <a:r>
              <a:rPr lang="fr-FR" sz="2400" dirty="0"/>
              <a:t>The </a:t>
            </a:r>
            <a:r>
              <a:rPr lang="fr-FR" sz="2400" dirty="0" err="1"/>
              <a:t>backscatter</a:t>
            </a:r>
            <a:r>
              <a:rPr lang="fr-FR" sz="2400" dirty="0"/>
              <a:t> coefficient (</a:t>
            </a:r>
            <a:r>
              <a:rPr lang="fr-FR" sz="2400" dirty="0">
                <a:sym typeface="Symbol" panose="05050102010706020507" pitchFamily="18" charset="2"/>
              </a:rPr>
              <a:t></a:t>
            </a:r>
            <a:r>
              <a:rPr lang="fr-FR" sz="2400" dirty="0"/>
              <a:t>0) </a:t>
            </a:r>
            <a:r>
              <a:rPr lang="en-US" sz="2400" dirty="0"/>
              <a:t>is the ratio between the power reflected from the surface and the incident power emitted by the onboard radar. Water and ice are good reflectors, while dry vegetated areas strongly attenuate the signal. Thus the backscatter coefficient can be used to discriminate surface type within the radar footprint</a:t>
            </a:r>
            <a:endParaRPr lang="fr-FR" sz="2400" dirty="0"/>
          </a:p>
        </p:txBody>
      </p:sp>
    </p:spTree>
    <p:extLst>
      <p:ext uri="{BB962C8B-B14F-4D97-AF65-F5344CB8AC3E}">
        <p14:creationId xmlns:p14="http://schemas.microsoft.com/office/powerpoint/2010/main" val="422079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641887B-77D9-44D7-944D-9FF2347BF7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35440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tabLst>
                <a:tab pos="11569700" algn="l"/>
                <a:tab pos="11926888" algn="l"/>
              </a:tabLst>
            </a:pPr>
            <a:r>
              <a:rPr lang="en-GB" dirty="0"/>
              <a:t>Pantanal wetlands	</a:t>
            </a:r>
            <a:endParaRPr lang="en-GB" sz="1400" dirty="0"/>
          </a:p>
        </p:txBody>
      </p:sp>
      <p:pic>
        <p:nvPicPr>
          <p:cNvPr id="3074" name="Picture 2" descr="Image">
            <a:extLst>
              <a:ext uri="{FF2B5EF4-FFF2-40B4-BE49-F238E27FC236}">
                <a16:creationId xmlns:a16="http://schemas.microsoft.com/office/drawing/2014/main" id="{AA978353-35DA-4657-A36F-E1B7CFD9FD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2" y="2636342"/>
            <a:ext cx="6032905" cy="3333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B663E4-ED42-40AF-AF35-A07E86588A49}"/>
              </a:ext>
            </a:extLst>
          </p:cNvPr>
          <p:cNvSpPr/>
          <p:nvPr/>
        </p:nvSpPr>
        <p:spPr>
          <a:xfrm>
            <a:off x="191344" y="5934670"/>
            <a:ext cx="6096000" cy="646331"/>
          </a:xfrm>
          <a:prstGeom prst="rect">
            <a:avLst/>
          </a:prstGeom>
        </p:spPr>
        <p:txBody>
          <a:bodyPr>
            <a:spAutoFit/>
          </a:bodyPr>
          <a:lstStyle/>
          <a:p>
            <a:r>
              <a:rPr lang="en-US" i="1" dirty="0"/>
              <a:t>Sentinel-2 optical image over the Pantanal area for 2019-02-06: the mix of waters and vegetation (in red) is clearly shown</a:t>
            </a:r>
            <a:endParaRPr lang="fr-FR" i="1" dirty="0"/>
          </a:p>
        </p:txBody>
      </p:sp>
      <p:sp>
        <p:nvSpPr>
          <p:cNvPr id="6" name="ZoneTexte 5">
            <a:extLst>
              <a:ext uri="{FF2B5EF4-FFF2-40B4-BE49-F238E27FC236}">
                <a16:creationId xmlns:a16="http://schemas.microsoft.com/office/drawing/2014/main" id="{2B1FF52C-9F98-4DFF-BFE7-46AC0AC2DC2A}"/>
              </a:ext>
            </a:extLst>
          </p:cNvPr>
          <p:cNvSpPr txBox="1"/>
          <p:nvPr/>
        </p:nvSpPr>
        <p:spPr>
          <a:xfrm>
            <a:off x="6418588" y="3789040"/>
            <a:ext cx="5673080" cy="2308324"/>
          </a:xfrm>
          <a:prstGeom prst="rect">
            <a:avLst/>
          </a:prstGeom>
          <a:noFill/>
        </p:spPr>
        <p:txBody>
          <a:bodyPr wrap="square" rtlCol="0">
            <a:spAutoFit/>
          </a:bodyPr>
          <a:lstStyle/>
          <a:p>
            <a:r>
              <a:rPr lang="en-US" sz="2400" dirty="0"/>
              <a:t> Altimetry levels on the Paraguay (one of the rivers feeding these wetlands) clearly show the cycle and  amplitude of the floods</a:t>
            </a:r>
          </a:p>
          <a:p>
            <a:endParaRPr lang="en-US" sz="2400" dirty="0"/>
          </a:p>
          <a:p>
            <a:r>
              <a:rPr lang="en-US" sz="2400" dirty="0"/>
              <a:t>Optical images show the flood extend and the complexity of the area. </a:t>
            </a:r>
            <a:endParaRPr lang="fr-FR" sz="2400" dirty="0"/>
          </a:p>
        </p:txBody>
      </p:sp>
      <p:sp>
        <p:nvSpPr>
          <p:cNvPr id="9" name="ZoneTexte 8">
            <a:extLst>
              <a:ext uri="{FF2B5EF4-FFF2-40B4-BE49-F238E27FC236}">
                <a16:creationId xmlns:a16="http://schemas.microsoft.com/office/drawing/2014/main" id="{A42C556F-557C-4A74-A550-74387CAE3C4B}"/>
              </a:ext>
            </a:extLst>
          </p:cNvPr>
          <p:cNvSpPr txBox="1"/>
          <p:nvPr/>
        </p:nvSpPr>
        <p:spPr>
          <a:xfrm>
            <a:off x="0" y="692696"/>
            <a:ext cx="629714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largest tropical wetlands </a:t>
            </a:r>
          </a:p>
          <a:p>
            <a:pPr marL="342900" indent="-342900">
              <a:buFont typeface="Arial" panose="020B0604020202020204" pitchFamily="34" charset="0"/>
              <a:buChar char="•"/>
            </a:pPr>
            <a:r>
              <a:rPr lang="en-US" sz="2400" dirty="0"/>
              <a:t>It shows a complex mix of tropical forest, savannah, and aquatic environments</a:t>
            </a:r>
          </a:p>
          <a:p>
            <a:pPr marL="342900" indent="-342900">
              <a:buFont typeface="Arial" panose="020B0604020202020204" pitchFamily="34" charset="0"/>
              <a:buChar char="•"/>
            </a:pPr>
            <a:r>
              <a:rPr lang="en-US" sz="2400" dirty="0"/>
              <a:t>highly variable annual and interannual flood cycles</a:t>
            </a:r>
            <a:endParaRPr lang="fr-FR" sz="2400" dirty="0"/>
          </a:p>
        </p:txBody>
      </p:sp>
      <p:grpSp>
        <p:nvGrpSpPr>
          <p:cNvPr id="2" name="Groupe 1">
            <a:extLst>
              <a:ext uri="{FF2B5EF4-FFF2-40B4-BE49-F238E27FC236}">
                <a16:creationId xmlns:a16="http://schemas.microsoft.com/office/drawing/2014/main" id="{E449392B-595D-4161-BE04-42F9A09CCF79}"/>
              </a:ext>
            </a:extLst>
          </p:cNvPr>
          <p:cNvGrpSpPr/>
          <p:nvPr/>
        </p:nvGrpSpPr>
        <p:grpSpPr>
          <a:xfrm>
            <a:off x="6287344" y="772480"/>
            <a:ext cx="5673080" cy="2836540"/>
            <a:chOff x="6287344" y="772480"/>
            <a:chExt cx="5673080" cy="2836540"/>
          </a:xfrm>
        </p:grpSpPr>
        <p:pic>
          <p:nvPicPr>
            <p:cNvPr id="5" name="Image 4">
              <a:extLst>
                <a:ext uri="{FF2B5EF4-FFF2-40B4-BE49-F238E27FC236}">
                  <a16:creationId xmlns:a16="http://schemas.microsoft.com/office/drawing/2014/main" id="{92564F56-F5B3-4F89-9361-DAE9F12E49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344" y="772480"/>
              <a:ext cx="5673080" cy="2836540"/>
            </a:xfrm>
            <a:prstGeom prst="rect">
              <a:avLst/>
            </a:prstGeom>
          </p:spPr>
        </p:pic>
        <p:sp>
          <p:nvSpPr>
            <p:cNvPr id="8" name="Rectangle 7">
              <a:extLst>
                <a:ext uri="{FF2B5EF4-FFF2-40B4-BE49-F238E27FC236}">
                  <a16:creationId xmlns:a16="http://schemas.microsoft.com/office/drawing/2014/main" id="{2AD5983D-594A-449D-B467-95CE00CC66C6}"/>
                </a:ext>
              </a:extLst>
            </p:cNvPr>
            <p:cNvSpPr/>
            <p:nvPr/>
          </p:nvSpPr>
          <p:spPr>
            <a:xfrm>
              <a:off x="6528048" y="2924944"/>
              <a:ext cx="724878" cy="246221"/>
            </a:xfrm>
            <a:prstGeom prst="rect">
              <a:avLst/>
            </a:prstGeom>
          </p:spPr>
          <p:txBody>
            <a:bodyPr wrap="none">
              <a:spAutoFit/>
            </a:bodyPr>
            <a:lstStyle/>
            <a:p>
              <a:r>
                <a:rPr lang="en-US" sz="1000" dirty="0" err="1"/>
                <a:t>Hydroweb</a:t>
              </a:r>
              <a:endParaRPr lang="fr-FR" sz="1000" dirty="0"/>
            </a:p>
          </p:txBody>
        </p:sp>
      </p:grpSp>
      <p:sp>
        <p:nvSpPr>
          <p:cNvPr id="10" name="Rectangle 9">
            <a:extLst>
              <a:ext uri="{FF2B5EF4-FFF2-40B4-BE49-F238E27FC236}">
                <a16:creationId xmlns:a16="http://schemas.microsoft.com/office/drawing/2014/main" id="{12273241-101E-48E0-901C-6FDED1313243}"/>
              </a:ext>
            </a:extLst>
          </p:cNvPr>
          <p:cNvSpPr/>
          <p:nvPr/>
        </p:nvSpPr>
        <p:spPr>
          <a:xfrm>
            <a:off x="1682485" y="5759678"/>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69888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E1276-D74C-4753-85C5-8D8EF04E05CB}"/>
              </a:ext>
            </a:extLst>
          </p:cNvPr>
          <p:cNvSpPr>
            <a:spLocks noGrp="1"/>
          </p:cNvSpPr>
          <p:nvPr>
            <p:ph type="title"/>
          </p:nvPr>
        </p:nvSpPr>
        <p:spPr/>
        <p:txBody>
          <a:bodyPr/>
          <a:lstStyle/>
          <a:p>
            <a:pPr>
              <a:tabLst>
                <a:tab pos="11933238" algn="r"/>
              </a:tabLst>
            </a:pPr>
            <a:r>
              <a:rPr lang="en-US" dirty="0"/>
              <a:t>Pantanal 2020 drought	</a:t>
            </a:r>
          </a:p>
        </p:txBody>
      </p:sp>
      <p:pic>
        <p:nvPicPr>
          <p:cNvPr id="16" name="Espace réservé du contenu 11">
            <a:extLst>
              <a:ext uri="{FF2B5EF4-FFF2-40B4-BE49-F238E27FC236}">
                <a16:creationId xmlns:a16="http://schemas.microsoft.com/office/drawing/2014/main" id="{2AEA099D-888E-4883-A6BE-1377BF0BE51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799856" y="790314"/>
            <a:ext cx="3918881" cy="2204370"/>
          </a:xfrm>
        </p:spPr>
      </p:pic>
      <p:sp>
        <p:nvSpPr>
          <p:cNvPr id="25" name="ZoneTexte 24">
            <a:extLst>
              <a:ext uri="{FF2B5EF4-FFF2-40B4-BE49-F238E27FC236}">
                <a16:creationId xmlns:a16="http://schemas.microsoft.com/office/drawing/2014/main" id="{9FB1BA78-53D0-4D33-885C-9C6B4C3BB281}"/>
              </a:ext>
            </a:extLst>
          </p:cNvPr>
          <p:cNvSpPr txBox="1"/>
          <p:nvPr/>
        </p:nvSpPr>
        <p:spPr>
          <a:xfrm>
            <a:off x="5140797" y="5175299"/>
            <a:ext cx="6917853" cy="1569660"/>
          </a:xfrm>
          <a:prstGeom prst="rect">
            <a:avLst/>
          </a:prstGeom>
          <a:noFill/>
        </p:spPr>
        <p:txBody>
          <a:bodyPr wrap="square" rtlCol="0">
            <a:spAutoFit/>
          </a:bodyPr>
          <a:lstStyle/>
          <a:p>
            <a:r>
              <a:rPr lang="en-US" sz="2400" dirty="0"/>
              <a:t>2020 saw a major drought over the Pantanal, with almost no flood in the April-July period.</a:t>
            </a:r>
            <a:br>
              <a:rPr lang="en-US" sz="2400" dirty="0"/>
            </a:br>
            <a:r>
              <a:rPr lang="en-US" sz="2400" dirty="0"/>
              <a:t>Sentinel-2 images leaving burnt areas show the catastrophic impact, with also fires </a:t>
            </a:r>
          </a:p>
        </p:txBody>
      </p:sp>
      <p:grpSp>
        <p:nvGrpSpPr>
          <p:cNvPr id="3" name="Groupe 2">
            <a:extLst>
              <a:ext uri="{FF2B5EF4-FFF2-40B4-BE49-F238E27FC236}">
                <a16:creationId xmlns:a16="http://schemas.microsoft.com/office/drawing/2014/main" id="{3F1AF1DC-7889-4263-A281-B1CDE3B81CDA}"/>
              </a:ext>
            </a:extLst>
          </p:cNvPr>
          <p:cNvGrpSpPr/>
          <p:nvPr/>
        </p:nvGrpSpPr>
        <p:grpSpPr>
          <a:xfrm>
            <a:off x="4943872" y="2905371"/>
            <a:ext cx="3716363" cy="2090454"/>
            <a:chOff x="4943872" y="2905371"/>
            <a:chExt cx="3716363" cy="2090454"/>
          </a:xfrm>
        </p:grpSpPr>
        <p:pic>
          <p:nvPicPr>
            <p:cNvPr id="18" name="Image 17">
              <a:extLst>
                <a:ext uri="{FF2B5EF4-FFF2-40B4-BE49-F238E27FC236}">
                  <a16:creationId xmlns:a16="http://schemas.microsoft.com/office/drawing/2014/main" id="{DD6F9760-5CBC-4BA0-B329-1C7AADBECD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3872" y="2905371"/>
              <a:ext cx="3716363" cy="2090454"/>
            </a:xfrm>
            <a:prstGeom prst="rect">
              <a:avLst/>
            </a:prstGeom>
          </p:spPr>
        </p:pic>
        <p:sp>
          <p:nvSpPr>
            <p:cNvPr id="23" name="Rectangle 22">
              <a:extLst>
                <a:ext uri="{FF2B5EF4-FFF2-40B4-BE49-F238E27FC236}">
                  <a16:creationId xmlns:a16="http://schemas.microsoft.com/office/drawing/2014/main" id="{86AE765B-EEB5-4E2E-BE30-2D581D564B58}"/>
                </a:ext>
              </a:extLst>
            </p:cNvPr>
            <p:cNvSpPr/>
            <p:nvPr/>
          </p:nvSpPr>
          <p:spPr>
            <a:xfrm>
              <a:off x="5303912" y="4368795"/>
              <a:ext cx="619080" cy="215444"/>
            </a:xfrm>
            <a:prstGeom prst="rect">
              <a:avLst/>
            </a:prstGeom>
          </p:spPr>
          <p:txBody>
            <a:bodyPr wrap="none">
              <a:spAutoFit/>
            </a:bodyPr>
            <a:lstStyle/>
            <a:p>
              <a:r>
                <a:rPr lang="en-US" sz="800" dirty="0" err="1"/>
                <a:t>Hydroweb</a:t>
              </a:r>
              <a:endParaRPr lang="fr-FR" sz="800" dirty="0"/>
            </a:p>
          </p:txBody>
        </p:sp>
      </p:grpSp>
      <p:grpSp>
        <p:nvGrpSpPr>
          <p:cNvPr id="4" name="Groupe 3">
            <a:extLst>
              <a:ext uri="{FF2B5EF4-FFF2-40B4-BE49-F238E27FC236}">
                <a16:creationId xmlns:a16="http://schemas.microsoft.com/office/drawing/2014/main" id="{F76E3BE0-A860-424F-B6DC-00C2BB253E7F}"/>
              </a:ext>
            </a:extLst>
          </p:cNvPr>
          <p:cNvGrpSpPr/>
          <p:nvPr/>
        </p:nvGrpSpPr>
        <p:grpSpPr>
          <a:xfrm>
            <a:off x="8528464" y="2905371"/>
            <a:ext cx="3748213" cy="2108370"/>
            <a:chOff x="8528464" y="2905371"/>
            <a:chExt cx="3748213" cy="2108370"/>
          </a:xfrm>
        </p:grpSpPr>
        <p:pic>
          <p:nvPicPr>
            <p:cNvPr id="20" name="Image 19">
              <a:extLst>
                <a:ext uri="{FF2B5EF4-FFF2-40B4-BE49-F238E27FC236}">
                  <a16:creationId xmlns:a16="http://schemas.microsoft.com/office/drawing/2014/main" id="{44B822BF-A563-4F3D-8689-75BF6CECC2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8464" y="2905371"/>
              <a:ext cx="3748213" cy="2108370"/>
            </a:xfrm>
            <a:prstGeom prst="rect">
              <a:avLst/>
            </a:prstGeom>
          </p:spPr>
        </p:pic>
        <p:sp>
          <p:nvSpPr>
            <p:cNvPr id="24" name="Rectangle 23">
              <a:extLst>
                <a:ext uri="{FF2B5EF4-FFF2-40B4-BE49-F238E27FC236}">
                  <a16:creationId xmlns:a16="http://schemas.microsoft.com/office/drawing/2014/main" id="{A25BACC2-624E-4D46-89A1-258A2A9E803B}"/>
                </a:ext>
              </a:extLst>
            </p:cNvPr>
            <p:cNvSpPr/>
            <p:nvPr/>
          </p:nvSpPr>
          <p:spPr>
            <a:xfrm>
              <a:off x="8913924" y="4364792"/>
              <a:ext cx="619080" cy="215444"/>
            </a:xfrm>
            <a:prstGeom prst="rect">
              <a:avLst/>
            </a:prstGeom>
          </p:spPr>
          <p:txBody>
            <a:bodyPr wrap="none">
              <a:spAutoFit/>
            </a:bodyPr>
            <a:lstStyle/>
            <a:p>
              <a:r>
                <a:rPr lang="en-US" sz="800" dirty="0" err="1"/>
                <a:t>Hydroweb</a:t>
              </a:r>
              <a:endParaRPr lang="fr-FR" sz="800" dirty="0"/>
            </a:p>
          </p:txBody>
        </p:sp>
      </p:grpSp>
      <p:grpSp>
        <p:nvGrpSpPr>
          <p:cNvPr id="5" name="Groupe 4">
            <a:extLst>
              <a:ext uri="{FF2B5EF4-FFF2-40B4-BE49-F238E27FC236}">
                <a16:creationId xmlns:a16="http://schemas.microsoft.com/office/drawing/2014/main" id="{1303E512-2A33-47F4-8F96-25261BD0CE00}"/>
              </a:ext>
            </a:extLst>
          </p:cNvPr>
          <p:cNvGrpSpPr/>
          <p:nvPr/>
        </p:nvGrpSpPr>
        <p:grpSpPr>
          <a:xfrm>
            <a:off x="8400256" y="791755"/>
            <a:ext cx="3916164" cy="2269928"/>
            <a:chOff x="8400256" y="791755"/>
            <a:chExt cx="3916164" cy="2269928"/>
          </a:xfrm>
        </p:grpSpPr>
        <p:pic>
          <p:nvPicPr>
            <p:cNvPr id="17" name="Image 16">
              <a:extLst>
                <a:ext uri="{FF2B5EF4-FFF2-40B4-BE49-F238E27FC236}">
                  <a16:creationId xmlns:a16="http://schemas.microsoft.com/office/drawing/2014/main" id="{ED655D05-88B8-4C30-ABBE-841E7713C8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0256" y="791755"/>
              <a:ext cx="3916164" cy="2269928"/>
            </a:xfrm>
            <a:prstGeom prst="rect">
              <a:avLst/>
            </a:prstGeom>
          </p:spPr>
        </p:pic>
        <p:sp>
          <p:nvSpPr>
            <p:cNvPr id="26" name="Rectangle 25">
              <a:extLst>
                <a:ext uri="{FF2B5EF4-FFF2-40B4-BE49-F238E27FC236}">
                  <a16:creationId xmlns:a16="http://schemas.microsoft.com/office/drawing/2014/main" id="{683EC11D-64A7-4F8B-8D0A-286489977FE2}"/>
                </a:ext>
              </a:extLst>
            </p:cNvPr>
            <p:cNvSpPr/>
            <p:nvPr/>
          </p:nvSpPr>
          <p:spPr>
            <a:xfrm>
              <a:off x="8832304" y="2372644"/>
              <a:ext cx="619080" cy="215444"/>
            </a:xfrm>
            <a:prstGeom prst="rect">
              <a:avLst/>
            </a:prstGeom>
          </p:spPr>
          <p:txBody>
            <a:bodyPr wrap="none">
              <a:spAutoFit/>
            </a:bodyPr>
            <a:lstStyle/>
            <a:p>
              <a:r>
                <a:rPr lang="en-US" sz="800" dirty="0" err="1"/>
                <a:t>Hydroweb</a:t>
              </a:r>
              <a:endParaRPr lang="fr-FR" sz="800" dirty="0"/>
            </a:p>
          </p:txBody>
        </p:sp>
      </p:grpSp>
      <p:sp>
        <p:nvSpPr>
          <p:cNvPr id="27" name="Rectangle 26">
            <a:extLst>
              <a:ext uri="{FF2B5EF4-FFF2-40B4-BE49-F238E27FC236}">
                <a16:creationId xmlns:a16="http://schemas.microsoft.com/office/drawing/2014/main" id="{2185C027-DC61-49D3-AF84-07B70EE544AC}"/>
              </a:ext>
            </a:extLst>
          </p:cNvPr>
          <p:cNvSpPr/>
          <p:nvPr/>
        </p:nvSpPr>
        <p:spPr>
          <a:xfrm>
            <a:off x="5241046" y="2372644"/>
            <a:ext cx="619080" cy="215444"/>
          </a:xfrm>
          <a:prstGeom prst="rect">
            <a:avLst/>
          </a:prstGeom>
        </p:spPr>
        <p:txBody>
          <a:bodyPr wrap="none">
            <a:spAutoFit/>
          </a:bodyPr>
          <a:lstStyle/>
          <a:p>
            <a:r>
              <a:rPr lang="en-US" sz="800" dirty="0" err="1"/>
              <a:t>Hydroweb</a:t>
            </a:r>
            <a:endParaRPr lang="fr-FR" sz="800" dirty="0"/>
          </a:p>
        </p:txBody>
      </p:sp>
      <p:sp>
        <p:nvSpPr>
          <p:cNvPr id="28" name="Rectangle 27">
            <a:extLst>
              <a:ext uri="{FF2B5EF4-FFF2-40B4-BE49-F238E27FC236}">
                <a16:creationId xmlns:a16="http://schemas.microsoft.com/office/drawing/2014/main" id="{B6FABAA3-6A49-4E85-BDC2-83EDA73FE83C}"/>
              </a:ext>
            </a:extLst>
          </p:cNvPr>
          <p:cNvSpPr/>
          <p:nvPr/>
        </p:nvSpPr>
        <p:spPr>
          <a:xfrm>
            <a:off x="1199456" y="6516052"/>
            <a:ext cx="3941341" cy="369332"/>
          </a:xfrm>
          <a:prstGeom prst="rect">
            <a:avLst/>
          </a:prstGeom>
        </p:spPr>
        <p:txBody>
          <a:bodyPr wrap="square">
            <a:spAutoFit/>
          </a:bodyPr>
          <a:lstStyle/>
          <a:p>
            <a:r>
              <a:rPr lang="fr-FR" i="1" dirty="0"/>
              <a:t>   2020-10-03 Sentinel-2A</a:t>
            </a:r>
          </a:p>
        </p:txBody>
      </p:sp>
      <p:sp>
        <p:nvSpPr>
          <p:cNvPr id="29" name="Rectangle 28">
            <a:extLst>
              <a:ext uri="{FF2B5EF4-FFF2-40B4-BE49-F238E27FC236}">
                <a16:creationId xmlns:a16="http://schemas.microsoft.com/office/drawing/2014/main" id="{B67F1B9D-BE99-4B04-945F-9C870037F0A4}"/>
              </a:ext>
            </a:extLst>
          </p:cNvPr>
          <p:cNvSpPr/>
          <p:nvPr/>
        </p:nvSpPr>
        <p:spPr>
          <a:xfrm>
            <a:off x="273181" y="3424705"/>
            <a:ext cx="4634033" cy="369332"/>
          </a:xfrm>
          <a:prstGeom prst="rect">
            <a:avLst/>
          </a:prstGeom>
        </p:spPr>
        <p:txBody>
          <a:bodyPr wrap="square">
            <a:spAutoFit/>
          </a:bodyPr>
          <a:lstStyle/>
          <a:p>
            <a:r>
              <a:rPr lang="fr-FR" i="1" dirty="0"/>
              <a:t> 2019-02-06 Sentinel-2A</a:t>
            </a:r>
          </a:p>
        </p:txBody>
      </p:sp>
      <p:pic>
        <p:nvPicPr>
          <p:cNvPr id="30" name="Image 29">
            <a:extLst>
              <a:ext uri="{FF2B5EF4-FFF2-40B4-BE49-F238E27FC236}">
                <a16:creationId xmlns:a16="http://schemas.microsoft.com/office/drawing/2014/main" id="{0630A5E3-75CA-41A6-BA70-BBC09F4819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675" y="791755"/>
            <a:ext cx="4568539" cy="2714250"/>
          </a:xfrm>
          <a:prstGeom prst="rect">
            <a:avLst/>
          </a:prstGeom>
        </p:spPr>
      </p:pic>
      <p:pic>
        <p:nvPicPr>
          <p:cNvPr id="31" name="Image 30">
            <a:extLst>
              <a:ext uri="{FF2B5EF4-FFF2-40B4-BE49-F238E27FC236}">
                <a16:creationId xmlns:a16="http://schemas.microsoft.com/office/drawing/2014/main" id="{2C5BE7AE-13C1-4961-ADFC-12E36FEE56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5654" y="3866045"/>
            <a:ext cx="4582798" cy="2722721"/>
          </a:xfrm>
          <a:prstGeom prst="rect">
            <a:avLst/>
          </a:prstGeom>
        </p:spPr>
      </p:pic>
      <p:sp>
        <p:nvSpPr>
          <p:cNvPr id="32" name="Rectangle 31">
            <a:extLst>
              <a:ext uri="{FF2B5EF4-FFF2-40B4-BE49-F238E27FC236}">
                <a16:creationId xmlns:a16="http://schemas.microsoft.com/office/drawing/2014/main" id="{E459ED3A-4F5A-4583-957B-3FDE50E57B8D}"/>
              </a:ext>
            </a:extLst>
          </p:cNvPr>
          <p:cNvSpPr/>
          <p:nvPr/>
        </p:nvSpPr>
        <p:spPr>
          <a:xfrm>
            <a:off x="318246" y="6364056"/>
            <a:ext cx="445346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33" name="Rectangle 32">
            <a:extLst>
              <a:ext uri="{FF2B5EF4-FFF2-40B4-BE49-F238E27FC236}">
                <a16:creationId xmlns:a16="http://schemas.microsoft.com/office/drawing/2014/main" id="{2033F744-3908-4A2C-8FB8-4AF08D03BBB5}"/>
              </a:ext>
            </a:extLst>
          </p:cNvPr>
          <p:cNvSpPr/>
          <p:nvPr/>
        </p:nvSpPr>
        <p:spPr>
          <a:xfrm>
            <a:off x="262189" y="3264072"/>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25929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40115D6-52E3-4C6A-999D-ED17A8B651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51119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C7CE539-D306-4C10-B907-FB69FB990F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re 1"/>
          <p:cNvSpPr>
            <a:spLocks noGrp="1"/>
          </p:cNvSpPr>
          <p:nvPr>
            <p:ph type="title"/>
          </p:nvPr>
        </p:nvSpPr>
        <p:spPr/>
        <p:txBody>
          <a:bodyPr/>
          <a:lstStyle/>
          <a:p>
            <a:r>
              <a:rPr lang="fr-FR" dirty="0">
                <a:solidFill>
                  <a:schemeClr val="bg1"/>
                </a:solidFill>
              </a:rPr>
              <a:t>Rivers	</a:t>
            </a:r>
          </a:p>
        </p:txBody>
      </p:sp>
      <p:sp>
        <p:nvSpPr>
          <p:cNvPr id="3" name="Espace réservé du texte 2"/>
          <p:cNvSpPr>
            <a:spLocks noGrp="1"/>
          </p:cNvSpPr>
          <p:nvPr>
            <p:ph type="body" idx="1"/>
          </p:nvPr>
        </p:nvSpPr>
        <p:spPr/>
        <p:txBody>
          <a:bodyPr/>
          <a:lstStyle/>
          <a:p>
            <a:endParaRPr lang="fr-FR" dirty="0"/>
          </a:p>
        </p:txBody>
      </p:sp>
      <p:sp>
        <p:nvSpPr>
          <p:cNvPr id="6" name="ZoneTexte 5">
            <a:extLst>
              <a:ext uri="{FF2B5EF4-FFF2-40B4-BE49-F238E27FC236}">
                <a16:creationId xmlns:a16="http://schemas.microsoft.com/office/drawing/2014/main" id="{2C3CE835-4C39-471F-8477-9CFC59B74CAF}"/>
              </a:ext>
            </a:extLst>
          </p:cNvPr>
          <p:cNvSpPr txBox="1"/>
          <p:nvPr/>
        </p:nvSpPr>
        <p:spPr>
          <a:xfrm>
            <a:off x="-24680" y="6597352"/>
            <a:ext cx="5654625" cy="307777"/>
          </a:xfrm>
          <a:prstGeom prst="rect">
            <a:avLst/>
          </a:prstGeom>
          <a:noFill/>
        </p:spPr>
        <p:txBody>
          <a:bodyPr wrap="none" rtlCol="0">
            <a:spAutoFit/>
          </a:bodyPr>
          <a:lstStyle/>
          <a:p>
            <a:r>
              <a:rPr lang="en-US" sz="1400" dirty="0">
                <a:solidFill>
                  <a:schemeClr val="bg2"/>
                </a:solidFill>
              </a:rPr>
              <a:t>Rio Negro and the </a:t>
            </a:r>
            <a:r>
              <a:rPr lang="en-US" sz="1400" dirty="0" err="1">
                <a:solidFill>
                  <a:schemeClr val="bg2"/>
                </a:solidFill>
              </a:rPr>
              <a:t>Solimões</a:t>
            </a:r>
            <a:r>
              <a:rPr lang="en-US" sz="1400" dirty="0">
                <a:solidFill>
                  <a:schemeClr val="bg2"/>
                </a:solidFill>
              </a:rPr>
              <a:t> River meeting to form the Amazon River © </a:t>
            </a:r>
            <a:r>
              <a:rPr lang="en-US" sz="1400" dirty="0" err="1">
                <a:solidFill>
                  <a:schemeClr val="bg2"/>
                </a:solidFill>
              </a:rPr>
              <a:t>Esa</a:t>
            </a:r>
            <a:endParaRPr lang="fr-FR" sz="1400"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20AB46F-BEAB-4A41-B8F0-EDDAF762CF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210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tabLst>
                <a:tab pos="11569700" algn="l"/>
                <a:tab pos="11926888" algn="l"/>
              </a:tabLst>
            </a:pPr>
            <a:r>
              <a:rPr lang="en-GB" dirty="0"/>
              <a:t>Seasonal variations monitoring – the Amazon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0" y="908720"/>
            <a:ext cx="4149525" cy="6048672"/>
          </a:xfrm>
        </p:spPr>
        <p:txBody>
          <a:bodyPr>
            <a:normAutofit fontScale="92500" lnSpcReduction="10000"/>
          </a:bodyPr>
          <a:lstStyle/>
          <a:p>
            <a:pPr marL="177800" indent="0">
              <a:buNone/>
            </a:pPr>
            <a:r>
              <a:rPr lang="en-US" dirty="0"/>
              <a:t>The Amazon shows impressive variations between seasons (up to 16 m). </a:t>
            </a:r>
          </a:p>
          <a:p>
            <a:pPr marL="177800" indent="0">
              <a:buNone/>
            </a:pPr>
            <a:r>
              <a:rPr lang="en-US" dirty="0"/>
              <a:t>This very high amplitude is one of the problems of in situ measurements in the Amazon basin, since it requires not one but a series of gauges cross to the shores to be able to monitor it</a:t>
            </a:r>
            <a:r>
              <a:rPr lang="fr-FR" dirty="0"/>
              <a:t> </a:t>
            </a:r>
          </a:p>
        </p:txBody>
      </p:sp>
      <p:pic>
        <p:nvPicPr>
          <p:cNvPr id="6" name="Image 5" descr="Une image contenant herbe, extérieur, eau, arbre&#10;&#10;Description générée automatiquement">
            <a:extLst>
              <a:ext uri="{FF2B5EF4-FFF2-40B4-BE49-F238E27FC236}">
                <a16:creationId xmlns:a16="http://schemas.microsoft.com/office/drawing/2014/main" id="{54EFBB97-E8F0-4C55-B170-CC2DF609AE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9525" y="4894164"/>
            <a:ext cx="3175000" cy="1803400"/>
          </a:xfrm>
          <a:prstGeom prst="rect">
            <a:avLst/>
          </a:prstGeom>
        </p:spPr>
      </p:pic>
      <p:pic>
        <p:nvPicPr>
          <p:cNvPr id="10" name="Image 9" descr="Une image contenant eau, extérieur&#10;&#10;Description générée automatiquement">
            <a:extLst>
              <a:ext uri="{FF2B5EF4-FFF2-40B4-BE49-F238E27FC236}">
                <a16:creationId xmlns:a16="http://schemas.microsoft.com/office/drawing/2014/main" id="{D8A132D4-D8BD-428E-A5EE-78B975F816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0600" y="4941168"/>
            <a:ext cx="3175000" cy="1803400"/>
          </a:xfrm>
          <a:prstGeom prst="rect">
            <a:avLst/>
          </a:prstGeom>
        </p:spPr>
      </p:pic>
      <p:pic>
        <p:nvPicPr>
          <p:cNvPr id="12" name="Image 11" descr="Une image contenant extérieur, herbe, ciel, terrain&#10;&#10;Description générée automatiquement">
            <a:extLst>
              <a:ext uri="{FF2B5EF4-FFF2-40B4-BE49-F238E27FC236}">
                <a16:creationId xmlns:a16="http://schemas.microsoft.com/office/drawing/2014/main" id="{C8A1471A-675D-4A5D-9852-528D2CA6F8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6" y="4826258"/>
            <a:ext cx="1108122" cy="1939213"/>
          </a:xfrm>
          <a:prstGeom prst="rect">
            <a:avLst/>
          </a:prstGeom>
        </p:spPr>
      </p:pic>
      <p:sp>
        <p:nvSpPr>
          <p:cNvPr id="3" name="ZoneTexte 2">
            <a:extLst>
              <a:ext uri="{FF2B5EF4-FFF2-40B4-BE49-F238E27FC236}">
                <a16:creationId xmlns:a16="http://schemas.microsoft.com/office/drawing/2014/main" id="{F4E7B301-5ED7-41BA-89E0-E738CCC0D6CF}"/>
              </a:ext>
            </a:extLst>
          </p:cNvPr>
          <p:cNvSpPr txBox="1"/>
          <p:nvPr/>
        </p:nvSpPr>
        <p:spPr>
          <a:xfrm>
            <a:off x="4079776" y="6503011"/>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sp>
        <p:nvSpPr>
          <p:cNvPr id="9" name="ZoneTexte 8">
            <a:extLst>
              <a:ext uri="{FF2B5EF4-FFF2-40B4-BE49-F238E27FC236}">
                <a16:creationId xmlns:a16="http://schemas.microsoft.com/office/drawing/2014/main" id="{6AE0C4B0-EE4D-4404-8DEC-FB13322666B4}"/>
              </a:ext>
            </a:extLst>
          </p:cNvPr>
          <p:cNvSpPr txBox="1"/>
          <p:nvPr/>
        </p:nvSpPr>
        <p:spPr>
          <a:xfrm>
            <a:off x="8904312" y="6525344"/>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sp>
        <p:nvSpPr>
          <p:cNvPr id="11" name="ZoneTexte 10">
            <a:extLst>
              <a:ext uri="{FF2B5EF4-FFF2-40B4-BE49-F238E27FC236}">
                <a16:creationId xmlns:a16="http://schemas.microsoft.com/office/drawing/2014/main" id="{7F2B1DA7-8AD9-42EF-9158-F24E0ACF2BCF}"/>
              </a:ext>
            </a:extLst>
          </p:cNvPr>
          <p:cNvSpPr txBox="1"/>
          <p:nvPr/>
        </p:nvSpPr>
        <p:spPr>
          <a:xfrm>
            <a:off x="7576789" y="6503011"/>
            <a:ext cx="920445" cy="276999"/>
          </a:xfrm>
          <a:prstGeom prst="rect">
            <a:avLst/>
          </a:prstGeom>
          <a:noFill/>
        </p:spPr>
        <p:txBody>
          <a:bodyPr wrap="none" rtlCol="0">
            <a:spAutoFit/>
          </a:bodyPr>
          <a:lstStyle/>
          <a:p>
            <a:r>
              <a:rPr lang="en-US" sz="600" dirty="0"/>
              <a:t>©</a:t>
            </a:r>
            <a:r>
              <a:rPr lang="pt-BR" sz="600" dirty="0"/>
              <a:t>D. Medeiros Moreira </a:t>
            </a:r>
            <a:br>
              <a:rPr lang="pt-BR" sz="600" dirty="0"/>
            </a:br>
            <a:r>
              <a:rPr lang="pt-BR" sz="600" dirty="0"/>
              <a:t>(CPRM, Brazil)</a:t>
            </a:r>
            <a:endParaRPr lang="fr-FR" sz="600" dirty="0"/>
          </a:p>
        </p:txBody>
      </p:sp>
      <p:grpSp>
        <p:nvGrpSpPr>
          <p:cNvPr id="5" name="Groupe 4">
            <a:extLst>
              <a:ext uri="{FF2B5EF4-FFF2-40B4-BE49-F238E27FC236}">
                <a16:creationId xmlns:a16="http://schemas.microsoft.com/office/drawing/2014/main" id="{703B95D4-10AF-4D11-8F6E-A83C506422DE}"/>
              </a:ext>
            </a:extLst>
          </p:cNvPr>
          <p:cNvGrpSpPr/>
          <p:nvPr/>
        </p:nvGrpSpPr>
        <p:grpSpPr>
          <a:xfrm>
            <a:off x="4408664" y="764704"/>
            <a:ext cx="7576440" cy="3788220"/>
            <a:chOff x="4408664" y="764704"/>
            <a:chExt cx="7576440" cy="3788220"/>
          </a:xfrm>
        </p:grpSpPr>
        <p:pic>
          <p:nvPicPr>
            <p:cNvPr id="4" name="Image 3" descr="Une image contenant ciel&#10;&#10;Description générée automatiquement">
              <a:extLst>
                <a:ext uri="{FF2B5EF4-FFF2-40B4-BE49-F238E27FC236}">
                  <a16:creationId xmlns:a16="http://schemas.microsoft.com/office/drawing/2014/main" id="{7C27A3C5-11F7-4F58-91CC-9064FB56F7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8664" y="764704"/>
              <a:ext cx="7576440" cy="3788220"/>
            </a:xfrm>
            <a:prstGeom prst="rect">
              <a:avLst/>
            </a:prstGeom>
          </p:spPr>
        </p:pic>
        <p:sp>
          <p:nvSpPr>
            <p:cNvPr id="13" name="Rectangle 12">
              <a:extLst>
                <a:ext uri="{FF2B5EF4-FFF2-40B4-BE49-F238E27FC236}">
                  <a16:creationId xmlns:a16="http://schemas.microsoft.com/office/drawing/2014/main" id="{EA876263-1D68-4243-9470-FD4D1CD94DA8}"/>
                </a:ext>
              </a:extLst>
            </p:cNvPr>
            <p:cNvSpPr/>
            <p:nvPr/>
          </p:nvSpPr>
          <p:spPr>
            <a:xfrm>
              <a:off x="4680516" y="3686835"/>
              <a:ext cx="724878" cy="246221"/>
            </a:xfrm>
            <a:prstGeom prst="rect">
              <a:avLst/>
            </a:prstGeom>
          </p:spPr>
          <p:txBody>
            <a:bodyPr wrap="none">
              <a:spAutoFit/>
            </a:bodyPr>
            <a:lstStyle/>
            <a:p>
              <a:r>
                <a:rPr lang="en-US" sz="1000" dirty="0" err="1"/>
                <a:t>Hydroweb</a:t>
              </a:r>
              <a:endParaRPr lang="fr-FR" sz="10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86CE08-ACED-45E0-8C8C-46DD75F8E3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87267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83D02-149E-4FAC-AF79-582A76CAEC3E}"/>
              </a:ext>
            </a:extLst>
          </p:cNvPr>
          <p:cNvSpPr>
            <a:spLocks noGrp="1"/>
          </p:cNvSpPr>
          <p:nvPr>
            <p:ph type="title"/>
          </p:nvPr>
        </p:nvSpPr>
        <p:spPr/>
        <p:txBody>
          <a:bodyPr/>
          <a:lstStyle/>
          <a:p>
            <a:pPr>
              <a:tabLst>
                <a:tab pos="11658600" algn="l"/>
                <a:tab pos="11844338" algn="l"/>
              </a:tabLst>
            </a:pPr>
            <a:r>
              <a:rPr lang="en-US" dirty="0"/>
              <a:t>Forecasting rivers	</a:t>
            </a:r>
          </a:p>
        </p:txBody>
      </p:sp>
      <p:pic>
        <p:nvPicPr>
          <p:cNvPr id="6" name="Espace réservé du contenu 5">
            <a:extLst>
              <a:ext uri="{FF2B5EF4-FFF2-40B4-BE49-F238E27FC236}">
                <a16:creationId xmlns:a16="http://schemas.microsoft.com/office/drawing/2014/main" id="{C1665956-43E4-4DBC-BB2F-94E28475903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19323" y="954780"/>
            <a:ext cx="5775078" cy="2880320"/>
          </a:xfrm>
        </p:spPr>
      </p:pic>
      <p:sp>
        <p:nvSpPr>
          <p:cNvPr id="7" name="Espace réservé du contenu 6">
            <a:extLst>
              <a:ext uri="{FF2B5EF4-FFF2-40B4-BE49-F238E27FC236}">
                <a16:creationId xmlns:a16="http://schemas.microsoft.com/office/drawing/2014/main" id="{0E128AB8-5EDA-434F-9F72-EF79A21042CE}"/>
              </a:ext>
            </a:extLst>
          </p:cNvPr>
          <p:cNvSpPr>
            <a:spLocks noGrp="1"/>
          </p:cNvSpPr>
          <p:nvPr>
            <p:ph sz="half" idx="2"/>
          </p:nvPr>
        </p:nvSpPr>
        <p:spPr>
          <a:xfrm>
            <a:off x="24656" y="4524596"/>
            <a:ext cx="8482969" cy="2276873"/>
          </a:xfrm>
        </p:spPr>
        <p:txBody>
          <a:bodyPr>
            <a:normAutofit/>
          </a:bodyPr>
          <a:lstStyle/>
          <a:p>
            <a:pPr marL="177800" indent="0">
              <a:buNone/>
            </a:pPr>
            <a:r>
              <a:rPr lang="en-US" dirty="0"/>
              <a:t>Combining Jason-2 Ganges-Brahmaputra levels with a  model enable to forecast water level 5 days in advance. A 20-day Jason-2 based forecasting of flooding during Aug 1, 2012 to Aug 20, 2012 was  demonstrated in a real-time operational environment.</a:t>
            </a:r>
            <a:endParaRPr lang="fr-FR" dirty="0"/>
          </a:p>
        </p:txBody>
      </p:sp>
      <p:sp>
        <p:nvSpPr>
          <p:cNvPr id="9" name="Espace réservé du contenu 6">
            <a:extLst>
              <a:ext uri="{FF2B5EF4-FFF2-40B4-BE49-F238E27FC236}">
                <a16:creationId xmlns:a16="http://schemas.microsoft.com/office/drawing/2014/main" id="{EDB2E47E-6983-4DBE-9FC2-DDE20518502C}"/>
              </a:ext>
            </a:extLst>
          </p:cNvPr>
          <p:cNvSpPr txBox="1">
            <a:spLocks/>
          </p:cNvSpPr>
          <p:nvPr/>
        </p:nvSpPr>
        <p:spPr>
          <a:xfrm>
            <a:off x="5842446" y="764703"/>
            <a:ext cx="2485802" cy="3456385"/>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en-US" dirty="0"/>
              <a:t>Altimetry observations can be used in forecasting downstream events like flood. </a:t>
            </a:r>
          </a:p>
        </p:txBody>
      </p:sp>
      <p:sp>
        <p:nvSpPr>
          <p:cNvPr id="10" name="ZoneTexte 9">
            <a:extLst>
              <a:ext uri="{FF2B5EF4-FFF2-40B4-BE49-F238E27FC236}">
                <a16:creationId xmlns:a16="http://schemas.microsoft.com/office/drawing/2014/main" id="{E4ABC230-9020-4BCC-AEB7-86316ACCA829}"/>
              </a:ext>
            </a:extLst>
          </p:cNvPr>
          <p:cNvSpPr txBox="1"/>
          <p:nvPr/>
        </p:nvSpPr>
        <p:spPr>
          <a:xfrm>
            <a:off x="219322" y="3702010"/>
            <a:ext cx="5216207" cy="584775"/>
          </a:xfrm>
          <a:prstGeom prst="rect">
            <a:avLst/>
          </a:prstGeom>
          <a:noFill/>
        </p:spPr>
        <p:txBody>
          <a:bodyPr wrap="square" rtlCol="0">
            <a:spAutoFit/>
          </a:bodyPr>
          <a:lstStyle/>
          <a:p>
            <a:r>
              <a:rPr lang="en-US" sz="1600" dirty="0"/>
              <a:t>Minimum time it takes flood waves to exit the global river network.</a:t>
            </a:r>
            <a:endParaRPr lang="fr-FR" sz="1600" dirty="0"/>
          </a:p>
        </p:txBody>
      </p:sp>
      <p:grpSp>
        <p:nvGrpSpPr>
          <p:cNvPr id="4" name="Groupe 3">
            <a:extLst>
              <a:ext uri="{FF2B5EF4-FFF2-40B4-BE49-F238E27FC236}">
                <a16:creationId xmlns:a16="http://schemas.microsoft.com/office/drawing/2014/main" id="{65A91592-D2E7-41D3-B9A8-0A7017D97AC4}"/>
              </a:ext>
            </a:extLst>
          </p:cNvPr>
          <p:cNvGrpSpPr/>
          <p:nvPr/>
        </p:nvGrpSpPr>
        <p:grpSpPr>
          <a:xfrm>
            <a:off x="8299969" y="764704"/>
            <a:ext cx="3999309" cy="5206106"/>
            <a:chOff x="8299969" y="764704"/>
            <a:chExt cx="3999309" cy="5206106"/>
          </a:xfrm>
        </p:grpSpPr>
        <p:pic>
          <p:nvPicPr>
            <p:cNvPr id="8" name="Image 7">
              <a:extLst>
                <a:ext uri="{FF2B5EF4-FFF2-40B4-BE49-F238E27FC236}">
                  <a16:creationId xmlns:a16="http://schemas.microsoft.com/office/drawing/2014/main" id="{1408FCA1-2DA7-48DC-B1B0-3A4F73F1D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969" y="764704"/>
              <a:ext cx="3892032" cy="4968552"/>
            </a:xfrm>
            <a:prstGeom prst="rect">
              <a:avLst/>
            </a:prstGeom>
          </p:spPr>
        </p:pic>
        <p:sp>
          <p:nvSpPr>
            <p:cNvPr id="3" name="Rectangle 2">
              <a:extLst>
                <a:ext uri="{FF2B5EF4-FFF2-40B4-BE49-F238E27FC236}">
                  <a16:creationId xmlns:a16="http://schemas.microsoft.com/office/drawing/2014/main" id="{455626B1-120E-4B5D-A0DB-8D0013493BA0}"/>
                </a:ext>
              </a:extLst>
            </p:cNvPr>
            <p:cNvSpPr/>
            <p:nvPr/>
          </p:nvSpPr>
          <p:spPr>
            <a:xfrm>
              <a:off x="8760296" y="5663033"/>
              <a:ext cx="3538982" cy="307777"/>
            </a:xfrm>
            <a:prstGeom prst="rect">
              <a:avLst/>
            </a:prstGeom>
          </p:spPr>
          <p:txBody>
            <a:bodyPr wrap="none">
              <a:spAutoFit/>
            </a:bodyPr>
            <a:lstStyle/>
            <a:p>
              <a:r>
                <a:rPr lang="en-US" sz="1400" dirty="0">
                  <a:hlinkClick r:id="rId5"/>
                </a:rPr>
                <a:t>Flood Forecasting and Warning Center (FFWC)</a:t>
              </a:r>
              <a:endParaRPr lang="fr-FR" sz="1400" dirty="0"/>
            </a:p>
          </p:txBody>
        </p:sp>
      </p:grpSp>
      <p:sp>
        <p:nvSpPr>
          <p:cNvPr id="5" name="ZoneTexte 4">
            <a:extLst>
              <a:ext uri="{FF2B5EF4-FFF2-40B4-BE49-F238E27FC236}">
                <a16:creationId xmlns:a16="http://schemas.microsoft.com/office/drawing/2014/main" id="{5CC279E0-38AD-4A7D-AED4-00D68DD12127}"/>
              </a:ext>
            </a:extLst>
          </p:cNvPr>
          <p:cNvSpPr txBox="1"/>
          <p:nvPr/>
        </p:nvSpPr>
        <p:spPr>
          <a:xfrm>
            <a:off x="4605381" y="3575179"/>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spTree>
    <p:extLst>
      <p:ext uri="{BB962C8B-B14F-4D97-AF65-F5344CB8AC3E}">
        <p14:creationId xmlns:p14="http://schemas.microsoft.com/office/powerpoint/2010/main" val="285939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11EE752-A877-4ED5-9BA8-264BC21152B2}"/>
              </a:ext>
            </a:extLst>
          </p:cNvPr>
          <p:cNvGrpSpPr/>
          <p:nvPr/>
        </p:nvGrpSpPr>
        <p:grpSpPr>
          <a:xfrm>
            <a:off x="-24680" y="15240"/>
            <a:ext cx="12216680" cy="6878528"/>
            <a:chOff x="-24680" y="15240"/>
            <a:chExt cx="12216680" cy="6878528"/>
          </a:xfrm>
        </p:grpSpPr>
        <p:pic>
          <p:nvPicPr>
            <p:cNvPr id="9" name="Image 8">
              <a:extLst>
                <a:ext uri="{FF2B5EF4-FFF2-40B4-BE49-F238E27FC236}">
                  <a16:creationId xmlns:a16="http://schemas.microsoft.com/office/drawing/2014/main" id="{D32A859E-4C36-4397-88D5-2C40DBE893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12192000" cy="6827520"/>
            </a:xfrm>
            <a:prstGeom prst="rect">
              <a:avLst/>
            </a:prstGeom>
          </p:spPr>
        </p:pic>
        <p:sp>
          <p:nvSpPr>
            <p:cNvPr id="10" name="ZoneTexte 9">
              <a:extLst>
                <a:ext uri="{FF2B5EF4-FFF2-40B4-BE49-F238E27FC236}">
                  <a16:creationId xmlns:a16="http://schemas.microsoft.com/office/drawing/2014/main" id="{ABE76295-AC26-49CF-A523-8B6912F1043A}"/>
                </a:ext>
              </a:extLst>
            </p:cNvPr>
            <p:cNvSpPr txBox="1"/>
            <p:nvPr/>
          </p:nvSpPr>
          <p:spPr>
            <a:xfrm>
              <a:off x="-24680" y="6585991"/>
              <a:ext cx="2209195" cy="307777"/>
            </a:xfrm>
            <a:prstGeom prst="rect">
              <a:avLst/>
            </a:prstGeom>
            <a:noFill/>
          </p:spPr>
          <p:txBody>
            <a:bodyPr wrap="none" rtlCol="0">
              <a:spAutoFit/>
            </a:bodyPr>
            <a:lstStyle/>
            <a:p>
              <a:r>
                <a:rPr lang="fr-FR" sz="1400" dirty="0">
                  <a:solidFill>
                    <a:schemeClr val="bg2"/>
                  </a:solidFill>
                </a:rPr>
                <a:t>Lake Natron </a:t>
              </a:r>
              <a:r>
                <a:rPr lang="fr-FR" sz="1400" dirty="0" err="1">
                  <a:solidFill>
                    <a:schemeClr val="bg2"/>
                  </a:solidFill>
                </a:rPr>
                <a:t>Tanzania</a:t>
              </a:r>
              <a:r>
                <a:rPr lang="fr-FR" sz="1400" dirty="0">
                  <a:solidFill>
                    <a:schemeClr val="bg2"/>
                  </a:solidFill>
                </a:rPr>
                <a:t> © Esa</a:t>
              </a:r>
            </a:p>
          </p:txBody>
        </p:sp>
      </p:grpSp>
      <p:sp>
        <p:nvSpPr>
          <p:cNvPr id="2" name="Titre 1"/>
          <p:cNvSpPr>
            <a:spLocks noGrp="1"/>
          </p:cNvSpPr>
          <p:nvPr>
            <p:ph type="title"/>
          </p:nvPr>
        </p:nvSpPr>
        <p:spPr/>
        <p:txBody>
          <a:bodyPr/>
          <a:lstStyle/>
          <a:p>
            <a:r>
              <a:rPr lang="en-029" dirty="0">
                <a:solidFill>
                  <a:schemeClr val="bg1"/>
                </a:solidFill>
              </a:rPr>
              <a:t>Lakes	</a:t>
            </a:r>
          </a:p>
        </p:txBody>
      </p:sp>
      <p:sp>
        <p:nvSpPr>
          <p:cNvPr id="5" name="Espace réservé du texte 4">
            <a:extLst>
              <a:ext uri="{FF2B5EF4-FFF2-40B4-BE49-F238E27FC236}">
                <a16:creationId xmlns:a16="http://schemas.microsoft.com/office/drawing/2014/main" id="{DC5EE8FD-D899-4FCB-9F42-F82C48FF20B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004004545"/>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7524</TotalTime>
  <Words>2525</Words>
  <Application>Microsoft Office PowerPoint</Application>
  <PresentationFormat>Grand écran</PresentationFormat>
  <Paragraphs>179</Paragraphs>
  <Slides>26</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Candara</vt:lpstr>
      <vt:lpstr>2_Thème Office</vt:lpstr>
      <vt:lpstr>Water heights (altimetry): How are they used?</vt:lpstr>
      <vt:lpstr>At stakes </vt:lpstr>
      <vt:lpstr>Présentation PowerPoint</vt:lpstr>
      <vt:lpstr>Rivers </vt:lpstr>
      <vt:lpstr>Présentation PowerPoint</vt:lpstr>
      <vt:lpstr>Seasonal variations monitoring – the Amazon </vt:lpstr>
      <vt:lpstr>Présentation PowerPoint</vt:lpstr>
      <vt:lpstr>Forecasting rivers </vt:lpstr>
      <vt:lpstr>Lakes </vt:lpstr>
      <vt:lpstr>Présentation PowerPoint</vt:lpstr>
      <vt:lpstr>Lake Chad </vt:lpstr>
      <vt:lpstr>Présentation PowerPoint</vt:lpstr>
      <vt:lpstr>Aral Sea </vt:lpstr>
      <vt:lpstr>Présentation PowerPoint</vt:lpstr>
      <vt:lpstr>Lake Poyang (China)  </vt:lpstr>
      <vt:lpstr>Présentation PowerPoint</vt:lpstr>
      <vt:lpstr>American Great Lakes </vt:lpstr>
      <vt:lpstr>Small water bodies </vt:lpstr>
      <vt:lpstr>Présentation PowerPoint</vt:lpstr>
      <vt:lpstr>Small water bodies: SAR mode capabilities </vt:lpstr>
      <vt:lpstr>Wetlands </vt:lpstr>
      <vt:lpstr>Présentation PowerPoint</vt:lpstr>
      <vt:lpstr>Ob’s bogs and wetlands </vt:lpstr>
      <vt:lpstr>Présentation PowerPoint</vt:lpstr>
      <vt:lpstr>Pantanal wetlands </vt:lpstr>
      <vt:lpstr>Pantanal 2020 drought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334</cp:revision>
  <dcterms:created xsi:type="dcterms:W3CDTF">2015-04-27T09:20:21Z</dcterms:created>
  <dcterms:modified xsi:type="dcterms:W3CDTF">2020-11-26T12:05:51Z</dcterms:modified>
</cp:coreProperties>
</file>