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5" r:id="rId2"/>
    <p:sldId id="369" r:id="rId3"/>
    <p:sldId id="370" r:id="rId4"/>
    <p:sldId id="372" r:id="rId5"/>
    <p:sldId id="371" r:id="rId6"/>
    <p:sldId id="374" r:id="rId7"/>
    <p:sldId id="378" r:id="rId8"/>
    <p:sldId id="392" r:id="rId9"/>
    <p:sldId id="397" r:id="rId10"/>
    <p:sldId id="362" r:id="rId11"/>
    <p:sldId id="381" r:id="rId12"/>
    <p:sldId id="399" r:id="rId13"/>
    <p:sldId id="395" r:id="rId14"/>
    <p:sldId id="402" r:id="rId15"/>
    <p:sldId id="355" r:id="rId16"/>
    <p:sldId id="403" r:id="rId17"/>
    <p:sldId id="396" r:id="rId18"/>
    <p:sldId id="400" r:id="rId19"/>
    <p:sldId id="398" r:id="rId20"/>
    <p:sldId id="391" r:id="rId21"/>
    <p:sldId id="390" r:id="rId22"/>
    <p:sldId id="401" r:id="rId23"/>
    <p:sldId id="383" r:id="rId24"/>
    <p:sldId id="363" r:id="rId25"/>
    <p:sldId id="393" r:id="rId26"/>
    <p:sldId id="394" r:id="rId27"/>
    <p:sldId id="389" r:id="rId28"/>
    <p:sldId id="365" r:id="rId29"/>
    <p:sldId id="366"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78986" autoAdjust="0"/>
  </p:normalViewPr>
  <p:slideViewPr>
    <p:cSldViewPr snapToGrid="0" showGuides="1">
      <p:cViewPr varScale="1">
        <p:scale>
          <a:sx n="77" d="100"/>
          <a:sy n="77" d="100"/>
        </p:scale>
        <p:origin x="1050" y="96"/>
      </p:cViewPr>
      <p:guideLst>
        <p:guide orient="horz" pos="2160"/>
        <p:guide pos="3840"/>
      </p:guideLst>
    </p:cSldViewPr>
  </p:slideViewPr>
  <p:outlineViewPr>
    <p:cViewPr>
      <p:scale>
        <a:sx n="33" d="100"/>
        <a:sy n="33" d="100"/>
      </p:scale>
      <p:origin x="0" y="-1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487B57E5-72D0-440C-8113-4B8B3E80ABC3}"/>
    <pc:docChg chg="custSel modSld">
      <pc:chgData name="Rosmorduc Vinca" userId="ad80fc01-cf55-4376-a825-a887c8046f05" providerId="ADAL" clId="{487B57E5-72D0-440C-8113-4B8B3E80ABC3}" dt="2022-05-06T14:43:15.399" v="35" actId="166"/>
      <pc:docMkLst>
        <pc:docMk/>
      </pc:docMkLst>
      <pc:sldChg chg="modSp mod">
        <pc:chgData name="Rosmorduc Vinca" userId="ad80fc01-cf55-4376-a825-a887c8046f05" providerId="ADAL" clId="{487B57E5-72D0-440C-8113-4B8B3E80ABC3}" dt="2022-05-06T14:42:11.250" v="13" actId="27636"/>
        <pc:sldMkLst>
          <pc:docMk/>
          <pc:sldMk cId="1315643358" sldId="365"/>
        </pc:sldMkLst>
        <pc:spChg chg="mod">
          <ac:chgData name="Rosmorduc Vinca" userId="ad80fc01-cf55-4376-a825-a887c8046f05" providerId="ADAL" clId="{487B57E5-72D0-440C-8113-4B8B3E80ABC3}" dt="2022-05-06T14:42:11.250" v="13" actId="27636"/>
          <ac:spMkLst>
            <pc:docMk/>
            <pc:sldMk cId="1315643358" sldId="365"/>
            <ac:spMk id="2" creationId="{68FCF44F-02AC-4734-B6E1-0E4D46FBEAD7}"/>
          </ac:spMkLst>
        </pc:spChg>
      </pc:sldChg>
      <pc:sldChg chg="modSp mod">
        <pc:chgData name="Rosmorduc Vinca" userId="ad80fc01-cf55-4376-a825-a887c8046f05" providerId="ADAL" clId="{487B57E5-72D0-440C-8113-4B8B3E80ABC3}" dt="2022-05-06T14:42:11.264" v="14" actId="27636"/>
        <pc:sldMkLst>
          <pc:docMk/>
          <pc:sldMk cId="1985693380" sldId="366"/>
        </pc:sldMkLst>
        <pc:spChg chg="mod">
          <ac:chgData name="Rosmorduc Vinca" userId="ad80fc01-cf55-4376-a825-a887c8046f05" providerId="ADAL" clId="{487B57E5-72D0-440C-8113-4B8B3E80ABC3}" dt="2022-05-06T14:42:11.264" v="14" actId="27636"/>
          <ac:spMkLst>
            <pc:docMk/>
            <pc:sldMk cId="1985693380" sldId="366"/>
            <ac:spMk id="2" creationId="{B06B0254-F83B-4DB6-8AC6-EF4B83861C67}"/>
          </ac:spMkLst>
        </pc:spChg>
      </pc:sldChg>
      <pc:sldChg chg="modSp mod">
        <pc:chgData name="Rosmorduc Vinca" userId="ad80fc01-cf55-4376-a825-a887c8046f05" providerId="ADAL" clId="{487B57E5-72D0-440C-8113-4B8B3E80ABC3}" dt="2022-05-06T14:42:11.271" v="15" actId="27636"/>
        <pc:sldMkLst>
          <pc:docMk/>
          <pc:sldMk cId="1096520811" sldId="369"/>
        </pc:sldMkLst>
        <pc:spChg chg="mod">
          <ac:chgData name="Rosmorduc Vinca" userId="ad80fc01-cf55-4376-a825-a887c8046f05" providerId="ADAL" clId="{487B57E5-72D0-440C-8113-4B8B3E80ABC3}" dt="2022-05-06T14:42:11.271" v="15" actId="27636"/>
          <ac:spMkLst>
            <pc:docMk/>
            <pc:sldMk cId="1096520811" sldId="369"/>
            <ac:spMk id="4" creationId="{020CD7E8-CC3B-48AB-9FAD-E3925DBA8435}"/>
          </ac:spMkLst>
        </pc:spChg>
      </pc:sldChg>
      <pc:sldChg chg="modSp mod">
        <pc:chgData name="Rosmorduc Vinca" userId="ad80fc01-cf55-4376-a825-a887c8046f05" providerId="ADAL" clId="{487B57E5-72D0-440C-8113-4B8B3E80ABC3}" dt="2022-05-06T14:42:11.276" v="16" actId="27636"/>
        <pc:sldMkLst>
          <pc:docMk/>
          <pc:sldMk cId="3899884741" sldId="370"/>
        </pc:sldMkLst>
        <pc:spChg chg="mod">
          <ac:chgData name="Rosmorduc Vinca" userId="ad80fc01-cf55-4376-a825-a887c8046f05" providerId="ADAL" clId="{487B57E5-72D0-440C-8113-4B8B3E80ABC3}" dt="2022-05-06T14:42:11.276" v="16" actId="27636"/>
          <ac:spMkLst>
            <pc:docMk/>
            <pc:sldMk cId="3899884741" sldId="370"/>
            <ac:spMk id="2" creationId="{84C9EEC0-60E5-4455-B3C8-DCB21F77957C}"/>
          </ac:spMkLst>
        </pc:spChg>
      </pc:sldChg>
      <pc:sldChg chg="modSp mod">
        <pc:chgData name="Rosmorduc Vinca" userId="ad80fc01-cf55-4376-a825-a887c8046f05" providerId="ADAL" clId="{487B57E5-72D0-440C-8113-4B8B3E80ABC3}" dt="2022-05-06T14:42:11.284" v="18" actId="27636"/>
        <pc:sldMkLst>
          <pc:docMk/>
          <pc:sldMk cId="1184145996" sldId="371"/>
        </pc:sldMkLst>
        <pc:spChg chg="mod">
          <ac:chgData name="Rosmorduc Vinca" userId="ad80fc01-cf55-4376-a825-a887c8046f05" providerId="ADAL" clId="{487B57E5-72D0-440C-8113-4B8B3E80ABC3}" dt="2022-05-06T14:42:11.284" v="18" actId="27636"/>
          <ac:spMkLst>
            <pc:docMk/>
            <pc:sldMk cId="1184145996" sldId="371"/>
            <ac:spMk id="2" creationId="{62EF06DC-7185-41E9-8CEE-CB31D82C74B3}"/>
          </ac:spMkLst>
        </pc:spChg>
      </pc:sldChg>
      <pc:sldChg chg="modSp mod">
        <pc:chgData name="Rosmorduc Vinca" userId="ad80fc01-cf55-4376-a825-a887c8046f05" providerId="ADAL" clId="{487B57E5-72D0-440C-8113-4B8B3E80ABC3}" dt="2022-05-06T14:42:11.280" v="17" actId="27636"/>
        <pc:sldMkLst>
          <pc:docMk/>
          <pc:sldMk cId="3192978404" sldId="372"/>
        </pc:sldMkLst>
        <pc:spChg chg="mod">
          <ac:chgData name="Rosmorduc Vinca" userId="ad80fc01-cf55-4376-a825-a887c8046f05" providerId="ADAL" clId="{487B57E5-72D0-440C-8113-4B8B3E80ABC3}" dt="2022-05-06T14:42:11.280" v="17" actId="27636"/>
          <ac:spMkLst>
            <pc:docMk/>
            <pc:sldMk cId="3192978404" sldId="372"/>
            <ac:spMk id="2" creationId="{CD2ECEF8-E79C-4EA9-9BB4-BAFF012975C9}"/>
          </ac:spMkLst>
        </pc:spChg>
      </pc:sldChg>
      <pc:sldChg chg="modSp mod">
        <pc:chgData name="Rosmorduc Vinca" userId="ad80fc01-cf55-4376-a825-a887c8046f05" providerId="ADAL" clId="{487B57E5-72D0-440C-8113-4B8B3E80ABC3}" dt="2022-05-06T14:42:11.291" v="19" actId="27636"/>
        <pc:sldMkLst>
          <pc:docMk/>
          <pc:sldMk cId="462555122" sldId="374"/>
        </pc:sldMkLst>
        <pc:spChg chg="mod">
          <ac:chgData name="Rosmorduc Vinca" userId="ad80fc01-cf55-4376-a825-a887c8046f05" providerId="ADAL" clId="{487B57E5-72D0-440C-8113-4B8B3E80ABC3}" dt="2022-05-06T14:42:11.291" v="19" actId="27636"/>
          <ac:spMkLst>
            <pc:docMk/>
            <pc:sldMk cId="462555122" sldId="374"/>
            <ac:spMk id="2" creationId="{BF63D7CC-9B35-4BC8-8525-724F028F1AC2}"/>
          </ac:spMkLst>
        </pc:spChg>
      </pc:sldChg>
      <pc:sldChg chg="modSp mod">
        <pc:chgData name="Rosmorduc Vinca" userId="ad80fc01-cf55-4376-a825-a887c8046f05" providerId="ADAL" clId="{487B57E5-72D0-440C-8113-4B8B3E80ABC3}" dt="2022-05-06T14:42:11.295" v="20" actId="27636"/>
        <pc:sldMkLst>
          <pc:docMk/>
          <pc:sldMk cId="1074696204" sldId="378"/>
        </pc:sldMkLst>
        <pc:spChg chg="mod">
          <ac:chgData name="Rosmorduc Vinca" userId="ad80fc01-cf55-4376-a825-a887c8046f05" providerId="ADAL" clId="{487B57E5-72D0-440C-8113-4B8B3E80ABC3}" dt="2022-05-06T14:42:11.295" v="20" actId="27636"/>
          <ac:spMkLst>
            <pc:docMk/>
            <pc:sldMk cId="1074696204" sldId="378"/>
            <ac:spMk id="2" creationId="{45FF4112-33C3-44DB-BAE8-2470A72EA53F}"/>
          </ac:spMkLst>
        </pc:spChg>
      </pc:sldChg>
      <pc:sldChg chg="modSp mod">
        <pc:chgData name="Rosmorduc Vinca" userId="ad80fc01-cf55-4376-a825-a887c8046f05" providerId="ADAL" clId="{487B57E5-72D0-440C-8113-4B8B3E80ABC3}" dt="2022-05-06T14:42:11.305" v="22" actId="27636"/>
        <pc:sldMkLst>
          <pc:docMk/>
          <pc:sldMk cId="202270096" sldId="381"/>
        </pc:sldMkLst>
        <pc:spChg chg="mod">
          <ac:chgData name="Rosmorduc Vinca" userId="ad80fc01-cf55-4376-a825-a887c8046f05" providerId="ADAL" clId="{487B57E5-72D0-440C-8113-4B8B3E80ABC3}" dt="2022-05-06T14:42:11.305" v="22" actId="27636"/>
          <ac:spMkLst>
            <pc:docMk/>
            <pc:sldMk cId="202270096" sldId="381"/>
            <ac:spMk id="2" creationId="{18D5211A-DF7C-471F-A5EF-D3597C20D801}"/>
          </ac:spMkLst>
        </pc:spChg>
      </pc:sldChg>
      <pc:sldChg chg="addSp delSp modSp mod">
        <pc:chgData name="Rosmorduc Vinca" userId="ad80fc01-cf55-4376-a825-a887c8046f05" providerId="ADAL" clId="{487B57E5-72D0-440C-8113-4B8B3E80ABC3}" dt="2022-05-06T14:42:55.653" v="33" actId="1076"/>
        <pc:sldMkLst>
          <pc:docMk/>
          <pc:sldMk cId="2834688459" sldId="383"/>
        </pc:sldMkLst>
        <pc:spChg chg="mod">
          <ac:chgData name="Rosmorduc Vinca" userId="ad80fc01-cf55-4376-a825-a887c8046f05" providerId="ADAL" clId="{487B57E5-72D0-440C-8113-4B8B3E80ABC3}" dt="2022-05-06T14:42:11.222" v="10" actId="27636"/>
          <ac:spMkLst>
            <pc:docMk/>
            <pc:sldMk cId="2834688459" sldId="383"/>
            <ac:spMk id="2" creationId="{18D5211A-DF7C-471F-A5EF-D3597C20D801}"/>
          </ac:spMkLst>
        </pc:spChg>
        <pc:spChg chg="mod topLvl">
          <ac:chgData name="Rosmorduc Vinca" userId="ad80fc01-cf55-4376-a825-a887c8046f05" providerId="ADAL" clId="{487B57E5-72D0-440C-8113-4B8B3E80ABC3}" dt="2022-05-06T14:42:41.158" v="30" actId="164"/>
          <ac:spMkLst>
            <pc:docMk/>
            <pc:sldMk cId="2834688459" sldId="383"/>
            <ac:spMk id="4" creationId="{4CEEA38B-EE95-4CA4-8C60-62A3A2801BC0}"/>
          </ac:spMkLst>
        </pc:spChg>
        <pc:grpChg chg="add mod">
          <ac:chgData name="Rosmorduc Vinca" userId="ad80fc01-cf55-4376-a825-a887c8046f05" providerId="ADAL" clId="{487B57E5-72D0-440C-8113-4B8B3E80ABC3}" dt="2022-05-06T14:42:41.158" v="30" actId="164"/>
          <ac:grpSpMkLst>
            <pc:docMk/>
            <pc:sldMk cId="2834688459" sldId="383"/>
            <ac:grpSpMk id="5" creationId="{9419C862-387C-8F97-FDA8-41E634B68A11}"/>
          </ac:grpSpMkLst>
        </pc:grpChg>
        <pc:grpChg chg="mod">
          <ac:chgData name="Rosmorduc Vinca" userId="ad80fc01-cf55-4376-a825-a887c8046f05" providerId="ADAL" clId="{487B57E5-72D0-440C-8113-4B8B3E80ABC3}" dt="2022-05-06T14:42:55.653" v="33" actId="1076"/>
          <ac:grpSpMkLst>
            <pc:docMk/>
            <pc:sldMk cId="2834688459" sldId="383"/>
            <ac:grpSpMk id="8" creationId="{A747CF81-4E41-4ADF-9038-22C1ADAB23A7}"/>
          </ac:grpSpMkLst>
        </pc:grpChg>
        <pc:grpChg chg="del">
          <ac:chgData name="Rosmorduc Vinca" userId="ad80fc01-cf55-4376-a825-a887c8046f05" providerId="ADAL" clId="{487B57E5-72D0-440C-8113-4B8B3E80ABC3}" dt="2022-05-06T14:42:10.716" v="9" actId="165"/>
          <ac:grpSpMkLst>
            <pc:docMk/>
            <pc:sldMk cId="2834688459" sldId="383"/>
            <ac:grpSpMk id="9" creationId="{5C95F6F8-1538-4BF0-8C57-E105D9F4A645}"/>
          </ac:grpSpMkLst>
        </pc:grpChg>
        <pc:picChg chg="mod topLvl modCrop">
          <ac:chgData name="Rosmorduc Vinca" userId="ad80fc01-cf55-4376-a825-a887c8046f05" providerId="ADAL" clId="{487B57E5-72D0-440C-8113-4B8B3E80ABC3}" dt="2022-05-06T14:42:41.158" v="30" actId="164"/>
          <ac:picMkLst>
            <pc:docMk/>
            <pc:sldMk cId="2834688459" sldId="383"/>
            <ac:picMk id="3" creationId="{B7FF7CD2-842F-4535-9466-BED1A7769492}"/>
          </ac:picMkLst>
        </pc:picChg>
      </pc:sldChg>
      <pc:sldChg chg="modSp mod">
        <pc:chgData name="Rosmorduc Vinca" userId="ad80fc01-cf55-4376-a825-a887c8046f05" providerId="ADAL" clId="{487B57E5-72D0-440C-8113-4B8B3E80ABC3}" dt="2022-05-06T14:43:15.399" v="35" actId="166"/>
        <pc:sldMkLst>
          <pc:docMk/>
          <pc:sldMk cId="2470984274" sldId="389"/>
        </pc:sldMkLst>
        <pc:grpChg chg="ord">
          <ac:chgData name="Rosmorduc Vinca" userId="ad80fc01-cf55-4376-a825-a887c8046f05" providerId="ADAL" clId="{487B57E5-72D0-440C-8113-4B8B3E80ABC3}" dt="2022-05-06T14:43:15.399" v="35" actId="166"/>
          <ac:grpSpMkLst>
            <pc:docMk/>
            <pc:sldMk cId="2470984274" sldId="389"/>
            <ac:grpSpMk id="3" creationId="{5629B084-5B40-46CC-B601-678909B35139}"/>
          </ac:grpSpMkLst>
        </pc:grpChg>
        <pc:grpChg chg="mod">
          <ac:chgData name="Rosmorduc Vinca" userId="ad80fc01-cf55-4376-a825-a887c8046f05" providerId="ADAL" clId="{487B57E5-72D0-440C-8113-4B8B3E80ABC3}" dt="2022-05-06T14:43:11.541" v="34" actId="1076"/>
          <ac:grpSpMkLst>
            <pc:docMk/>
            <pc:sldMk cId="2470984274" sldId="389"/>
            <ac:grpSpMk id="4" creationId="{959022C3-6B26-4519-A204-18F497E6D8B5}"/>
          </ac:grpSpMkLst>
        </pc:grpChg>
      </pc:sldChg>
      <pc:sldChg chg="modSp mod">
        <pc:chgData name="Rosmorduc Vinca" userId="ad80fc01-cf55-4376-a825-a887c8046f05" providerId="ADAL" clId="{487B57E5-72D0-440C-8113-4B8B3E80ABC3}" dt="2022-05-06T14:42:11.329" v="26" actId="27636"/>
        <pc:sldMkLst>
          <pc:docMk/>
          <pc:sldMk cId="4024311149" sldId="390"/>
        </pc:sldMkLst>
        <pc:spChg chg="mod">
          <ac:chgData name="Rosmorduc Vinca" userId="ad80fc01-cf55-4376-a825-a887c8046f05" providerId="ADAL" clId="{487B57E5-72D0-440C-8113-4B8B3E80ABC3}" dt="2022-05-06T14:42:11.329" v="26" actId="27636"/>
          <ac:spMkLst>
            <pc:docMk/>
            <pc:sldMk cId="4024311149" sldId="390"/>
            <ac:spMk id="2" creationId="{18D5211A-DF7C-471F-A5EF-D3597C20D801}"/>
          </ac:spMkLst>
        </pc:spChg>
      </pc:sldChg>
      <pc:sldChg chg="modSp mod">
        <pc:chgData name="Rosmorduc Vinca" userId="ad80fc01-cf55-4376-a825-a887c8046f05" providerId="ADAL" clId="{487B57E5-72D0-440C-8113-4B8B3E80ABC3}" dt="2022-05-06T14:42:11.324" v="25" actId="27636"/>
        <pc:sldMkLst>
          <pc:docMk/>
          <pc:sldMk cId="2349362153" sldId="391"/>
        </pc:sldMkLst>
        <pc:spChg chg="mod">
          <ac:chgData name="Rosmorduc Vinca" userId="ad80fc01-cf55-4376-a825-a887c8046f05" providerId="ADAL" clId="{487B57E5-72D0-440C-8113-4B8B3E80ABC3}" dt="2022-05-06T14:42:11.324" v="25" actId="27636"/>
          <ac:spMkLst>
            <pc:docMk/>
            <pc:sldMk cId="2349362153" sldId="391"/>
            <ac:spMk id="2" creationId="{4BD2A56F-FFCE-41AA-ADED-CF14CBD69886}"/>
          </ac:spMkLst>
        </pc:spChg>
      </pc:sldChg>
      <pc:sldChg chg="modSp mod">
        <pc:chgData name="Rosmorduc Vinca" userId="ad80fc01-cf55-4376-a825-a887c8046f05" providerId="ADAL" clId="{487B57E5-72D0-440C-8113-4B8B3E80ABC3}" dt="2022-05-06T14:42:11.238" v="11" actId="27636"/>
        <pc:sldMkLst>
          <pc:docMk/>
          <pc:sldMk cId="1015967802" sldId="393"/>
        </pc:sldMkLst>
        <pc:spChg chg="mod">
          <ac:chgData name="Rosmorduc Vinca" userId="ad80fc01-cf55-4376-a825-a887c8046f05" providerId="ADAL" clId="{487B57E5-72D0-440C-8113-4B8B3E80ABC3}" dt="2022-05-06T14:42:11.238" v="11" actId="27636"/>
          <ac:spMkLst>
            <pc:docMk/>
            <pc:sldMk cId="1015967802" sldId="393"/>
            <ac:spMk id="2" creationId="{4A452FD8-C8A9-4336-B044-42C4244E16AE}"/>
          </ac:spMkLst>
        </pc:spChg>
      </pc:sldChg>
      <pc:sldChg chg="modSp mod">
        <pc:chgData name="Rosmorduc Vinca" userId="ad80fc01-cf55-4376-a825-a887c8046f05" providerId="ADAL" clId="{487B57E5-72D0-440C-8113-4B8B3E80ABC3}" dt="2022-05-06T14:42:11.247" v="12" actId="27636"/>
        <pc:sldMkLst>
          <pc:docMk/>
          <pc:sldMk cId="599806290" sldId="394"/>
        </pc:sldMkLst>
        <pc:spChg chg="mod">
          <ac:chgData name="Rosmorduc Vinca" userId="ad80fc01-cf55-4376-a825-a887c8046f05" providerId="ADAL" clId="{487B57E5-72D0-440C-8113-4B8B3E80ABC3}" dt="2022-05-06T14:42:11.247" v="12" actId="27636"/>
          <ac:spMkLst>
            <pc:docMk/>
            <pc:sldMk cId="599806290" sldId="394"/>
            <ac:spMk id="2" creationId="{30DD7C76-9492-42A5-9A79-3762B54CE852}"/>
          </ac:spMkLst>
        </pc:spChg>
      </pc:sldChg>
      <pc:sldChg chg="modSp mod">
        <pc:chgData name="Rosmorduc Vinca" userId="ad80fc01-cf55-4376-a825-a887c8046f05" providerId="ADAL" clId="{487B57E5-72D0-440C-8113-4B8B3E80ABC3}" dt="2022-05-06T14:42:11.315" v="23" actId="27636"/>
        <pc:sldMkLst>
          <pc:docMk/>
          <pc:sldMk cId="1341479347" sldId="396"/>
        </pc:sldMkLst>
        <pc:spChg chg="mod">
          <ac:chgData name="Rosmorduc Vinca" userId="ad80fc01-cf55-4376-a825-a887c8046f05" providerId="ADAL" clId="{487B57E5-72D0-440C-8113-4B8B3E80ABC3}" dt="2022-05-06T14:42:11.315" v="23" actId="27636"/>
          <ac:spMkLst>
            <pc:docMk/>
            <pc:sldMk cId="1341479347" sldId="396"/>
            <ac:spMk id="2" creationId="{BF7B9081-D45B-4DE6-AF5D-0F695C209100}"/>
          </ac:spMkLst>
        </pc:spChg>
      </pc:sldChg>
      <pc:sldChg chg="modSp mod">
        <pc:chgData name="Rosmorduc Vinca" userId="ad80fc01-cf55-4376-a825-a887c8046f05" providerId="ADAL" clId="{487B57E5-72D0-440C-8113-4B8B3E80ABC3}" dt="2022-05-06T14:42:11.301" v="21" actId="27636"/>
        <pc:sldMkLst>
          <pc:docMk/>
          <pc:sldMk cId="2363796531" sldId="397"/>
        </pc:sldMkLst>
        <pc:spChg chg="mod">
          <ac:chgData name="Rosmorduc Vinca" userId="ad80fc01-cf55-4376-a825-a887c8046f05" providerId="ADAL" clId="{487B57E5-72D0-440C-8113-4B8B3E80ABC3}" dt="2022-05-06T14:42:11.301" v="21" actId="27636"/>
          <ac:spMkLst>
            <pc:docMk/>
            <pc:sldMk cId="2363796531" sldId="397"/>
            <ac:spMk id="4" creationId="{A1B05B3D-90B5-4135-B8E7-55E86E076A42}"/>
          </ac:spMkLst>
        </pc:spChg>
      </pc:sldChg>
      <pc:sldChg chg="modSp mod">
        <pc:chgData name="Rosmorduc Vinca" userId="ad80fc01-cf55-4376-a825-a887c8046f05" providerId="ADAL" clId="{487B57E5-72D0-440C-8113-4B8B3E80ABC3}" dt="2022-05-06T14:42:11.320" v="24" actId="27636"/>
        <pc:sldMkLst>
          <pc:docMk/>
          <pc:sldMk cId="2962374914" sldId="398"/>
        </pc:sldMkLst>
        <pc:spChg chg="mod">
          <ac:chgData name="Rosmorduc Vinca" userId="ad80fc01-cf55-4376-a825-a887c8046f05" providerId="ADAL" clId="{487B57E5-72D0-440C-8113-4B8B3E80ABC3}" dt="2022-05-06T14:42:11.320" v="24" actId="27636"/>
          <ac:spMkLst>
            <pc:docMk/>
            <pc:sldMk cId="2962374914" sldId="398"/>
            <ac:spMk id="2" creationId="{576BC032-8226-411A-9167-A4CBCA501C07}"/>
          </ac:spMkLst>
        </pc:spChg>
      </pc:sldChg>
    </pc:docChg>
  </pc:docChgLst>
  <pc:docChgLst>
    <pc:chgData name="Rosmorduc Vinca" userId="ad80fc01-cf55-4376-a825-a887c8046f05" providerId="ADAL" clId="{B5D60191-30E5-42CC-AE24-3517C146E2B3}"/>
    <pc:docChg chg="delSld">
      <pc:chgData name="Rosmorduc Vinca" userId="ad80fc01-cf55-4376-a825-a887c8046f05" providerId="ADAL" clId="{B5D60191-30E5-42CC-AE24-3517C146E2B3}" dt="2021-08-26T14:06:05.284" v="1" actId="47"/>
      <pc:docMkLst>
        <pc:docMk/>
      </pc:docMkLst>
      <pc:sldChg chg="del">
        <pc:chgData name="Rosmorduc Vinca" userId="ad80fc01-cf55-4376-a825-a887c8046f05" providerId="ADAL" clId="{B5D60191-30E5-42CC-AE24-3517C146E2B3}" dt="2021-08-26T14:06:02.876" v="0" actId="2696"/>
        <pc:sldMkLst>
          <pc:docMk/>
          <pc:sldMk cId="282809392" sldId="361"/>
        </pc:sldMkLst>
      </pc:sldChg>
      <pc:sldChg chg="del">
        <pc:chgData name="Rosmorduc Vinca" userId="ad80fc01-cf55-4376-a825-a887c8046f05" providerId="ADAL" clId="{B5D60191-30E5-42CC-AE24-3517C146E2B3}" dt="2021-08-26T14:06:02.876" v="0" actId="2696"/>
        <pc:sldMkLst>
          <pc:docMk/>
          <pc:sldMk cId="34013648" sldId="376"/>
        </pc:sldMkLst>
      </pc:sldChg>
      <pc:sldChg chg="del">
        <pc:chgData name="Rosmorduc Vinca" userId="ad80fc01-cf55-4376-a825-a887c8046f05" providerId="ADAL" clId="{B5D60191-30E5-42CC-AE24-3517C146E2B3}" dt="2021-08-26T14:06:02.876" v="0" actId="2696"/>
        <pc:sldMkLst>
          <pc:docMk/>
          <pc:sldMk cId="4220442203" sldId="377"/>
        </pc:sldMkLst>
      </pc:sldChg>
      <pc:sldChg chg="del">
        <pc:chgData name="Rosmorduc Vinca" userId="ad80fc01-cf55-4376-a825-a887c8046f05" providerId="ADAL" clId="{B5D60191-30E5-42CC-AE24-3517C146E2B3}" dt="2021-08-26T14:06:05.284" v="1" actId="47"/>
        <pc:sldMkLst>
          <pc:docMk/>
          <pc:sldMk cId="3453399443" sldId="386"/>
        </pc:sldMkLst>
      </pc:sldChg>
    </pc:docChg>
  </pc:docChgLst>
  <pc:docChgLst>
    <pc:chgData name="Rosmorduc Vinca" userId="ad80fc01-cf55-4376-a825-a887c8046f05" providerId="ADAL" clId="{0ACCC0B1-5CB0-42D1-9699-BA27384946A1}"/>
    <pc:docChg chg="undo custSel addSld delSld modSld sldOrd">
      <pc:chgData name="Rosmorduc Vinca" userId="ad80fc01-cf55-4376-a825-a887c8046f05" providerId="ADAL" clId="{0ACCC0B1-5CB0-42D1-9699-BA27384946A1}" dt="2021-08-27T15:07:49.742" v="997" actId="1076"/>
      <pc:docMkLst>
        <pc:docMk/>
      </pc:docMkLst>
      <pc:sldChg chg="del">
        <pc:chgData name="Rosmorduc Vinca" userId="ad80fc01-cf55-4376-a825-a887c8046f05" providerId="ADAL" clId="{0ACCC0B1-5CB0-42D1-9699-BA27384946A1}" dt="2021-08-27T12:32:09.963" v="527" actId="47"/>
        <pc:sldMkLst>
          <pc:docMk/>
          <pc:sldMk cId="3105023577" sldId="350"/>
        </pc:sldMkLst>
      </pc:sldChg>
      <pc:sldChg chg="modSp mod">
        <pc:chgData name="Rosmorduc Vinca" userId="ad80fc01-cf55-4376-a825-a887c8046f05" providerId="ADAL" clId="{0ACCC0B1-5CB0-42D1-9699-BA27384946A1}" dt="2021-08-27T14:29:11.741" v="932"/>
        <pc:sldMkLst>
          <pc:docMk/>
          <pc:sldMk cId="2205149751" sldId="353"/>
        </pc:sldMkLst>
        <pc:spChg chg="mod">
          <ac:chgData name="Rosmorduc Vinca" userId="ad80fc01-cf55-4376-a825-a887c8046f05" providerId="ADAL" clId="{0ACCC0B1-5CB0-42D1-9699-BA27384946A1}" dt="2021-08-27T14:29:11.741" v="932"/>
          <ac:spMkLst>
            <pc:docMk/>
            <pc:sldMk cId="2205149751" sldId="353"/>
            <ac:spMk id="2" creationId="{430ABB24-7EC7-4946-95DE-E181F57F6F0F}"/>
          </ac:spMkLst>
        </pc:spChg>
      </pc:sldChg>
      <pc:sldChg chg="modSp add del mod">
        <pc:chgData name="Rosmorduc Vinca" userId="ad80fc01-cf55-4376-a825-a887c8046f05" providerId="ADAL" clId="{0ACCC0B1-5CB0-42D1-9699-BA27384946A1}" dt="2021-08-27T14:28:55.827" v="931" actId="20577"/>
        <pc:sldMkLst>
          <pc:docMk/>
          <pc:sldMk cId="299640499" sldId="355"/>
        </pc:sldMkLst>
        <pc:spChg chg="mod">
          <ac:chgData name="Rosmorduc Vinca" userId="ad80fc01-cf55-4376-a825-a887c8046f05" providerId="ADAL" clId="{0ACCC0B1-5CB0-42D1-9699-BA27384946A1}" dt="2021-08-27T14:28:55.827" v="931" actId="20577"/>
          <ac:spMkLst>
            <pc:docMk/>
            <pc:sldMk cId="299640499" sldId="355"/>
            <ac:spMk id="2" creationId="{E67A2DB0-9925-409D-84D3-8E344AFB2398}"/>
          </ac:spMkLst>
        </pc:spChg>
      </pc:sldChg>
      <pc:sldChg chg="del">
        <pc:chgData name="Rosmorduc Vinca" userId="ad80fc01-cf55-4376-a825-a887c8046f05" providerId="ADAL" clId="{0ACCC0B1-5CB0-42D1-9699-BA27384946A1}" dt="2021-08-27T12:31:10.124" v="457" actId="47"/>
        <pc:sldMkLst>
          <pc:docMk/>
          <pc:sldMk cId="1195912188" sldId="356"/>
        </pc:sldMkLst>
      </pc:sldChg>
      <pc:sldChg chg="addSp delSp modSp mod ord modNotesTx">
        <pc:chgData name="Rosmorduc Vinca" userId="ad80fc01-cf55-4376-a825-a887c8046f05" providerId="ADAL" clId="{0ACCC0B1-5CB0-42D1-9699-BA27384946A1}" dt="2021-08-27T14:39:33.118" v="993"/>
        <pc:sldMkLst>
          <pc:docMk/>
          <pc:sldMk cId="976094216" sldId="362"/>
        </pc:sldMkLst>
        <pc:spChg chg="mod">
          <ac:chgData name="Rosmorduc Vinca" userId="ad80fc01-cf55-4376-a825-a887c8046f05" providerId="ADAL" clId="{0ACCC0B1-5CB0-42D1-9699-BA27384946A1}" dt="2021-08-27T14:00:47.887" v="633" actId="404"/>
          <ac:spMkLst>
            <pc:docMk/>
            <pc:sldMk cId="976094216" sldId="362"/>
            <ac:spMk id="36865" creationId="{00000000-0000-0000-0000-000000000000}"/>
          </ac:spMkLst>
        </pc:spChg>
        <pc:spChg chg="mod">
          <ac:chgData name="Rosmorduc Vinca" userId="ad80fc01-cf55-4376-a825-a887c8046f05" providerId="ADAL" clId="{0ACCC0B1-5CB0-42D1-9699-BA27384946A1}" dt="2021-08-27T14:01:58.919" v="768" actId="1076"/>
          <ac:spMkLst>
            <pc:docMk/>
            <pc:sldMk cId="976094216" sldId="362"/>
            <ac:spMk id="36876" creationId="{00000000-0000-0000-0000-000000000000}"/>
          </ac:spMkLst>
        </pc:spChg>
        <pc:picChg chg="mod">
          <ac:chgData name="Rosmorduc Vinca" userId="ad80fc01-cf55-4376-a825-a887c8046f05" providerId="ADAL" clId="{0ACCC0B1-5CB0-42D1-9699-BA27384946A1}" dt="2021-08-27T14:02:01.111" v="769" actId="1076"/>
          <ac:picMkLst>
            <pc:docMk/>
            <pc:sldMk cId="976094216" sldId="362"/>
            <ac:picMk id="3" creationId="{758C1908-1742-435F-B425-95B426308ADC}"/>
          </ac:picMkLst>
        </pc:picChg>
        <pc:picChg chg="del">
          <ac:chgData name="Rosmorduc Vinca" userId="ad80fc01-cf55-4376-a825-a887c8046f05" providerId="ADAL" clId="{0ACCC0B1-5CB0-42D1-9699-BA27384946A1}" dt="2021-08-27T12:30:12.597" v="369" actId="478"/>
          <ac:picMkLst>
            <pc:docMk/>
            <pc:sldMk cId="976094216" sldId="362"/>
            <ac:picMk id="5" creationId="{9E795413-4F45-4B60-B5B4-EA762FAD90DE}"/>
          </ac:picMkLst>
        </pc:picChg>
        <pc:picChg chg="add mod">
          <ac:chgData name="Rosmorduc Vinca" userId="ad80fc01-cf55-4376-a825-a887c8046f05" providerId="ADAL" clId="{0ACCC0B1-5CB0-42D1-9699-BA27384946A1}" dt="2021-08-27T14:39:33.118" v="993"/>
          <ac:picMkLst>
            <pc:docMk/>
            <pc:sldMk cId="976094216" sldId="362"/>
            <ac:picMk id="6" creationId="{4F9D7C31-DD39-436E-B312-E1A1D7B05200}"/>
          </ac:picMkLst>
        </pc:picChg>
      </pc:sldChg>
      <pc:sldChg chg="addSp delSp modSp mod">
        <pc:chgData name="Rosmorduc Vinca" userId="ad80fc01-cf55-4376-a825-a887c8046f05" providerId="ADAL" clId="{0ACCC0B1-5CB0-42D1-9699-BA27384946A1}" dt="2021-08-27T14:29:30.802" v="934" actId="167"/>
        <pc:sldMkLst>
          <pc:docMk/>
          <pc:sldMk cId="145009359" sldId="363"/>
        </pc:sldMkLst>
        <pc:spChg chg="add del mod">
          <ac:chgData name="Rosmorduc Vinca" userId="ad80fc01-cf55-4376-a825-a887c8046f05" providerId="ADAL" clId="{0ACCC0B1-5CB0-42D1-9699-BA27384946A1}" dt="2021-08-27T12:50:18.165" v="532" actId="478"/>
          <ac:spMkLst>
            <pc:docMk/>
            <pc:sldMk cId="145009359" sldId="363"/>
            <ac:spMk id="4" creationId="{823DA239-3210-4517-8255-B83C82663CF4}"/>
          </ac:spMkLst>
        </pc:spChg>
        <pc:spChg chg="del">
          <ac:chgData name="Rosmorduc Vinca" userId="ad80fc01-cf55-4376-a825-a887c8046f05" providerId="ADAL" clId="{0ACCC0B1-5CB0-42D1-9699-BA27384946A1}" dt="2021-08-27T12:50:16.021" v="531" actId="478"/>
          <ac:spMkLst>
            <pc:docMk/>
            <pc:sldMk cId="145009359" sldId="363"/>
            <ac:spMk id="36865" creationId="{00000000-0000-0000-0000-000000000000}"/>
          </ac:spMkLst>
        </pc:spChg>
        <pc:spChg chg="del">
          <ac:chgData name="Rosmorduc Vinca" userId="ad80fc01-cf55-4376-a825-a887c8046f05" providerId="ADAL" clId="{0ACCC0B1-5CB0-42D1-9699-BA27384946A1}" dt="2021-08-27T12:50:12.194" v="530" actId="478"/>
          <ac:spMkLst>
            <pc:docMk/>
            <pc:sldMk cId="145009359" sldId="363"/>
            <ac:spMk id="36873" creationId="{00000000-0000-0000-0000-000000000000}"/>
          </ac:spMkLst>
        </pc:spChg>
        <pc:picChg chg="del mod">
          <ac:chgData name="Rosmorduc Vinca" userId="ad80fc01-cf55-4376-a825-a887c8046f05" providerId="ADAL" clId="{0ACCC0B1-5CB0-42D1-9699-BA27384946A1}" dt="2021-08-27T13:01:18.334" v="534" actId="478"/>
          <ac:picMkLst>
            <pc:docMk/>
            <pc:sldMk cId="145009359" sldId="363"/>
            <ac:picMk id="3" creationId="{70677579-7A9A-4772-A53D-90CD5FEC025D}"/>
          </ac:picMkLst>
        </pc:picChg>
        <pc:picChg chg="add mod">
          <ac:chgData name="Rosmorduc Vinca" userId="ad80fc01-cf55-4376-a825-a887c8046f05" providerId="ADAL" clId="{0ACCC0B1-5CB0-42D1-9699-BA27384946A1}" dt="2021-08-27T13:07:38.624" v="539" actId="1076"/>
          <ac:picMkLst>
            <pc:docMk/>
            <pc:sldMk cId="145009359" sldId="363"/>
            <ac:picMk id="6" creationId="{857637A4-F1A9-4921-A5E5-077998183AA4}"/>
          </ac:picMkLst>
        </pc:picChg>
        <pc:picChg chg="add mod ord">
          <ac:chgData name="Rosmorduc Vinca" userId="ad80fc01-cf55-4376-a825-a887c8046f05" providerId="ADAL" clId="{0ACCC0B1-5CB0-42D1-9699-BA27384946A1}" dt="2021-08-27T14:29:30.802" v="934" actId="167"/>
          <ac:picMkLst>
            <pc:docMk/>
            <pc:sldMk cId="145009359" sldId="363"/>
            <ac:picMk id="9" creationId="{DA1AD8CB-C530-4955-BA7E-33827C269B80}"/>
          </ac:picMkLst>
        </pc:picChg>
      </pc:sldChg>
      <pc:sldChg chg="del">
        <pc:chgData name="Rosmorduc Vinca" userId="ad80fc01-cf55-4376-a825-a887c8046f05" providerId="ADAL" clId="{0ACCC0B1-5CB0-42D1-9699-BA27384946A1}" dt="2021-08-27T12:24:59.790" v="338" actId="47"/>
        <pc:sldMkLst>
          <pc:docMk/>
          <pc:sldMk cId="1536148365" sldId="368"/>
        </pc:sldMkLst>
      </pc:sldChg>
      <pc:sldChg chg="addSp modSp mod">
        <pc:chgData name="Rosmorduc Vinca" userId="ad80fc01-cf55-4376-a825-a887c8046f05" providerId="ADAL" clId="{0ACCC0B1-5CB0-42D1-9699-BA27384946A1}" dt="2021-08-27T08:00:18.680" v="63" actId="164"/>
        <pc:sldMkLst>
          <pc:docMk/>
          <pc:sldMk cId="1096520811" sldId="369"/>
        </pc:sldMkLst>
        <pc:spChg chg="mod">
          <ac:chgData name="Rosmorduc Vinca" userId="ad80fc01-cf55-4376-a825-a887c8046f05" providerId="ADAL" clId="{0ACCC0B1-5CB0-42D1-9699-BA27384946A1}" dt="2021-08-27T08:00:13.879" v="62" actId="1076"/>
          <ac:spMkLst>
            <pc:docMk/>
            <pc:sldMk cId="1096520811" sldId="369"/>
            <ac:spMk id="6" creationId="{5537F103-820B-4ADE-8EC5-FE85A864DA52}"/>
          </ac:spMkLst>
        </pc:spChg>
        <pc:spChg chg="mod">
          <ac:chgData name="Rosmorduc Vinca" userId="ad80fc01-cf55-4376-a825-a887c8046f05" providerId="ADAL" clId="{0ACCC0B1-5CB0-42D1-9699-BA27384946A1}" dt="2021-08-27T08:00:18.680" v="63" actId="164"/>
          <ac:spMkLst>
            <pc:docMk/>
            <pc:sldMk cId="1096520811" sldId="369"/>
            <ac:spMk id="8" creationId="{15276D21-3D76-4FD2-95F9-5944676CDC3C}"/>
          </ac:spMkLst>
        </pc:spChg>
        <pc:spChg chg="mod">
          <ac:chgData name="Rosmorduc Vinca" userId="ad80fc01-cf55-4376-a825-a887c8046f05" providerId="ADAL" clId="{0ACCC0B1-5CB0-42D1-9699-BA27384946A1}" dt="2021-08-27T08:00:01.576" v="61" actId="1076"/>
          <ac:spMkLst>
            <pc:docMk/>
            <pc:sldMk cId="1096520811" sldId="369"/>
            <ac:spMk id="10" creationId="{3A67DF50-15A6-4313-BAA3-7C6D44A98530}"/>
          </ac:spMkLst>
        </pc:spChg>
        <pc:grpChg chg="add mod">
          <ac:chgData name="Rosmorduc Vinca" userId="ad80fc01-cf55-4376-a825-a887c8046f05" providerId="ADAL" clId="{0ACCC0B1-5CB0-42D1-9699-BA27384946A1}" dt="2021-08-27T08:00:18.680" v="63" actId="164"/>
          <ac:grpSpMkLst>
            <pc:docMk/>
            <pc:sldMk cId="1096520811" sldId="369"/>
            <ac:grpSpMk id="2" creationId="{6D6CFB02-33E3-423E-8EA6-B9EAB8B46A85}"/>
          </ac:grpSpMkLst>
        </pc:grpChg>
        <pc:picChg chg="mod">
          <ac:chgData name="Rosmorduc Vinca" userId="ad80fc01-cf55-4376-a825-a887c8046f05" providerId="ADAL" clId="{0ACCC0B1-5CB0-42D1-9699-BA27384946A1}" dt="2021-08-27T08:00:13.879" v="62" actId="1076"/>
          <ac:picMkLst>
            <pc:docMk/>
            <pc:sldMk cId="1096520811" sldId="369"/>
            <ac:picMk id="7" creationId="{7A0B370E-19F2-4815-9020-E99C56B14E68}"/>
          </ac:picMkLst>
        </pc:picChg>
        <pc:picChg chg="mod">
          <ac:chgData name="Rosmorduc Vinca" userId="ad80fc01-cf55-4376-a825-a887c8046f05" providerId="ADAL" clId="{0ACCC0B1-5CB0-42D1-9699-BA27384946A1}" dt="2021-08-27T08:00:18.680" v="63" actId="164"/>
          <ac:picMkLst>
            <pc:docMk/>
            <pc:sldMk cId="1096520811" sldId="369"/>
            <ac:picMk id="9" creationId="{161FABD8-2CF5-410E-B852-77CB2566A256}"/>
          </ac:picMkLst>
        </pc:picChg>
      </pc:sldChg>
      <pc:sldChg chg="addSp modSp mod">
        <pc:chgData name="Rosmorduc Vinca" userId="ad80fc01-cf55-4376-a825-a887c8046f05" providerId="ADAL" clId="{0ACCC0B1-5CB0-42D1-9699-BA27384946A1}" dt="2021-08-27T07:59:47.532" v="58" actId="164"/>
        <pc:sldMkLst>
          <pc:docMk/>
          <pc:sldMk cId="3899884741" sldId="370"/>
        </pc:sldMkLst>
        <pc:spChg chg="mod">
          <ac:chgData name="Rosmorduc Vinca" userId="ad80fc01-cf55-4376-a825-a887c8046f05" providerId="ADAL" clId="{0ACCC0B1-5CB0-42D1-9699-BA27384946A1}" dt="2021-08-27T07:59:43.658" v="57" actId="164"/>
          <ac:spMkLst>
            <pc:docMk/>
            <pc:sldMk cId="3899884741" sldId="370"/>
            <ac:spMk id="6" creationId="{39090D85-6332-4342-B4E4-9DCE1FA9F44C}"/>
          </ac:spMkLst>
        </pc:spChg>
        <pc:spChg chg="mod">
          <ac:chgData name="Rosmorduc Vinca" userId="ad80fc01-cf55-4376-a825-a887c8046f05" providerId="ADAL" clId="{0ACCC0B1-5CB0-42D1-9699-BA27384946A1}" dt="2021-08-27T07:59:31.879" v="55" actId="14100"/>
          <ac:spMkLst>
            <pc:docMk/>
            <pc:sldMk cId="3899884741" sldId="370"/>
            <ac:spMk id="8" creationId="{2D5B1F13-D4F5-48A3-AB0B-AF03DF7566CE}"/>
          </ac:spMkLst>
        </pc:spChg>
        <pc:spChg chg="mod">
          <ac:chgData name="Rosmorduc Vinca" userId="ad80fc01-cf55-4376-a825-a887c8046f05" providerId="ADAL" clId="{0ACCC0B1-5CB0-42D1-9699-BA27384946A1}" dt="2021-08-27T07:59:47.532" v="58" actId="164"/>
          <ac:spMkLst>
            <pc:docMk/>
            <pc:sldMk cId="3899884741" sldId="370"/>
            <ac:spMk id="9" creationId="{1D8C37FC-677E-4005-8C9E-D14BB7D350A3}"/>
          </ac:spMkLst>
        </pc:spChg>
        <pc:grpChg chg="add mod">
          <ac:chgData name="Rosmorduc Vinca" userId="ad80fc01-cf55-4376-a825-a887c8046f05" providerId="ADAL" clId="{0ACCC0B1-5CB0-42D1-9699-BA27384946A1}" dt="2021-08-27T07:59:43.658" v="57" actId="164"/>
          <ac:grpSpMkLst>
            <pc:docMk/>
            <pc:sldMk cId="3899884741" sldId="370"/>
            <ac:grpSpMk id="3" creationId="{1C87FBEB-2B21-48A2-A941-446DC1CE7D4D}"/>
          </ac:grpSpMkLst>
        </pc:grpChg>
        <pc:grpChg chg="add mod">
          <ac:chgData name="Rosmorduc Vinca" userId="ad80fc01-cf55-4376-a825-a887c8046f05" providerId="ADAL" clId="{0ACCC0B1-5CB0-42D1-9699-BA27384946A1}" dt="2021-08-27T07:59:47.532" v="58" actId="164"/>
          <ac:grpSpMkLst>
            <pc:docMk/>
            <pc:sldMk cId="3899884741" sldId="370"/>
            <ac:grpSpMk id="5" creationId="{8C1F2444-EACF-4D53-94A3-93EFE0196DDD}"/>
          </ac:grpSpMkLst>
        </pc:grpChg>
        <pc:picChg chg="mod">
          <ac:chgData name="Rosmorduc Vinca" userId="ad80fc01-cf55-4376-a825-a887c8046f05" providerId="ADAL" clId="{0ACCC0B1-5CB0-42D1-9699-BA27384946A1}" dt="2021-08-27T07:59:43.658" v="57" actId="164"/>
          <ac:picMkLst>
            <pc:docMk/>
            <pc:sldMk cId="3899884741" sldId="370"/>
            <ac:picMk id="4" creationId="{CE8A8A78-4E84-4001-BB5F-1FEFD188624C}"/>
          </ac:picMkLst>
        </pc:picChg>
        <pc:picChg chg="mod">
          <ac:chgData name="Rosmorduc Vinca" userId="ad80fc01-cf55-4376-a825-a887c8046f05" providerId="ADAL" clId="{0ACCC0B1-5CB0-42D1-9699-BA27384946A1}" dt="2021-08-27T07:59:47.532" v="58" actId="164"/>
          <ac:picMkLst>
            <pc:docMk/>
            <pc:sldMk cId="3899884741" sldId="370"/>
            <ac:picMk id="7" creationId="{9621710D-1849-448D-92FF-85ADCC14CCAA}"/>
          </ac:picMkLst>
        </pc:picChg>
      </pc:sldChg>
      <pc:sldChg chg="addSp modSp mod">
        <pc:chgData name="Rosmorduc Vinca" userId="ad80fc01-cf55-4376-a825-a887c8046f05" providerId="ADAL" clId="{0ACCC0B1-5CB0-42D1-9699-BA27384946A1}" dt="2021-08-27T07:58:25.626" v="29" actId="164"/>
        <pc:sldMkLst>
          <pc:docMk/>
          <pc:sldMk cId="1184145996" sldId="371"/>
        </pc:sldMkLst>
        <pc:spChg chg="mod">
          <ac:chgData name="Rosmorduc Vinca" userId="ad80fc01-cf55-4376-a825-a887c8046f05" providerId="ADAL" clId="{0ACCC0B1-5CB0-42D1-9699-BA27384946A1}" dt="2021-08-27T07:58:15.010" v="27" actId="14100"/>
          <ac:spMkLst>
            <pc:docMk/>
            <pc:sldMk cId="1184145996" sldId="371"/>
            <ac:spMk id="3" creationId="{256B6597-B49B-46BD-87D5-06D908C67B9B}"/>
          </ac:spMkLst>
        </pc:spChg>
        <pc:spChg chg="mod">
          <ac:chgData name="Rosmorduc Vinca" userId="ad80fc01-cf55-4376-a825-a887c8046f05" providerId="ADAL" clId="{0ACCC0B1-5CB0-42D1-9699-BA27384946A1}" dt="2021-08-27T07:58:21.113" v="28" actId="164"/>
          <ac:spMkLst>
            <pc:docMk/>
            <pc:sldMk cId="1184145996" sldId="371"/>
            <ac:spMk id="9" creationId="{456E1335-40C6-4CB4-A109-B824C5C9767E}"/>
          </ac:spMkLst>
        </pc:spChg>
        <pc:spChg chg="mod">
          <ac:chgData name="Rosmorduc Vinca" userId="ad80fc01-cf55-4376-a825-a887c8046f05" providerId="ADAL" clId="{0ACCC0B1-5CB0-42D1-9699-BA27384946A1}" dt="2021-08-27T07:58:25.626" v="29" actId="164"/>
          <ac:spMkLst>
            <pc:docMk/>
            <pc:sldMk cId="1184145996" sldId="371"/>
            <ac:spMk id="10" creationId="{6E203DC0-B111-44C9-A51D-8D11A285B1A9}"/>
          </ac:spMkLst>
        </pc:spChg>
        <pc:grpChg chg="add mod">
          <ac:chgData name="Rosmorduc Vinca" userId="ad80fc01-cf55-4376-a825-a887c8046f05" providerId="ADAL" clId="{0ACCC0B1-5CB0-42D1-9699-BA27384946A1}" dt="2021-08-27T07:58:21.113" v="28" actId="164"/>
          <ac:grpSpMkLst>
            <pc:docMk/>
            <pc:sldMk cId="1184145996" sldId="371"/>
            <ac:grpSpMk id="4" creationId="{01F68950-C402-47B2-8462-D34F2CA7F768}"/>
          </ac:grpSpMkLst>
        </pc:grpChg>
        <pc:grpChg chg="add mod">
          <ac:chgData name="Rosmorduc Vinca" userId="ad80fc01-cf55-4376-a825-a887c8046f05" providerId="ADAL" clId="{0ACCC0B1-5CB0-42D1-9699-BA27384946A1}" dt="2021-08-27T07:58:25.626" v="29" actId="164"/>
          <ac:grpSpMkLst>
            <pc:docMk/>
            <pc:sldMk cId="1184145996" sldId="371"/>
            <ac:grpSpMk id="5" creationId="{D9044CB2-6734-4A3E-922A-71D1EDDC3D39}"/>
          </ac:grpSpMkLst>
        </pc:grpChg>
        <pc:picChg chg="mod">
          <ac:chgData name="Rosmorduc Vinca" userId="ad80fc01-cf55-4376-a825-a887c8046f05" providerId="ADAL" clId="{0ACCC0B1-5CB0-42D1-9699-BA27384946A1}" dt="2021-08-27T07:58:25.626" v="29" actId="164"/>
          <ac:picMkLst>
            <pc:docMk/>
            <pc:sldMk cId="1184145996" sldId="371"/>
            <ac:picMk id="7" creationId="{CBA2C7CE-58B0-455F-BE51-FDAD4B88D023}"/>
          </ac:picMkLst>
        </pc:picChg>
        <pc:picChg chg="mod">
          <ac:chgData name="Rosmorduc Vinca" userId="ad80fc01-cf55-4376-a825-a887c8046f05" providerId="ADAL" clId="{0ACCC0B1-5CB0-42D1-9699-BA27384946A1}" dt="2021-08-27T07:58:21.113" v="28" actId="164"/>
          <ac:picMkLst>
            <pc:docMk/>
            <pc:sldMk cId="1184145996" sldId="371"/>
            <ac:picMk id="8" creationId="{7A9A74CC-C471-40C8-AB6A-5F147DA16422}"/>
          </ac:picMkLst>
        </pc:picChg>
      </pc:sldChg>
      <pc:sldChg chg="addSp modSp mod">
        <pc:chgData name="Rosmorduc Vinca" userId="ad80fc01-cf55-4376-a825-a887c8046f05" providerId="ADAL" clId="{0ACCC0B1-5CB0-42D1-9699-BA27384946A1}" dt="2021-08-27T07:59:13.085" v="52" actId="1037"/>
        <pc:sldMkLst>
          <pc:docMk/>
          <pc:sldMk cId="3192978404" sldId="372"/>
        </pc:sldMkLst>
        <pc:spChg chg="mod">
          <ac:chgData name="Rosmorduc Vinca" userId="ad80fc01-cf55-4376-a825-a887c8046f05" providerId="ADAL" clId="{0ACCC0B1-5CB0-42D1-9699-BA27384946A1}" dt="2021-08-27T07:58:39.213" v="33" actId="14100"/>
          <ac:spMkLst>
            <pc:docMk/>
            <pc:sldMk cId="3192978404" sldId="372"/>
            <ac:spMk id="3" creationId="{663DBD8E-07E6-412D-A4B3-CAAB86FCBA07}"/>
          </ac:spMkLst>
        </pc:spChg>
        <pc:spChg chg="mod">
          <ac:chgData name="Rosmorduc Vinca" userId="ad80fc01-cf55-4376-a825-a887c8046f05" providerId="ADAL" clId="{0ACCC0B1-5CB0-42D1-9699-BA27384946A1}" dt="2021-08-27T07:58:48.745" v="34" actId="164"/>
          <ac:spMkLst>
            <pc:docMk/>
            <pc:sldMk cId="3192978404" sldId="372"/>
            <ac:spMk id="6" creationId="{D0321F32-64E3-4AE4-966C-8B51CEED722C}"/>
          </ac:spMkLst>
        </pc:spChg>
        <pc:spChg chg="mod">
          <ac:chgData name="Rosmorduc Vinca" userId="ad80fc01-cf55-4376-a825-a887c8046f05" providerId="ADAL" clId="{0ACCC0B1-5CB0-42D1-9699-BA27384946A1}" dt="2021-08-27T07:59:09.373" v="40" actId="164"/>
          <ac:spMkLst>
            <pc:docMk/>
            <pc:sldMk cId="3192978404" sldId="372"/>
            <ac:spMk id="7" creationId="{C50F56D8-7DE2-4C8C-8CA1-670991BCDCFD}"/>
          </ac:spMkLst>
        </pc:spChg>
        <pc:grpChg chg="add mod">
          <ac:chgData name="Rosmorduc Vinca" userId="ad80fc01-cf55-4376-a825-a887c8046f05" providerId="ADAL" clId="{0ACCC0B1-5CB0-42D1-9699-BA27384946A1}" dt="2021-08-27T07:58:56.047" v="36" actId="1076"/>
          <ac:grpSpMkLst>
            <pc:docMk/>
            <pc:sldMk cId="3192978404" sldId="372"/>
            <ac:grpSpMk id="8" creationId="{E5845CE7-D1DE-48A2-B9AC-7E5DBC1D505A}"/>
          </ac:grpSpMkLst>
        </pc:grpChg>
        <pc:grpChg chg="add mod">
          <ac:chgData name="Rosmorduc Vinca" userId="ad80fc01-cf55-4376-a825-a887c8046f05" providerId="ADAL" clId="{0ACCC0B1-5CB0-42D1-9699-BA27384946A1}" dt="2021-08-27T07:59:13.085" v="52" actId="1037"/>
          <ac:grpSpMkLst>
            <pc:docMk/>
            <pc:sldMk cId="3192978404" sldId="372"/>
            <ac:grpSpMk id="9" creationId="{24FBC4F3-9EF8-401A-8D58-C5BD48DC7EAA}"/>
          </ac:grpSpMkLst>
        </pc:grpChg>
        <pc:picChg chg="mod">
          <ac:chgData name="Rosmorduc Vinca" userId="ad80fc01-cf55-4376-a825-a887c8046f05" providerId="ADAL" clId="{0ACCC0B1-5CB0-42D1-9699-BA27384946A1}" dt="2021-08-27T07:59:09.373" v="40" actId="164"/>
          <ac:picMkLst>
            <pc:docMk/>
            <pc:sldMk cId="3192978404" sldId="372"/>
            <ac:picMk id="4" creationId="{98C6B9B7-8282-49B4-AA7E-E9B44F4164D0}"/>
          </ac:picMkLst>
        </pc:picChg>
        <pc:picChg chg="mod">
          <ac:chgData name="Rosmorduc Vinca" userId="ad80fc01-cf55-4376-a825-a887c8046f05" providerId="ADAL" clId="{0ACCC0B1-5CB0-42D1-9699-BA27384946A1}" dt="2021-08-27T07:58:48.745" v="34" actId="164"/>
          <ac:picMkLst>
            <pc:docMk/>
            <pc:sldMk cId="3192978404" sldId="372"/>
            <ac:picMk id="5" creationId="{F2C5B2BE-5DC0-4275-9FA1-544659C86ED0}"/>
          </ac:picMkLst>
        </pc:picChg>
      </pc:sldChg>
      <pc:sldChg chg="addSp modSp mod">
        <pc:chgData name="Rosmorduc Vinca" userId="ad80fc01-cf55-4376-a825-a887c8046f05" providerId="ADAL" clId="{0ACCC0B1-5CB0-42D1-9699-BA27384946A1}" dt="2021-08-27T07:58:02.470" v="23" actId="14100"/>
        <pc:sldMkLst>
          <pc:docMk/>
          <pc:sldMk cId="462555122" sldId="374"/>
        </pc:sldMkLst>
        <pc:spChg chg="mod">
          <ac:chgData name="Rosmorduc Vinca" userId="ad80fc01-cf55-4376-a825-a887c8046f05" providerId="ADAL" clId="{0ACCC0B1-5CB0-42D1-9699-BA27384946A1}" dt="2021-08-27T07:58:02.470" v="23" actId="14100"/>
          <ac:spMkLst>
            <pc:docMk/>
            <pc:sldMk cId="462555122" sldId="374"/>
            <ac:spMk id="3" creationId="{F32EAE48-DFE9-453C-9B4E-850AB3E1A5B8}"/>
          </ac:spMkLst>
        </pc:spChg>
        <pc:spChg chg="mod">
          <ac:chgData name="Rosmorduc Vinca" userId="ad80fc01-cf55-4376-a825-a887c8046f05" providerId="ADAL" clId="{0ACCC0B1-5CB0-42D1-9699-BA27384946A1}" dt="2021-08-27T07:57:20.026" v="15" actId="164"/>
          <ac:spMkLst>
            <pc:docMk/>
            <pc:sldMk cId="462555122" sldId="374"/>
            <ac:spMk id="10" creationId="{ED46EC81-6204-4C7C-A632-8F02F1382E63}"/>
          </ac:spMkLst>
        </pc:spChg>
        <pc:spChg chg="mod">
          <ac:chgData name="Rosmorduc Vinca" userId="ad80fc01-cf55-4376-a825-a887c8046f05" providerId="ADAL" clId="{0ACCC0B1-5CB0-42D1-9699-BA27384946A1}" dt="2021-08-27T07:57:06.892" v="11" actId="164"/>
          <ac:spMkLst>
            <pc:docMk/>
            <pc:sldMk cId="462555122" sldId="374"/>
            <ac:spMk id="11" creationId="{99097B6E-C319-44A6-BBCB-DEDE40BB8D1C}"/>
          </ac:spMkLst>
        </pc:spChg>
        <pc:spChg chg="mod">
          <ac:chgData name="Rosmorduc Vinca" userId="ad80fc01-cf55-4376-a825-a887c8046f05" providerId="ADAL" clId="{0ACCC0B1-5CB0-42D1-9699-BA27384946A1}" dt="2021-08-27T07:56:44.884" v="6" actId="164"/>
          <ac:spMkLst>
            <pc:docMk/>
            <pc:sldMk cId="462555122" sldId="374"/>
            <ac:spMk id="12" creationId="{96B6E8AA-4C07-4E3C-B77A-A5FA94FEE329}"/>
          </ac:spMkLst>
        </pc:spChg>
        <pc:grpChg chg="add mod">
          <ac:chgData name="Rosmorduc Vinca" userId="ad80fc01-cf55-4376-a825-a887c8046f05" providerId="ADAL" clId="{0ACCC0B1-5CB0-42D1-9699-BA27384946A1}" dt="2021-08-27T07:57:24.651" v="17" actId="1076"/>
          <ac:grpSpMkLst>
            <pc:docMk/>
            <pc:sldMk cId="462555122" sldId="374"/>
            <ac:grpSpMk id="4" creationId="{6BCC0CAD-7490-4AD6-8025-4144A7CE217A}"/>
          </ac:grpSpMkLst>
        </pc:grpChg>
        <pc:grpChg chg="add mod">
          <ac:chgData name="Rosmorduc Vinca" userId="ad80fc01-cf55-4376-a825-a887c8046f05" providerId="ADAL" clId="{0ACCC0B1-5CB0-42D1-9699-BA27384946A1}" dt="2021-08-27T07:57:06.892" v="11" actId="164"/>
          <ac:grpSpMkLst>
            <pc:docMk/>
            <pc:sldMk cId="462555122" sldId="374"/>
            <ac:grpSpMk id="6" creationId="{CBCB608C-33A7-416B-8DF3-E78CF84CEA0A}"/>
          </ac:grpSpMkLst>
        </pc:grpChg>
        <pc:grpChg chg="add mod">
          <ac:chgData name="Rosmorduc Vinca" userId="ad80fc01-cf55-4376-a825-a887c8046f05" providerId="ADAL" clId="{0ACCC0B1-5CB0-42D1-9699-BA27384946A1}" dt="2021-08-27T07:57:20.026" v="15" actId="164"/>
          <ac:grpSpMkLst>
            <pc:docMk/>
            <pc:sldMk cId="462555122" sldId="374"/>
            <ac:grpSpMk id="8" creationId="{A37886DF-AEA0-4DD3-93E8-8B0A9508AF66}"/>
          </ac:grpSpMkLst>
        </pc:grpChg>
        <pc:picChg chg="mod">
          <ac:chgData name="Rosmorduc Vinca" userId="ad80fc01-cf55-4376-a825-a887c8046f05" providerId="ADAL" clId="{0ACCC0B1-5CB0-42D1-9699-BA27384946A1}" dt="2021-08-27T07:57:06.892" v="11" actId="164"/>
          <ac:picMkLst>
            <pc:docMk/>
            <pc:sldMk cId="462555122" sldId="374"/>
            <ac:picMk id="5" creationId="{9BCBB136-8F89-4C3E-9265-4258075C643F}"/>
          </ac:picMkLst>
        </pc:picChg>
        <pc:picChg chg="mod">
          <ac:chgData name="Rosmorduc Vinca" userId="ad80fc01-cf55-4376-a825-a887c8046f05" providerId="ADAL" clId="{0ACCC0B1-5CB0-42D1-9699-BA27384946A1}" dt="2021-08-27T07:57:20.026" v="15" actId="164"/>
          <ac:picMkLst>
            <pc:docMk/>
            <pc:sldMk cId="462555122" sldId="374"/>
            <ac:picMk id="7" creationId="{EEABC9FE-B0DC-45B6-AD6D-929A4BB7E58E}"/>
          </ac:picMkLst>
        </pc:picChg>
        <pc:picChg chg="mod">
          <ac:chgData name="Rosmorduc Vinca" userId="ad80fc01-cf55-4376-a825-a887c8046f05" providerId="ADAL" clId="{0ACCC0B1-5CB0-42D1-9699-BA27384946A1}" dt="2021-08-27T07:56:44.884" v="6" actId="164"/>
          <ac:picMkLst>
            <pc:docMk/>
            <pc:sldMk cId="462555122" sldId="374"/>
            <ac:picMk id="9" creationId="{024B411A-95A9-4D1D-8967-DC549AC9BC16}"/>
          </ac:picMkLst>
        </pc:picChg>
      </pc:sldChg>
      <pc:sldChg chg="addSp modSp mod">
        <pc:chgData name="Rosmorduc Vinca" userId="ad80fc01-cf55-4376-a825-a887c8046f05" providerId="ADAL" clId="{0ACCC0B1-5CB0-42D1-9699-BA27384946A1}" dt="2021-08-27T14:27:02.367" v="879" actId="20577"/>
        <pc:sldMkLst>
          <pc:docMk/>
          <pc:sldMk cId="1074696204" sldId="378"/>
        </pc:sldMkLst>
        <pc:spChg chg="mod">
          <ac:chgData name="Rosmorduc Vinca" userId="ad80fc01-cf55-4376-a825-a887c8046f05" providerId="ADAL" clId="{0ACCC0B1-5CB0-42D1-9699-BA27384946A1}" dt="2021-08-27T14:26:21.703" v="871" actId="14100"/>
          <ac:spMkLst>
            <pc:docMk/>
            <pc:sldMk cId="1074696204" sldId="378"/>
            <ac:spMk id="3" creationId="{548FEE9E-4F86-46EF-9CC1-CAD7DF55E22F}"/>
          </ac:spMkLst>
        </pc:spChg>
        <pc:spChg chg="mod">
          <ac:chgData name="Rosmorduc Vinca" userId="ad80fc01-cf55-4376-a825-a887c8046f05" providerId="ADAL" clId="{0ACCC0B1-5CB0-42D1-9699-BA27384946A1}" dt="2021-08-27T08:01:19.504" v="66" actId="164"/>
          <ac:spMkLst>
            <pc:docMk/>
            <pc:sldMk cId="1074696204" sldId="378"/>
            <ac:spMk id="6" creationId="{3549C25F-8B5D-46C2-931C-1E1B65986790}"/>
          </ac:spMkLst>
        </pc:spChg>
        <pc:spChg chg="add mod">
          <ac:chgData name="Rosmorduc Vinca" userId="ad80fc01-cf55-4376-a825-a887c8046f05" providerId="ADAL" clId="{0ACCC0B1-5CB0-42D1-9699-BA27384946A1}" dt="2021-08-27T14:27:02.367" v="879" actId="20577"/>
          <ac:spMkLst>
            <pc:docMk/>
            <pc:sldMk cId="1074696204" sldId="378"/>
            <ac:spMk id="9" creationId="{EFCDEA89-4441-47E6-B85A-651F892F9D22}"/>
          </ac:spMkLst>
        </pc:spChg>
        <pc:grpChg chg="add mod">
          <ac:chgData name="Rosmorduc Vinca" userId="ad80fc01-cf55-4376-a825-a887c8046f05" providerId="ADAL" clId="{0ACCC0B1-5CB0-42D1-9699-BA27384946A1}" dt="2021-08-27T14:26:16.254" v="870" actId="1076"/>
          <ac:grpSpMkLst>
            <pc:docMk/>
            <pc:sldMk cId="1074696204" sldId="378"/>
            <ac:grpSpMk id="4" creationId="{BD32C1FA-388C-4902-9A3D-4591F7C10921}"/>
          </ac:grpSpMkLst>
        </pc:grpChg>
        <pc:picChg chg="mod">
          <ac:chgData name="Rosmorduc Vinca" userId="ad80fc01-cf55-4376-a825-a887c8046f05" providerId="ADAL" clId="{0ACCC0B1-5CB0-42D1-9699-BA27384946A1}" dt="2021-08-27T08:01:19.504" v="66" actId="164"/>
          <ac:picMkLst>
            <pc:docMk/>
            <pc:sldMk cId="1074696204" sldId="378"/>
            <ac:picMk id="5" creationId="{F7408F81-3138-4C44-8836-6B881FA795D5}"/>
          </ac:picMkLst>
        </pc:picChg>
        <pc:picChg chg="add mod">
          <ac:chgData name="Rosmorduc Vinca" userId="ad80fc01-cf55-4376-a825-a887c8046f05" providerId="ADAL" clId="{0ACCC0B1-5CB0-42D1-9699-BA27384946A1}" dt="2021-08-27T14:26:08.189" v="868" actId="1076"/>
          <ac:picMkLst>
            <pc:docMk/>
            <pc:sldMk cId="1074696204" sldId="378"/>
            <ac:picMk id="8" creationId="{2BCE942D-5663-46D5-9F0E-8E444D5B1418}"/>
          </ac:picMkLst>
        </pc:picChg>
      </pc:sldChg>
      <pc:sldChg chg="addSp modSp mod modNotesTx">
        <pc:chgData name="Rosmorduc Vinca" userId="ad80fc01-cf55-4376-a825-a887c8046f05" providerId="ADAL" clId="{0ACCC0B1-5CB0-42D1-9699-BA27384946A1}" dt="2021-08-27T15:07:49.742" v="997" actId="1076"/>
        <pc:sldMkLst>
          <pc:docMk/>
          <pc:sldMk cId="202270096" sldId="381"/>
        </pc:sldMkLst>
        <pc:spChg chg="add mod">
          <ac:chgData name="Rosmorduc Vinca" userId="ad80fc01-cf55-4376-a825-a887c8046f05" providerId="ADAL" clId="{0ACCC0B1-5CB0-42D1-9699-BA27384946A1}" dt="2021-08-27T12:24:15.630" v="320" actId="20577"/>
          <ac:spMkLst>
            <pc:docMk/>
            <pc:sldMk cId="202270096" sldId="381"/>
            <ac:spMk id="3" creationId="{C962F993-92F9-4984-932D-672EDAED2AAF}"/>
          </ac:spMkLst>
        </pc:spChg>
        <pc:picChg chg="add mod">
          <ac:chgData name="Rosmorduc Vinca" userId="ad80fc01-cf55-4376-a825-a887c8046f05" providerId="ADAL" clId="{0ACCC0B1-5CB0-42D1-9699-BA27384946A1}" dt="2021-08-27T15:07:49.742" v="997" actId="1076"/>
          <ac:picMkLst>
            <pc:docMk/>
            <pc:sldMk cId="202270096" sldId="381"/>
            <ac:picMk id="5" creationId="{235DF5D3-FDF5-4C0C-9506-A10F9E21B7C5}"/>
          </ac:picMkLst>
        </pc:picChg>
      </pc:sldChg>
      <pc:sldChg chg="modSp mod">
        <pc:chgData name="Rosmorduc Vinca" userId="ad80fc01-cf55-4376-a825-a887c8046f05" providerId="ADAL" clId="{0ACCC0B1-5CB0-42D1-9699-BA27384946A1}" dt="2021-08-27T12:31:43.461" v="507" actId="5793"/>
        <pc:sldMkLst>
          <pc:docMk/>
          <pc:sldMk cId="3922218729" sldId="384"/>
        </pc:sldMkLst>
        <pc:spChg chg="mod">
          <ac:chgData name="Rosmorduc Vinca" userId="ad80fc01-cf55-4376-a825-a887c8046f05" providerId="ADAL" clId="{0ACCC0B1-5CB0-42D1-9699-BA27384946A1}" dt="2021-08-27T12:31:43.461" v="507" actId="5793"/>
          <ac:spMkLst>
            <pc:docMk/>
            <pc:sldMk cId="3922218729" sldId="384"/>
            <ac:spMk id="3" creationId="{EF0CF51D-625F-4D9B-AA1F-28F4942D0199}"/>
          </ac:spMkLst>
        </pc:spChg>
      </pc:sldChg>
      <pc:sldChg chg="del">
        <pc:chgData name="Rosmorduc Vinca" userId="ad80fc01-cf55-4376-a825-a887c8046f05" providerId="ADAL" clId="{0ACCC0B1-5CB0-42D1-9699-BA27384946A1}" dt="2021-08-27T12:24:59.790" v="338" actId="47"/>
        <pc:sldMkLst>
          <pc:docMk/>
          <pc:sldMk cId="1217232906" sldId="385"/>
        </pc:sldMkLst>
      </pc:sldChg>
      <pc:sldChg chg="delSp del mod">
        <pc:chgData name="Rosmorduc Vinca" userId="ad80fc01-cf55-4376-a825-a887c8046f05" providerId="ADAL" clId="{0ACCC0B1-5CB0-42D1-9699-BA27384946A1}" dt="2021-08-27T13:07:49.121" v="543" actId="47"/>
        <pc:sldMkLst>
          <pc:docMk/>
          <pc:sldMk cId="1165084649" sldId="388"/>
        </pc:sldMkLst>
        <pc:picChg chg="del">
          <ac:chgData name="Rosmorduc Vinca" userId="ad80fc01-cf55-4376-a825-a887c8046f05" providerId="ADAL" clId="{0ACCC0B1-5CB0-42D1-9699-BA27384946A1}" dt="2021-08-27T13:07:35.901" v="538" actId="21"/>
          <ac:picMkLst>
            <pc:docMk/>
            <pc:sldMk cId="1165084649" sldId="388"/>
            <ac:picMk id="4" creationId="{089C7985-CD37-47E0-ADB4-87FC49E29452}"/>
          </ac:picMkLst>
        </pc:picChg>
      </pc:sldChg>
      <pc:sldChg chg="addSp modSp mod">
        <pc:chgData name="Rosmorduc Vinca" userId="ad80fc01-cf55-4376-a825-a887c8046f05" providerId="ADAL" clId="{0ACCC0B1-5CB0-42D1-9699-BA27384946A1}" dt="2021-08-27T13:08:19.660" v="547" actId="164"/>
        <pc:sldMkLst>
          <pc:docMk/>
          <pc:sldMk cId="2470984274" sldId="389"/>
        </pc:sldMkLst>
        <pc:spChg chg="mod">
          <ac:chgData name="Rosmorduc Vinca" userId="ad80fc01-cf55-4376-a825-a887c8046f05" providerId="ADAL" clId="{0ACCC0B1-5CB0-42D1-9699-BA27384946A1}" dt="2021-08-27T13:08:12.637" v="545" actId="164"/>
          <ac:spMkLst>
            <pc:docMk/>
            <pc:sldMk cId="2470984274" sldId="389"/>
            <ac:spMk id="5" creationId="{1CA77F1B-8283-43C9-9BCE-49444DE76710}"/>
          </ac:spMkLst>
        </pc:spChg>
        <pc:spChg chg="mod">
          <ac:chgData name="Rosmorduc Vinca" userId="ad80fc01-cf55-4376-a825-a887c8046f05" providerId="ADAL" clId="{0ACCC0B1-5CB0-42D1-9699-BA27384946A1}" dt="2021-08-27T13:08:19.660" v="547" actId="164"/>
          <ac:spMkLst>
            <pc:docMk/>
            <pc:sldMk cId="2470984274" sldId="389"/>
            <ac:spMk id="6" creationId="{672049E0-E4C9-4285-A904-9EF5017F2146}"/>
          </ac:spMkLst>
        </pc:spChg>
        <pc:grpChg chg="add mod">
          <ac:chgData name="Rosmorduc Vinca" userId="ad80fc01-cf55-4376-a825-a887c8046f05" providerId="ADAL" clId="{0ACCC0B1-5CB0-42D1-9699-BA27384946A1}" dt="2021-08-27T13:08:12.637" v="545" actId="164"/>
          <ac:grpSpMkLst>
            <pc:docMk/>
            <pc:sldMk cId="2470984274" sldId="389"/>
            <ac:grpSpMk id="3" creationId="{5629B084-5B40-46CC-B601-678909B35139}"/>
          </ac:grpSpMkLst>
        </pc:grpChg>
        <pc:grpChg chg="add mod">
          <ac:chgData name="Rosmorduc Vinca" userId="ad80fc01-cf55-4376-a825-a887c8046f05" providerId="ADAL" clId="{0ACCC0B1-5CB0-42D1-9699-BA27384946A1}" dt="2021-08-27T13:08:19.660" v="547" actId="164"/>
          <ac:grpSpMkLst>
            <pc:docMk/>
            <pc:sldMk cId="2470984274" sldId="389"/>
            <ac:grpSpMk id="4" creationId="{959022C3-6B26-4519-A204-18F497E6D8B5}"/>
          </ac:grpSpMkLst>
        </pc:grpChg>
        <pc:picChg chg="mod">
          <ac:chgData name="Rosmorduc Vinca" userId="ad80fc01-cf55-4376-a825-a887c8046f05" providerId="ADAL" clId="{0ACCC0B1-5CB0-42D1-9699-BA27384946A1}" dt="2021-08-27T13:08:19.660" v="547" actId="164"/>
          <ac:picMkLst>
            <pc:docMk/>
            <pc:sldMk cId="2470984274" sldId="389"/>
            <ac:picMk id="15" creationId="{4DBC0361-3904-4328-835B-66A3368D31BB}"/>
          </ac:picMkLst>
        </pc:picChg>
        <pc:picChg chg="mod">
          <ac:chgData name="Rosmorduc Vinca" userId="ad80fc01-cf55-4376-a825-a887c8046f05" providerId="ADAL" clId="{0ACCC0B1-5CB0-42D1-9699-BA27384946A1}" dt="2021-08-27T13:08:12.637" v="545" actId="164"/>
          <ac:picMkLst>
            <pc:docMk/>
            <pc:sldMk cId="2470984274" sldId="389"/>
            <ac:picMk id="17" creationId="{289DC013-7FB2-494E-986A-72823ADFF5FE}"/>
          </ac:picMkLst>
        </pc:picChg>
      </pc:sldChg>
      <pc:sldChg chg="modSp add mod">
        <pc:chgData name="Rosmorduc Vinca" userId="ad80fc01-cf55-4376-a825-a887c8046f05" providerId="ADAL" clId="{0ACCC0B1-5CB0-42D1-9699-BA27384946A1}" dt="2021-08-27T12:32:04.059" v="526" actId="20577"/>
        <pc:sldMkLst>
          <pc:docMk/>
          <pc:sldMk cId="4024311149" sldId="390"/>
        </pc:sldMkLst>
        <pc:spChg chg="mod">
          <ac:chgData name="Rosmorduc Vinca" userId="ad80fc01-cf55-4376-a825-a887c8046f05" providerId="ADAL" clId="{0ACCC0B1-5CB0-42D1-9699-BA27384946A1}" dt="2021-08-27T12:32:04.059" v="526" actId="20577"/>
          <ac:spMkLst>
            <pc:docMk/>
            <pc:sldMk cId="4024311149" sldId="390"/>
            <ac:spMk id="2" creationId="{18D5211A-DF7C-471F-A5EF-D3597C20D801}"/>
          </ac:spMkLst>
        </pc:spChg>
        <pc:spChg chg="mod">
          <ac:chgData name="Rosmorduc Vinca" userId="ad80fc01-cf55-4376-a825-a887c8046f05" providerId="ADAL" clId="{0ACCC0B1-5CB0-42D1-9699-BA27384946A1}" dt="2021-08-27T12:23:39.352" v="271" actId="20577"/>
          <ac:spMkLst>
            <pc:docMk/>
            <pc:sldMk cId="4024311149" sldId="390"/>
            <ac:spMk id="3" creationId="{C962F993-92F9-4984-932D-672EDAED2AAF}"/>
          </ac:spMkLst>
        </pc:spChg>
      </pc:sldChg>
      <pc:sldChg chg="addSp delSp modSp new mod">
        <pc:chgData name="Rosmorduc Vinca" userId="ad80fc01-cf55-4376-a825-a887c8046f05" providerId="ADAL" clId="{0ACCC0B1-5CB0-42D1-9699-BA27384946A1}" dt="2021-08-27T14:39:30.605" v="992" actId="21"/>
        <pc:sldMkLst>
          <pc:docMk/>
          <pc:sldMk cId="2349362153" sldId="391"/>
        </pc:sldMkLst>
        <pc:picChg chg="add del mod">
          <ac:chgData name="Rosmorduc Vinca" userId="ad80fc01-cf55-4376-a825-a887c8046f05" providerId="ADAL" clId="{0ACCC0B1-5CB0-42D1-9699-BA27384946A1}" dt="2021-08-27T14:39:30.605" v="992" actId="21"/>
          <ac:picMkLst>
            <pc:docMk/>
            <pc:sldMk cId="2349362153" sldId="391"/>
            <ac:picMk id="4" creationId="{E48A8D8D-1805-4D86-8270-75EA02F1B7EB}"/>
          </ac:picMkLst>
        </pc:picChg>
      </pc:sldChg>
      <pc:sldChg chg="addSp delSp modSp new mod modClrScheme chgLayout">
        <pc:chgData name="Rosmorduc Vinca" userId="ad80fc01-cf55-4376-a825-a887c8046f05" providerId="ADAL" clId="{0ACCC0B1-5CB0-42D1-9699-BA27384946A1}" dt="2021-08-27T14:27:46.593" v="888" actId="20577"/>
        <pc:sldMkLst>
          <pc:docMk/>
          <pc:sldMk cId="4146131359" sldId="392"/>
        </pc:sldMkLst>
        <pc:spChg chg="del mod ord">
          <ac:chgData name="Rosmorduc Vinca" userId="ad80fc01-cf55-4376-a825-a887c8046f05" providerId="ADAL" clId="{0ACCC0B1-5CB0-42D1-9699-BA27384946A1}" dt="2021-08-27T14:02:39.495" v="773" actId="700"/>
          <ac:spMkLst>
            <pc:docMk/>
            <pc:sldMk cId="4146131359" sldId="392"/>
            <ac:spMk id="2" creationId="{D892B014-631F-4A3E-AB63-080476494F09}"/>
          </ac:spMkLst>
        </pc:spChg>
        <pc:spChg chg="del mod ord">
          <ac:chgData name="Rosmorduc Vinca" userId="ad80fc01-cf55-4376-a825-a887c8046f05" providerId="ADAL" clId="{0ACCC0B1-5CB0-42D1-9699-BA27384946A1}" dt="2021-08-27T14:02:39.495" v="773" actId="700"/>
          <ac:spMkLst>
            <pc:docMk/>
            <pc:sldMk cId="4146131359" sldId="392"/>
            <ac:spMk id="3" creationId="{4F38129E-7157-420C-B154-E4EB98930BB1}"/>
          </ac:spMkLst>
        </pc:spChg>
        <pc:spChg chg="add mod ord">
          <ac:chgData name="Rosmorduc Vinca" userId="ad80fc01-cf55-4376-a825-a887c8046f05" providerId="ADAL" clId="{0ACCC0B1-5CB0-42D1-9699-BA27384946A1}" dt="2021-08-27T14:03:40.676" v="861" actId="20577"/>
          <ac:spMkLst>
            <pc:docMk/>
            <pc:sldMk cId="4146131359" sldId="392"/>
            <ac:spMk id="4" creationId="{3A1CCE8D-84B6-4D58-8DF6-D862B23ACFD3}"/>
          </ac:spMkLst>
        </pc:spChg>
        <pc:spChg chg="add mod ord">
          <ac:chgData name="Rosmorduc Vinca" userId="ad80fc01-cf55-4376-a825-a887c8046f05" providerId="ADAL" clId="{0ACCC0B1-5CB0-42D1-9699-BA27384946A1}" dt="2021-08-27T14:02:39.495" v="773" actId="700"/>
          <ac:spMkLst>
            <pc:docMk/>
            <pc:sldMk cId="4146131359" sldId="392"/>
            <ac:spMk id="5" creationId="{60B7EB6B-769E-406C-AC3E-5B21743557ED}"/>
          </ac:spMkLst>
        </pc:spChg>
        <pc:spChg chg="add del">
          <ac:chgData name="Rosmorduc Vinca" userId="ad80fc01-cf55-4376-a825-a887c8046f05" providerId="ADAL" clId="{0ACCC0B1-5CB0-42D1-9699-BA27384946A1}" dt="2021-08-27T14:27:15.409" v="881" actId="478"/>
          <ac:spMkLst>
            <pc:docMk/>
            <pc:sldMk cId="4146131359" sldId="392"/>
            <ac:spMk id="9" creationId="{FE24BB5A-8C8D-4587-8443-679C737ECA56}"/>
          </ac:spMkLst>
        </pc:spChg>
        <pc:spChg chg="add mod">
          <ac:chgData name="Rosmorduc Vinca" userId="ad80fc01-cf55-4376-a825-a887c8046f05" providerId="ADAL" clId="{0ACCC0B1-5CB0-42D1-9699-BA27384946A1}" dt="2021-08-27T14:27:46.593" v="888" actId="20577"/>
          <ac:spMkLst>
            <pc:docMk/>
            <pc:sldMk cId="4146131359" sldId="392"/>
            <ac:spMk id="10" creationId="{DD804A72-8548-42B2-B223-D339296B53E2}"/>
          </ac:spMkLst>
        </pc:spChg>
        <pc:picChg chg="add mod ord">
          <ac:chgData name="Rosmorduc Vinca" userId="ad80fc01-cf55-4376-a825-a887c8046f05" providerId="ADAL" clId="{0ACCC0B1-5CB0-42D1-9699-BA27384946A1}" dt="2021-08-27T14:25:44.298" v="864" actId="167"/>
          <ac:picMkLst>
            <pc:docMk/>
            <pc:sldMk cId="4146131359" sldId="392"/>
            <ac:picMk id="7" creationId="{D3A599EF-5245-44D8-A8F6-5CEF9D2065F2}"/>
          </ac:picMkLst>
        </pc:picChg>
      </pc:sldChg>
      <pc:sldChg chg="modSp new mod">
        <pc:chgData name="Rosmorduc Vinca" userId="ad80fc01-cf55-4376-a825-a887c8046f05" providerId="ADAL" clId="{0ACCC0B1-5CB0-42D1-9699-BA27384946A1}" dt="2021-08-27T14:30:00.540" v="977" actId="20577"/>
        <pc:sldMkLst>
          <pc:docMk/>
          <pc:sldMk cId="1015967802" sldId="393"/>
        </pc:sldMkLst>
        <pc:spChg chg="mod">
          <ac:chgData name="Rosmorduc Vinca" userId="ad80fc01-cf55-4376-a825-a887c8046f05" providerId="ADAL" clId="{0ACCC0B1-5CB0-42D1-9699-BA27384946A1}" dt="2021-08-27T14:30:00.540" v="977" actId="20577"/>
          <ac:spMkLst>
            <pc:docMk/>
            <pc:sldMk cId="1015967802" sldId="393"/>
            <ac:spMk id="2" creationId="{4A452FD8-C8A9-4336-B044-42C4244E16AE}"/>
          </ac:spMkLst>
        </pc:spChg>
      </pc:sldChg>
      <pc:sldChg chg="addSp delSp modSp new mod">
        <pc:chgData name="Rosmorduc Vinca" userId="ad80fc01-cf55-4376-a825-a887c8046f05" providerId="ADAL" clId="{0ACCC0B1-5CB0-42D1-9699-BA27384946A1}" dt="2021-08-27T14:34:59.706" v="983" actId="1076"/>
        <pc:sldMkLst>
          <pc:docMk/>
          <pc:sldMk cId="599806290" sldId="394"/>
        </pc:sldMkLst>
        <pc:spChg chg="del">
          <ac:chgData name="Rosmorduc Vinca" userId="ad80fc01-cf55-4376-a825-a887c8046f05" providerId="ADAL" clId="{0ACCC0B1-5CB0-42D1-9699-BA27384946A1}" dt="2021-08-27T14:34:47.280" v="980"/>
          <ac:spMkLst>
            <pc:docMk/>
            <pc:sldMk cId="599806290" sldId="394"/>
            <ac:spMk id="3" creationId="{796F60ED-9520-4D27-AE75-5FA02C84D36A}"/>
          </ac:spMkLst>
        </pc:spChg>
        <pc:picChg chg="add mod ord">
          <ac:chgData name="Rosmorduc Vinca" userId="ad80fc01-cf55-4376-a825-a887c8046f05" providerId="ADAL" clId="{0ACCC0B1-5CB0-42D1-9699-BA27384946A1}" dt="2021-08-27T14:34:59.706" v="983" actId="1076"/>
          <ac:picMkLst>
            <pc:docMk/>
            <pc:sldMk cId="599806290" sldId="394"/>
            <ac:picMk id="5" creationId="{2E28FE7E-869A-4C91-B076-FD9CCCE4F41D}"/>
          </ac:picMkLst>
        </pc:picChg>
      </pc:sldChg>
      <pc:sldChg chg="addSp delSp modSp new mod">
        <pc:chgData name="Rosmorduc Vinca" userId="ad80fc01-cf55-4376-a825-a887c8046f05" providerId="ADAL" clId="{0ACCC0B1-5CB0-42D1-9699-BA27384946A1}" dt="2021-08-27T14:36:53.961" v="986"/>
        <pc:sldMkLst>
          <pc:docMk/>
          <pc:sldMk cId="97603277" sldId="395"/>
        </pc:sldMkLst>
        <pc:spChg chg="del">
          <ac:chgData name="Rosmorduc Vinca" userId="ad80fc01-cf55-4376-a825-a887c8046f05" providerId="ADAL" clId="{0ACCC0B1-5CB0-42D1-9699-BA27384946A1}" dt="2021-08-27T14:36:53.961" v="986"/>
          <ac:spMkLst>
            <pc:docMk/>
            <pc:sldMk cId="97603277" sldId="395"/>
            <ac:spMk id="3" creationId="{F86A6782-F62B-4FC3-9BB0-619BA834E727}"/>
          </ac:spMkLst>
        </pc:spChg>
        <pc:picChg chg="add mod ord">
          <ac:chgData name="Rosmorduc Vinca" userId="ad80fc01-cf55-4376-a825-a887c8046f05" providerId="ADAL" clId="{0ACCC0B1-5CB0-42D1-9699-BA27384946A1}" dt="2021-08-27T14:36:53.961" v="986"/>
          <ac:picMkLst>
            <pc:docMk/>
            <pc:sldMk cId="97603277" sldId="395"/>
            <ac:picMk id="5" creationId="{59970F8E-3600-4CAD-BF53-89A2D1341CAE}"/>
          </ac:picMkLst>
        </pc:picChg>
      </pc:sldChg>
      <pc:sldChg chg="addSp modSp new mod">
        <pc:chgData name="Rosmorduc Vinca" userId="ad80fc01-cf55-4376-a825-a887c8046f05" providerId="ADAL" clId="{0ACCC0B1-5CB0-42D1-9699-BA27384946A1}" dt="2021-08-27T14:40:13.737" v="996"/>
        <pc:sldMkLst>
          <pc:docMk/>
          <pc:sldMk cId="1341479347" sldId="396"/>
        </pc:sldMkLst>
        <pc:picChg chg="add mod">
          <ac:chgData name="Rosmorduc Vinca" userId="ad80fc01-cf55-4376-a825-a887c8046f05" providerId="ADAL" clId="{0ACCC0B1-5CB0-42D1-9699-BA27384946A1}" dt="2021-08-27T14:40:13.737" v="996"/>
          <ac:picMkLst>
            <pc:docMk/>
            <pc:sldMk cId="1341479347" sldId="396"/>
            <ac:picMk id="4" creationId="{5BCF5C80-4A49-4736-9CDC-268B948CCAEC}"/>
          </ac:picMkLst>
        </pc:picChg>
      </pc:sldChg>
    </pc:docChg>
  </pc:docChgLst>
  <pc:docChgLst>
    <pc:chgData name="Rosmorduc Vinca" userId="ad80fc01-cf55-4376-a825-a887c8046f05" providerId="ADAL" clId="{220038FF-6FED-4CE5-8D6E-A80EBA1B34A9}"/>
    <pc:docChg chg="custSel addSld delSld modSld">
      <pc:chgData name="Rosmorduc Vinca" userId="ad80fc01-cf55-4376-a825-a887c8046f05" providerId="ADAL" clId="{220038FF-6FED-4CE5-8D6E-A80EBA1B34A9}" dt="2021-08-05T14:59:46.430" v="192" actId="20577"/>
      <pc:docMkLst>
        <pc:docMk/>
      </pc:docMkLst>
      <pc:sldChg chg="add">
        <pc:chgData name="Rosmorduc Vinca" userId="ad80fc01-cf55-4376-a825-a887c8046f05" providerId="ADAL" clId="{220038FF-6FED-4CE5-8D6E-A80EBA1B34A9}" dt="2021-08-05T14:52:04.465" v="84"/>
        <pc:sldMkLst>
          <pc:docMk/>
          <pc:sldMk cId="2205149751" sldId="353"/>
        </pc:sldMkLst>
      </pc:sldChg>
      <pc:sldChg chg="del">
        <pc:chgData name="Rosmorduc Vinca" userId="ad80fc01-cf55-4376-a825-a887c8046f05" providerId="ADAL" clId="{220038FF-6FED-4CE5-8D6E-A80EBA1B34A9}" dt="2021-08-05T14:51:58.590" v="83" actId="2696"/>
        <pc:sldMkLst>
          <pc:docMk/>
          <pc:sldMk cId="3775927452" sldId="353"/>
        </pc:sldMkLst>
      </pc:sldChg>
      <pc:sldChg chg="del">
        <pc:chgData name="Rosmorduc Vinca" userId="ad80fc01-cf55-4376-a825-a887c8046f05" providerId="ADAL" clId="{220038FF-6FED-4CE5-8D6E-A80EBA1B34A9}" dt="2021-08-05T14:51:58.590" v="83" actId="2696"/>
        <pc:sldMkLst>
          <pc:docMk/>
          <pc:sldMk cId="586371476" sldId="354"/>
        </pc:sldMkLst>
      </pc:sldChg>
      <pc:sldChg chg="add">
        <pc:chgData name="Rosmorduc Vinca" userId="ad80fc01-cf55-4376-a825-a887c8046f05" providerId="ADAL" clId="{220038FF-6FED-4CE5-8D6E-A80EBA1B34A9}" dt="2021-08-05T14:52:04.465" v="84"/>
        <pc:sldMkLst>
          <pc:docMk/>
          <pc:sldMk cId="2155157403" sldId="354"/>
        </pc:sldMkLst>
      </pc:sldChg>
      <pc:sldChg chg="add">
        <pc:chgData name="Rosmorduc Vinca" userId="ad80fc01-cf55-4376-a825-a887c8046f05" providerId="ADAL" clId="{220038FF-6FED-4CE5-8D6E-A80EBA1B34A9}" dt="2021-08-05T14:52:04.465" v="84"/>
        <pc:sldMkLst>
          <pc:docMk/>
          <pc:sldMk cId="299640499" sldId="355"/>
        </pc:sldMkLst>
      </pc:sldChg>
      <pc:sldChg chg="del">
        <pc:chgData name="Rosmorduc Vinca" userId="ad80fc01-cf55-4376-a825-a887c8046f05" providerId="ADAL" clId="{220038FF-6FED-4CE5-8D6E-A80EBA1B34A9}" dt="2021-08-05T14:51:58.590" v="83" actId="2696"/>
        <pc:sldMkLst>
          <pc:docMk/>
          <pc:sldMk cId="2171082364" sldId="355"/>
        </pc:sldMkLst>
      </pc:sldChg>
      <pc:sldChg chg="add">
        <pc:chgData name="Rosmorduc Vinca" userId="ad80fc01-cf55-4376-a825-a887c8046f05" providerId="ADAL" clId="{220038FF-6FED-4CE5-8D6E-A80EBA1B34A9}" dt="2021-08-05T14:52:39.150" v="104"/>
        <pc:sldMkLst>
          <pc:docMk/>
          <pc:sldMk cId="1195912188" sldId="356"/>
        </pc:sldMkLst>
      </pc:sldChg>
      <pc:sldChg chg="del">
        <pc:chgData name="Rosmorduc Vinca" userId="ad80fc01-cf55-4376-a825-a887c8046f05" providerId="ADAL" clId="{220038FF-6FED-4CE5-8D6E-A80EBA1B34A9}" dt="2021-08-05T14:52:14.573" v="85" actId="2696"/>
        <pc:sldMkLst>
          <pc:docMk/>
          <pc:sldMk cId="1326447605" sldId="356"/>
        </pc:sldMkLst>
      </pc:sldChg>
      <pc:sldChg chg="modSp mod">
        <pc:chgData name="Rosmorduc Vinca" userId="ad80fc01-cf55-4376-a825-a887c8046f05" providerId="ADAL" clId="{220038FF-6FED-4CE5-8D6E-A80EBA1B34A9}" dt="2021-08-05T14:49:17.601" v="5" actId="20577"/>
        <pc:sldMkLst>
          <pc:docMk/>
          <pc:sldMk cId="202270096" sldId="381"/>
        </pc:sldMkLst>
        <pc:spChg chg="mod">
          <ac:chgData name="Rosmorduc Vinca" userId="ad80fc01-cf55-4376-a825-a887c8046f05" providerId="ADAL" clId="{220038FF-6FED-4CE5-8D6E-A80EBA1B34A9}" dt="2021-08-05T14:49:17.601" v="5" actId="20577"/>
          <ac:spMkLst>
            <pc:docMk/>
            <pc:sldMk cId="202270096" sldId="381"/>
            <ac:spMk id="2" creationId="{18D5211A-DF7C-471F-A5EF-D3597C20D801}"/>
          </ac:spMkLst>
        </pc:spChg>
      </pc:sldChg>
      <pc:sldChg chg="add del">
        <pc:chgData name="Rosmorduc Vinca" userId="ad80fc01-cf55-4376-a825-a887c8046f05" providerId="ADAL" clId="{220038FF-6FED-4CE5-8D6E-A80EBA1B34A9}" dt="2021-08-05T14:48:57.977" v="2" actId="47"/>
        <pc:sldMkLst>
          <pc:docMk/>
          <pc:sldMk cId="814995942" sldId="382"/>
        </pc:sldMkLst>
      </pc:sldChg>
      <pc:sldChg chg="modSp add mod">
        <pc:chgData name="Rosmorduc Vinca" userId="ad80fc01-cf55-4376-a825-a887c8046f05" providerId="ADAL" clId="{220038FF-6FED-4CE5-8D6E-A80EBA1B34A9}" dt="2021-08-05T14:49:04.430" v="3" actId="20577"/>
        <pc:sldMkLst>
          <pc:docMk/>
          <pc:sldMk cId="2834688459" sldId="383"/>
        </pc:sldMkLst>
        <pc:spChg chg="mod">
          <ac:chgData name="Rosmorduc Vinca" userId="ad80fc01-cf55-4376-a825-a887c8046f05" providerId="ADAL" clId="{220038FF-6FED-4CE5-8D6E-A80EBA1B34A9}" dt="2021-08-05T14:49:04.430" v="3" actId="20577"/>
          <ac:spMkLst>
            <pc:docMk/>
            <pc:sldMk cId="2834688459" sldId="383"/>
            <ac:spMk id="2" creationId="{18D5211A-DF7C-471F-A5EF-D3597C20D801}"/>
          </ac:spMkLst>
        </pc:spChg>
      </pc:sldChg>
      <pc:sldChg chg="addSp modSp add del mod modClrScheme chgLayout">
        <pc:chgData name="Rosmorduc Vinca" userId="ad80fc01-cf55-4376-a825-a887c8046f05" providerId="ADAL" clId="{220038FF-6FED-4CE5-8D6E-A80EBA1B34A9}" dt="2021-08-05T14:49:50.739" v="56" actId="2696"/>
        <pc:sldMkLst>
          <pc:docMk/>
          <pc:sldMk cId="395318117" sldId="384"/>
        </pc:sldMkLst>
        <pc:spChg chg="mod ord">
          <ac:chgData name="Rosmorduc Vinca" userId="ad80fc01-cf55-4376-a825-a887c8046f05" providerId="ADAL" clId="{220038FF-6FED-4CE5-8D6E-A80EBA1B34A9}" dt="2021-08-05T14:49:32.022" v="7" actId="700"/>
          <ac:spMkLst>
            <pc:docMk/>
            <pc:sldMk cId="395318117" sldId="384"/>
            <ac:spMk id="2" creationId="{18D5211A-DF7C-471F-A5EF-D3597C20D801}"/>
          </ac:spMkLst>
        </pc:spChg>
        <pc:spChg chg="add mod ord">
          <ac:chgData name="Rosmorduc Vinca" userId="ad80fc01-cf55-4376-a825-a887c8046f05" providerId="ADAL" clId="{220038FF-6FED-4CE5-8D6E-A80EBA1B34A9}" dt="2021-08-05T14:49:44.037" v="55" actId="20577"/>
          <ac:spMkLst>
            <pc:docMk/>
            <pc:sldMk cId="395318117" sldId="384"/>
            <ac:spMk id="3" creationId="{EF0CF51D-625F-4D9B-AA1F-28F4942D0199}"/>
          </ac:spMkLst>
        </pc:spChg>
      </pc:sldChg>
      <pc:sldChg chg="modSp add mod">
        <pc:chgData name="Rosmorduc Vinca" userId="ad80fc01-cf55-4376-a825-a887c8046f05" providerId="ADAL" clId="{220038FF-6FED-4CE5-8D6E-A80EBA1B34A9}" dt="2021-08-05T14:50:04.754" v="58"/>
        <pc:sldMkLst>
          <pc:docMk/>
          <pc:sldMk cId="3922218729" sldId="384"/>
        </pc:sldMkLst>
        <pc:spChg chg="mod">
          <ac:chgData name="Rosmorduc Vinca" userId="ad80fc01-cf55-4376-a825-a887c8046f05" providerId="ADAL" clId="{220038FF-6FED-4CE5-8D6E-A80EBA1B34A9}" dt="2021-08-05T14:50:04.754" v="58"/>
          <ac:spMkLst>
            <pc:docMk/>
            <pc:sldMk cId="3922218729" sldId="384"/>
            <ac:spMk id="2" creationId="{18D5211A-DF7C-471F-A5EF-D3597C20D801}"/>
          </ac:spMkLst>
        </pc:spChg>
      </pc:sldChg>
      <pc:sldChg chg="modSp new mod">
        <pc:chgData name="Rosmorduc Vinca" userId="ad80fc01-cf55-4376-a825-a887c8046f05" providerId="ADAL" clId="{220038FF-6FED-4CE5-8D6E-A80EBA1B34A9}" dt="2021-08-05T14:50:33.049" v="82" actId="20577"/>
        <pc:sldMkLst>
          <pc:docMk/>
          <pc:sldMk cId="1217232906" sldId="385"/>
        </pc:sldMkLst>
        <pc:spChg chg="mod">
          <ac:chgData name="Rosmorduc Vinca" userId="ad80fc01-cf55-4376-a825-a887c8046f05" providerId="ADAL" clId="{220038FF-6FED-4CE5-8D6E-A80EBA1B34A9}" dt="2021-08-05T14:50:33.049" v="82" actId="20577"/>
          <ac:spMkLst>
            <pc:docMk/>
            <pc:sldMk cId="1217232906" sldId="385"/>
            <ac:spMk id="2" creationId="{8EF18416-6FF8-4393-9797-F3EB050A324B}"/>
          </ac:spMkLst>
        </pc:spChg>
      </pc:sldChg>
      <pc:sldChg chg="modSp new mod">
        <pc:chgData name="Rosmorduc Vinca" userId="ad80fc01-cf55-4376-a825-a887c8046f05" providerId="ADAL" clId="{220038FF-6FED-4CE5-8D6E-A80EBA1B34A9}" dt="2021-08-05T14:52:48.462" v="108" actId="20577"/>
        <pc:sldMkLst>
          <pc:docMk/>
          <pc:sldMk cId="3453399443" sldId="386"/>
        </pc:sldMkLst>
        <pc:spChg chg="mod">
          <ac:chgData name="Rosmorduc Vinca" userId="ad80fc01-cf55-4376-a825-a887c8046f05" providerId="ADAL" clId="{220038FF-6FED-4CE5-8D6E-A80EBA1B34A9}" dt="2021-08-05T14:52:48.462" v="108" actId="20577"/>
          <ac:spMkLst>
            <pc:docMk/>
            <pc:sldMk cId="3453399443" sldId="386"/>
            <ac:spMk id="2" creationId="{502FCD4C-45AD-46AE-B751-B6E2F3863FC1}"/>
          </ac:spMkLst>
        </pc:spChg>
      </pc:sldChg>
      <pc:sldChg chg="new del">
        <pc:chgData name="Rosmorduc Vinca" userId="ad80fc01-cf55-4376-a825-a887c8046f05" providerId="ADAL" clId="{220038FF-6FED-4CE5-8D6E-A80EBA1B34A9}" dt="2021-08-05T14:52:42.337" v="105" actId="47"/>
        <pc:sldMkLst>
          <pc:docMk/>
          <pc:sldMk cId="754723397" sldId="387"/>
        </pc:sldMkLst>
      </pc:sldChg>
      <pc:sldChg chg="new">
        <pc:chgData name="Rosmorduc Vinca" userId="ad80fc01-cf55-4376-a825-a887c8046f05" providerId="ADAL" clId="{220038FF-6FED-4CE5-8D6E-A80EBA1B34A9}" dt="2021-08-05T14:53:03.914" v="109" actId="680"/>
        <pc:sldMkLst>
          <pc:docMk/>
          <pc:sldMk cId="3682496799" sldId="387"/>
        </pc:sldMkLst>
      </pc:sldChg>
      <pc:sldChg chg="addSp modSp new mod">
        <pc:chgData name="Rosmorduc Vinca" userId="ad80fc01-cf55-4376-a825-a887c8046f05" providerId="ADAL" clId="{220038FF-6FED-4CE5-8D6E-A80EBA1B34A9}" dt="2021-08-05T14:55:03.399" v="112"/>
        <pc:sldMkLst>
          <pc:docMk/>
          <pc:sldMk cId="1165084649" sldId="388"/>
        </pc:sldMkLst>
        <pc:picChg chg="add mod">
          <ac:chgData name="Rosmorduc Vinca" userId="ad80fc01-cf55-4376-a825-a887c8046f05" providerId="ADAL" clId="{220038FF-6FED-4CE5-8D6E-A80EBA1B34A9}" dt="2021-08-05T14:55:03.399" v="112"/>
          <ac:picMkLst>
            <pc:docMk/>
            <pc:sldMk cId="1165084649" sldId="388"/>
            <ac:picMk id="4" creationId="{089C7985-CD37-47E0-ADB4-87FC49E29452}"/>
          </ac:picMkLst>
        </pc:picChg>
      </pc:sldChg>
      <pc:sldChg chg="addSp delSp modSp new mod">
        <pc:chgData name="Rosmorduc Vinca" userId="ad80fc01-cf55-4376-a825-a887c8046f05" providerId="ADAL" clId="{220038FF-6FED-4CE5-8D6E-A80EBA1B34A9}" dt="2021-08-05T14:59:46.430" v="192" actId="20577"/>
        <pc:sldMkLst>
          <pc:docMk/>
          <pc:sldMk cId="2470984274" sldId="389"/>
        </pc:sldMkLst>
        <pc:spChg chg="mod">
          <ac:chgData name="Rosmorduc Vinca" userId="ad80fc01-cf55-4376-a825-a887c8046f05" providerId="ADAL" clId="{220038FF-6FED-4CE5-8D6E-A80EBA1B34A9}" dt="2021-08-05T14:59:46.430" v="192" actId="20577"/>
          <ac:spMkLst>
            <pc:docMk/>
            <pc:sldMk cId="2470984274" sldId="389"/>
            <ac:spMk id="2" creationId="{10C79C61-E3B7-4525-BDF1-EB8DC195EE22}"/>
          </ac:spMkLst>
        </pc:spChg>
        <pc:spChg chg="del">
          <ac:chgData name="Rosmorduc Vinca" userId="ad80fc01-cf55-4376-a825-a887c8046f05" providerId="ADAL" clId="{220038FF-6FED-4CE5-8D6E-A80EBA1B34A9}" dt="2021-08-05T14:55:44.975" v="152"/>
          <ac:spMkLst>
            <pc:docMk/>
            <pc:sldMk cId="2470984274" sldId="389"/>
            <ac:spMk id="3" creationId="{72E8BCA8-32CF-4F9C-9C4A-49783DDBE4B9}"/>
          </ac:spMkLst>
        </pc:spChg>
        <pc:spChg chg="add del mod">
          <ac:chgData name="Rosmorduc Vinca" userId="ad80fc01-cf55-4376-a825-a887c8046f05" providerId="ADAL" clId="{220038FF-6FED-4CE5-8D6E-A80EBA1B34A9}" dt="2021-08-05T14:56:27.905" v="155"/>
          <ac:spMkLst>
            <pc:docMk/>
            <pc:sldMk cId="2470984274" sldId="389"/>
            <ac:spMk id="7" creationId="{A10B65A2-14E1-42B8-9E78-F3E02460C3D6}"/>
          </ac:spMkLst>
        </pc:spChg>
        <pc:spChg chg="add del mod">
          <ac:chgData name="Rosmorduc Vinca" userId="ad80fc01-cf55-4376-a825-a887c8046f05" providerId="ADAL" clId="{220038FF-6FED-4CE5-8D6E-A80EBA1B34A9}" dt="2021-08-05T14:56:46.805" v="158"/>
          <ac:spMkLst>
            <pc:docMk/>
            <pc:sldMk cId="2470984274" sldId="389"/>
            <ac:spMk id="11" creationId="{E66BCA0D-F5D9-4A3B-A0D0-D23F858851B3}"/>
          </ac:spMkLst>
        </pc:spChg>
        <pc:spChg chg="add mod">
          <ac:chgData name="Rosmorduc Vinca" userId="ad80fc01-cf55-4376-a825-a887c8046f05" providerId="ADAL" clId="{220038FF-6FED-4CE5-8D6E-A80EBA1B34A9}" dt="2021-08-05T14:59:35.134" v="169" actId="478"/>
          <ac:spMkLst>
            <pc:docMk/>
            <pc:sldMk cId="2470984274" sldId="389"/>
            <ac:spMk id="19" creationId="{EF98310E-9EE3-4391-9706-7B70EDEAC39B}"/>
          </ac:spMkLst>
        </pc:spChg>
        <pc:picChg chg="add del mod ord">
          <ac:chgData name="Rosmorduc Vinca" userId="ad80fc01-cf55-4376-a825-a887c8046f05" providerId="ADAL" clId="{220038FF-6FED-4CE5-8D6E-A80EBA1B34A9}" dt="2021-08-05T14:55:48.429" v="153" actId="478"/>
          <ac:picMkLst>
            <pc:docMk/>
            <pc:sldMk cId="2470984274" sldId="389"/>
            <ac:picMk id="5" creationId="{C1B38EE0-9E83-4EA5-9641-03E83D7EEDF7}"/>
          </ac:picMkLst>
        </pc:picChg>
        <pc:picChg chg="add del mod ord">
          <ac:chgData name="Rosmorduc Vinca" userId="ad80fc01-cf55-4376-a825-a887c8046f05" providerId="ADAL" clId="{220038FF-6FED-4CE5-8D6E-A80EBA1B34A9}" dt="2021-08-05T14:56:30.780" v="156" actId="478"/>
          <ac:picMkLst>
            <pc:docMk/>
            <pc:sldMk cId="2470984274" sldId="389"/>
            <ac:picMk id="9" creationId="{72BDC6CB-51BA-4F25-A331-5D7A206F97E6}"/>
          </ac:picMkLst>
        </pc:picChg>
        <pc:picChg chg="add del mod ord">
          <ac:chgData name="Rosmorduc Vinca" userId="ad80fc01-cf55-4376-a825-a887c8046f05" providerId="ADAL" clId="{220038FF-6FED-4CE5-8D6E-A80EBA1B34A9}" dt="2021-08-05T14:59:35.134" v="169" actId="478"/>
          <ac:picMkLst>
            <pc:docMk/>
            <pc:sldMk cId="2470984274" sldId="389"/>
            <ac:picMk id="13" creationId="{94D48F2F-8052-473E-9D17-9ADDC3483FB2}"/>
          </ac:picMkLst>
        </pc:picChg>
        <pc:picChg chg="add mod">
          <ac:chgData name="Rosmorduc Vinca" userId="ad80fc01-cf55-4376-a825-a887c8046f05" providerId="ADAL" clId="{220038FF-6FED-4CE5-8D6E-A80EBA1B34A9}" dt="2021-08-05T14:59:24.541" v="165" actId="1076"/>
          <ac:picMkLst>
            <pc:docMk/>
            <pc:sldMk cId="2470984274" sldId="389"/>
            <ac:picMk id="15" creationId="{4DBC0361-3904-4328-835B-66A3368D31BB}"/>
          </ac:picMkLst>
        </pc:picChg>
        <pc:picChg chg="add mod">
          <ac:chgData name="Rosmorduc Vinca" userId="ad80fc01-cf55-4376-a825-a887c8046f05" providerId="ADAL" clId="{220038FF-6FED-4CE5-8D6E-A80EBA1B34A9}" dt="2021-08-05T14:59:32.947" v="168" actId="1076"/>
          <ac:picMkLst>
            <pc:docMk/>
            <pc:sldMk cId="2470984274" sldId="389"/>
            <ac:picMk id="17" creationId="{289DC013-7FB2-494E-986A-72823ADFF5FE}"/>
          </ac:picMkLst>
        </pc:picChg>
      </pc:sldChg>
    </pc:docChg>
  </pc:docChgLst>
  <pc:docChgLst>
    <pc:chgData name="Rosmorduc Vinca" userId="ad80fc01-cf55-4376-a825-a887c8046f05" providerId="ADAL" clId="{72A465FA-5D5F-4720-9338-571522961990}"/>
    <pc:docChg chg="modSld">
      <pc:chgData name="Rosmorduc Vinca" userId="ad80fc01-cf55-4376-a825-a887c8046f05" providerId="ADAL" clId="{72A465FA-5D5F-4720-9338-571522961990}" dt="2021-08-26T14:56:59.098" v="0"/>
      <pc:docMkLst>
        <pc:docMk/>
      </pc:docMkLst>
      <pc:sldChg chg="modSp">
        <pc:chgData name="Rosmorduc Vinca" userId="ad80fc01-cf55-4376-a825-a887c8046f05" providerId="ADAL" clId="{72A465FA-5D5F-4720-9338-571522961990}" dt="2021-08-26T14:56:59.098" v="0"/>
        <pc:sldMkLst>
          <pc:docMk/>
          <pc:sldMk cId="1096520811" sldId="369"/>
        </pc:sldMkLst>
        <pc:spChg chg="mod">
          <ac:chgData name="Rosmorduc Vinca" userId="ad80fc01-cf55-4376-a825-a887c8046f05" providerId="ADAL" clId="{72A465FA-5D5F-4720-9338-571522961990}" dt="2021-08-26T14:56:59.098" v="0"/>
          <ac:spMkLst>
            <pc:docMk/>
            <pc:sldMk cId="1096520811" sldId="369"/>
            <ac:spMk id="6" creationId="{5537F103-820B-4ADE-8EC5-FE85A864DA52}"/>
          </ac:spMkLst>
        </pc:spChg>
        <pc:spChg chg="mod">
          <ac:chgData name="Rosmorduc Vinca" userId="ad80fc01-cf55-4376-a825-a887c8046f05" providerId="ADAL" clId="{72A465FA-5D5F-4720-9338-571522961990}" dt="2021-08-26T14:56:59.098" v="0"/>
          <ac:spMkLst>
            <pc:docMk/>
            <pc:sldMk cId="1096520811" sldId="369"/>
            <ac:spMk id="8" creationId="{15276D21-3D76-4FD2-95F9-5944676CDC3C}"/>
          </ac:spMkLst>
        </pc:spChg>
      </pc:sldChg>
      <pc:sldChg chg="modSp">
        <pc:chgData name="Rosmorduc Vinca" userId="ad80fc01-cf55-4376-a825-a887c8046f05" providerId="ADAL" clId="{72A465FA-5D5F-4720-9338-571522961990}" dt="2021-08-26T14:56:59.098" v="0"/>
        <pc:sldMkLst>
          <pc:docMk/>
          <pc:sldMk cId="3899884741" sldId="370"/>
        </pc:sldMkLst>
        <pc:spChg chg="mod">
          <ac:chgData name="Rosmorduc Vinca" userId="ad80fc01-cf55-4376-a825-a887c8046f05" providerId="ADAL" clId="{72A465FA-5D5F-4720-9338-571522961990}" dt="2021-08-26T14:56:59.098" v="0"/>
          <ac:spMkLst>
            <pc:docMk/>
            <pc:sldMk cId="3899884741" sldId="370"/>
            <ac:spMk id="6" creationId="{39090D85-6332-4342-B4E4-9DCE1FA9F44C}"/>
          </ac:spMkLst>
        </pc:spChg>
        <pc:spChg chg="mod">
          <ac:chgData name="Rosmorduc Vinca" userId="ad80fc01-cf55-4376-a825-a887c8046f05" providerId="ADAL" clId="{72A465FA-5D5F-4720-9338-571522961990}" dt="2021-08-26T14:56:59.098" v="0"/>
          <ac:spMkLst>
            <pc:docMk/>
            <pc:sldMk cId="3899884741" sldId="370"/>
            <ac:spMk id="9" creationId="{1D8C37FC-677E-4005-8C9E-D14BB7D350A3}"/>
          </ac:spMkLst>
        </pc:spChg>
      </pc:sldChg>
      <pc:sldChg chg="modSp">
        <pc:chgData name="Rosmorduc Vinca" userId="ad80fc01-cf55-4376-a825-a887c8046f05" providerId="ADAL" clId="{72A465FA-5D5F-4720-9338-571522961990}" dt="2021-08-26T14:56:59.098" v="0"/>
        <pc:sldMkLst>
          <pc:docMk/>
          <pc:sldMk cId="1184145996" sldId="371"/>
        </pc:sldMkLst>
        <pc:spChg chg="mod">
          <ac:chgData name="Rosmorduc Vinca" userId="ad80fc01-cf55-4376-a825-a887c8046f05" providerId="ADAL" clId="{72A465FA-5D5F-4720-9338-571522961990}" dt="2021-08-26T14:56:59.098" v="0"/>
          <ac:spMkLst>
            <pc:docMk/>
            <pc:sldMk cId="1184145996" sldId="371"/>
            <ac:spMk id="9" creationId="{456E1335-40C6-4CB4-A109-B824C5C9767E}"/>
          </ac:spMkLst>
        </pc:spChg>
        <pc:spChg chg="mod">
          <ac:chgData name="Rosmorduc Vinca" userId="ad80fc01-cf55-4376-a825-a887c8046f05" providerId="ADAL" clId="{72A465FA-5D5F-4720-9338-571522961990}" dt="2021-08-26T14:56:59.098" v="0"/>
          <ac:spMkLst>
            <pc:docMk/>
            <pc:sldMk cId="1184145996" sldId="371"/>
            <ac:spMk id="10" creationId="{6E203DC0-B111-44C9-A51D-8D11A285B1A9}"/>
          </ac:spMkLst>
        </pc:spChg>
      </pc:sldChg>
      <pc:sldChg chg="modSp">
        <pc:chgData name="Rosmorduc Vinca" userId="ad80fc01-cf55-4376-a825-a887c8046f05" providerId="ADAL" clId="{72A465FA-5D5F-4720-9338-571522961990}" dt="2021-08-26T14:56:59.098" v="0"/>
        <pc:sldMkLst>
          <pc:docMk/>
          <pc:sldMk cId="3192978404" sldId="372"/>
        </pc:sldMkLst>
        <pc:spChg chg="mod">
          <ac:chgData name="Rosmorduc Vinca" userId="ad80fc01-cf55-4376-a825-a887c8046f05" providerId="ADAL" clId="{72A465FA-5D5F-4720-9338-571522961990}" dt="2021-08-26T14:56:59.098" v="0"/>
          <ac:spMkLst>
            <pc:docMk/>
            <pc:sldMk cId="3192978404" sldId="372"/>
            <ac:spMk id="6" creationId="{D0321F32-64E3-4AE4-966C-8B51CEED722C}"/>
          </ac:spMkLst>
        </pc:spChg>
        <pc:spChg chg="mod">
          <ac:chgData name="Rosmorduc Vinca" userId="ad80fc01-cf55-4376-a825-a887c8046f05" providerId="ADAL" clId="{72A465FA-5D5F-4720-9338-571522961990}" dt="2021-08-26T14:56:59.098" v="0"/>
          <ac:spMkLst>
            <pc:docMk/>
            <pc:sldMk cId="3192978404" sldId="372"/>
            <ac:spMk id="7" creationId="{C50F56D8-7DE2-4C8C-8CA1-670991BCDCFD}"/>
          </ac:spMkLst>
        </pc:spChg>
      </pc:sldChg>
      <pc:sldChg chg="modSp">
        <pc:chgData name="Rosmorduc Vinca" userId="ad80fc01-cf55-4376-a825-a887c8046f05" providerId="ADAL" clId="{72A465FA-5D5F-4720-9338-571522961990}" dt="2021-08-26T14:56:59.098" v="0"/>
        <pc:sldMkLst>
          <pc:docMk/>
          <pc:sldMk cId="462555122" sldId="374"/>
        </pc:sldMkLst>
        <pc:spChg chg="mod">
          <ac:chgData name="Rosmorduc Vinca" userId="ad80fc01-cf55-4376-a825-a887c8046f05" providerId="ADAL" clId="{72A465FA-5D5F-4720-9338-571522961990}" dt="2021-08-26T14:56:59.098" v="0"/>
          <ac:spMkLst>
            <pc:docMk/>
            <pc:sldMk cId="462555122" sldId="374"/>
            <ac:spMk id="10" creationId="{ED46EC81-6204-4C7C-A632-8F02F1382E63}"/>
          </ac:spMkLst>
        </pc:spChg>
        <pc:spChg chg="mod">
          <ac:chgData name="Rosmorduc Vinca" userId="ad80fc01-cf55-4376-a825-a887c8046f05" providerId="ADAL" clId="{72A465FA-5D5F-4720-9338-571522961990}" dt="2021-08-26T14:56:59.098" v="0"/>
          <ac:spMkLst>
            <pc:docMk/>
            <pc:sldMk cId="462555122" sldId="374"/>
            <ac:spMk id="11" creationId="{99097B6E-C319-44A6-BBCB-DEDE40BB8D1C}"/>
          </ac:spMkLst>
        </pc:spChg>
        <pc:spChg chg="mod">
          <ac:chgData name="Rosmorduc Vinca" userId="ad80fc01-cf55-4376-a825-a887c8046f05" providerId="ADAL" clId="{72A465FA-5D5F-4720-9338-571522961990}" dt="2021-08-26T14:56:59.098" v="0"/>
          <ac:spMkLst>
            <pc:docMk/>
            <pc:sldMk cId="462555122" sldId="374"/>
            <ac:spMk id="12" creationId="{96B6E8AA-4C07-4E3C-B77A-A5FA94FEE329}"/>
          </ac:spMkLst>
        </pc:spChg>
      </pc:sldChg>
      <pc:sldChg chg="modSp">
        <pc:chgData name="Rosmorduc Vinca" userId="ad80fc01-cf55-4376-a825-a887c8046f05" providerId="ADAL" clId="{72A465FA-5D5F-4720-9338-571522961990}" dt="2021-08-26T14:56:59.098" v="0"/>
        <pc:sldMkLst>
          <pc:docMk/>
          <pc:sldMk cId="1074696204" sldId="378"/>
        </pc:sldMkLst>
        <pc:spChg chg="mod">
          <ac:chgData name="Rosmorduc Vinca" userId="ad80fc01-cf55-4376-a825-a887c8046f05" providerId="ADAL" clId="{72A465FA-5D5F-4720-9338-571522961990}" dt="2021-08-26T14:56:59.098" v="0"/>
          <ac:spMkLst>
            <pc:docMk/>
            <pc:sldMk cId="1074696204" sldId="378"/>
            <ac:spMk id="6" creationId="{3549C25F-8B5D-46C2-931C-1E1B65986790}"/>
          </ac:spMkLst>
        </pc:spChg>
      </pc:sldChg>
      <pc:sldChg chg="modSp">
        <pc:chgData name="Rosmorduc Vinca" userId="ad80fc01-cf55-4376-a825-a887c8046f05" providerId="ADAL" clId="{72A465FA-5D5F-4720-9338-571522961990}" dt="2021-08-26T14:56:59.098" v="0"/>
        <pc:sldMkLst>
          <pc:docMk/>
          <pc:sldMk cId="1165084649" sldId="388"/>
        </pc:sldMkLst>
        <pc:spChg chg="mod">
          <ac:chgData name="Rosmorduc Vinca" userId="ad80fc01-cf55-4376-a825-a887c8046f05" providerId="ADAL" clId="{72A465FA-5D5F-4720-9338-571522961990}" dt="2021-08-26T14:56:59.098" v="0"/>
          <ac:spMkLst>
            <pc:docMk/>
            <pc:sldMk cId="1165084649" sldId="388"/>
            <ac:spMk id="5" creationId="{50487552-1574-48D7-8AE0-9B2F2B077EC4}"/>
          </ac:spMkLst>
        </pc:spChg>
      </pc:sldChg>
      <pc:sldChg chg="modSp">
        <pc:chgData name="Rosmorduc Vinca" userId="ad80fc01-cf55-4376-a825-a887c8046f05" providerId="ADAL" clId="{72A465FA-5D5F-4720-9338-571522961990}" dt="2021-08-26T14:56:59.098" v="0"/>
        <pc:sldMkLst>
          <pc:docMk/>
          <pc:sldMk cId="2470984274" sldId="389"/>
        </pc:sldMkLst>
        <pc:spChg chg="mod">
          <ac:chgData name="Rosmorduc Vinca" userId="ad80fc01-cf55-4376-a825-a887c8046f05" providerId="ADAL" clId="{72A465FA-5D5F-4720-9338-571522961990}" dt="2021-08-26T14:56:59.098" v="0"/>
          <ac:spMkLst>
            <pc:docMk/>
            <pc:sldMk cId="2470984274" sldId="389"/>
            <ac:spMk id="5" creationId="{1CA77F1B-8283-43C9-9BCE-49444DE76710}"/>
          </ac:spMkLst>
        </pc:spChg>
      </pc:sldChg>
    </pc:docChg>
  </pc:docChgLst>
  <pc:docChgLst>
    <pc:chgData name="Rosmorduc Vinca" userId="ad80fc01-cf55-4376-a825-a887c8046f05" providerId="ADAL" clId="{19DF4C8C-31EE-4B67-8CA0-FD39BFEC6E28}"/>
    <pc:docChg chg="modSld">
      <pc:chgData name="Rosmorduc Vinca" userId="ad80fc01-cf55-4376-a825-a887c8046f05" providerId="ADAL" clId="{19DF4C8C-31EE-4B67-8CA0-FD39BFEC6E28}" dt="2020-11-26T13:04:45.989" v="6" actId="20577"/>
      <pc:docMkLst>
        <pc:docMk/>
      </pc:docMkLst>
      <pc:sldChg chg="modNotesTx">
        <pc:chgData name="Rosmorduc Vinca" userId="ad80fc01-cf55-4376-a825-a887c8046f05" providerId="ADAL" clId="{19DF4C8C-31EE-4B67-8CA0-FD39BFEC6E28}" dt="2020-11-26T13:04:31.901" v="0" actId="20577"/>
        <pc:sldMkLst>
          <pc:docMk/>
          <pc:sldMk cId="282809392" sldId="361"/>
        </pc:sldMkLst>
      </pc:sldChg>
      <pc:sldChg chg="modNotesTx">
        <pc:chgData name="Rosmorduc Vinca" userId="ad80fc01-cf55-4376-a825-a887c8046f05" providerId="ADAL" clId="{19DF4C8C-31EE-4B67-8CA0-FD39BFEC6E28}" dt="2020-11-26T13:04:37.276" v="1" actId="20577"/>
        <pc:sldMkLst>
          <pc:docMk/>
          <pc:sldMk cId="976094216" sldId="362"/>
        </pc:sldMkLst>
      </pc:sldChg>
      <pc:sldChg chg="modNotesTx">
        <pc:chgData name="Rosmorduc Vinca" userId="ad80fc01-cf55-4376-a825-a887c8046f05" providerId="ADAL" clId="{19DF4C8C-31EE-4B67-8CA0-FD39BFEC6E28}" dt="2020-11-26T13:04:45.989" v="6" actId="20577"/>
        <pc:sldMkLst>
          <pc:docMk/>
          <pc:sldMk cId="145009359" sldId="363"/>
        </pc:sldMkLst>
      </pc:sldChg>
    </pc:docChg>
  </pc:docChgLst>
  <pc:docChgLst>
    <pc:chgData name="Rosmorduc Vinca" userId="ad80fc01-cf55-4376-a825-a887c8046f05" providerId="ADAL" clId="{9E93AA6D-590E-40C5-A28C-5C896CA96BBA}"/>
    <pc:docChg chg="undo custSel addSld delSld modSld">
      <pc:chgData name="Rosmorduc Vinca" userId="ad80fc01-cf55-4376-a825-a887c8046f05" providerId="ADAL" clId="{9E93AA6D-590E-40C5-A28C-5C896CA96BBA}" dt="2020-06-25T14:15:46.038" v="270" actId="5793"/>
      <pc:docMkLst>
        <pc:docMk/>
      </pc:docMkLst>
      <pc:sldChg chg="del">
        <pc:chgData name="Rosmorduc Vinca" userId="ad80fc01-cf55-4376-a825-a887c8046f05" providerId="ADAL" clId="{9E93AA6D-590E-40C5-A28C-5C896CA96BBA}" dt="2020-06-25T13:53:28.660" v="186" actId="47"/>
        <pc:sldMkLst>
          <pc:docMk/>
          <pc:sldMk cId="3368206217" sldId="264"/>
        </pc:sldMkLst>
      </pc:sldChg>
      <pc:sldChg chg="delSp modSp add mod">
        <pc:chgData name="Rosmorduc Vinca" userId="ad80fc01-cf55-4376-a825-a887c8046f05" providerId="ADAL" clId="{9E93AA6D-590E-40C5-A28C-5C896CA96BBA}" dt="2020-06-25T14:01:50.178" v="263" actId="1076"/>
        <pc:sldMkLst>
          <pc:docMk/>
          <pc:sldMk cId="2498139181" sldId="360"/>
        </pc:sldMkLst>
        <pc:spChg chg="mod topLvl">
          <ac:chgData name="Rosmorduc Vinca" userId="ad80fc01-cf55-4376-a825-a887c8046f05" providerId="ADAL" clId="{9E93AA6D-590E-40C5-A28C-5C896CA96BBA}" dt="2020-06-25T14:01:50.178" v="263" actId="1076"/>
          <ac:spMkLst>
            <pc:docMk/>
            <pc:sldMk cId="2498139181" sldId="360"/>
            <ac:spMk id="22" creationId="{00000000-0000-0000-0000-000000000000}"/>
          </ac:spMkLst>
        </pc:spChg>
        <pc:spChg chg="del mod topLvl">
          <ac:chgData name="Rosmorduc Vinca" userId="ad80fc01-cf55-4376-a825-a887c8046f05" providerId="ADAL" clId="{9E93AA6D-590E-40C5-A28C-5C896CA96BBA}" dt="2020-06-25T13:53:40.088" v="188" actId="478"/>
          <ac:spMkLst>
            <pc:docMk/>
            <pc:sldMk cId="2498139181" sldId="360"/>
            <ac:spMk id="36870" creationId="{00000000-0000-0000-0000-000000000000}"/>
          </ac:spMkLst>
        </pc:spChg>
        <pc:spChg chg="del mod topLvl">
          <ac:chgData name="Rosmorduc Vinca" userId="ad80fc01-cf55-4376-a825-a887c8046f05" providerId="ADAL" clId="{9E93AA6D-590E-40C5-A28C-5C896CA96BBA}" dt="2020-06-25T13:54:34.956" v="224" actId="478"/>
          <ac:spMkLst>
            <pc:docMk/>
            <pc:sldMk cId="2498139181" sldId="360"/>
            <ac:spMk id="36871" creationId="{00000000-0000-0000-0000-000000000000}"/>
          </ac:spMkLst>
        </pc:spChg>
        <pc:spChg chg="del mod topLvl">
          <ac:chgData name="Rosmorduc Vinca" userId="ad80fc01-cf55-4376-a825-a887c8046f05" providerId="ADAL" clId="{9E93AA6D-590E-40C5-A28C-5C896CA96BBA}" dt="2020-06-25T13:54:36.243" v="225" actId="478"/>
          <ac:spMkLst>
            <pc:docMk/>
            <pc:sldMk cId="2498139181" sldId="360"/>
            <ac:spMk id="36872" creationId="{00000000-0000-0000-0000-000000000000}"/>
          </ac:spMkLst>
        </pc:spChg>
        <pc:spChg chg="del mod topLvl">
          <ac:chgData name="Rosmorduc Vinca" userId="ad80fc01-cf55-4376-a825-a887c8046f05" providerId="ADAL" clId="{9E93AA6D-590E-40C5-A28C-5C896CA96BBA}" dt="2020-06-25T13:54:25.826" v="223" actId="478"/>
          <ac:spMkLst>
            <pc:docMk/>
            <pc:sldMk cId="2498139181" sldId="360"/>
            <ac:spMk id="36873" creationId="{00000000-0000-0000-0000-000000000000}"/>
          </ac:spMkLst>
        </pc:spChg>
        <pc:spChg chg="del mod topLvl">
          <ac:chgData name="Rosmorduc Vinca" userId="ad80fc01-cf55-4376-a825-a887c8046f05" providerId="ADAL" clId="{9E93AA6D-590E-40C5-A28C-5C896CA96BBA}" dt="2020-06-25T13:54:39.478" v="226" actId="21"/>
          <ac:spMkLst>
            <pc:docMk/>
            <pc:sldMk cId="2498139181" sldId="360"/>
            <ac:spMk id="36874" creationId="{00000000-0000-0000-0000-000000000000}"/>
          </ac:spMkLst>
        </pc:spChg>
        <pc:spChg chg="del mod topLvl">
          <ac:chgData name="Rosmorduc Vinca" userId="ad80fc01-cf55-4376-a825-a887c8046f05" providerId="ADAL" clId="{9E93AA6D-590E-40C5-A28C-5C896CA96BBA}" dt="2020-06-25T13:53:41.440" v="189" actId="478"/>
          <ac:spMkLst>
            <pc:docMk/>
            <pc:sldMk cId="2498139181" sldId="360"/>
            <ac:spMk id="36875" creationId="{00000000-0000-0000-0000-000000000000}"/>
          </ac:spMkLst>
        </pc:spChg>
        <pc:spChg chg="del mod topLvl">
          <ac:chgData name="Rosmorduc Vinca" userId="ad80fc01-cf55-4376-a825-a887c8046f05" providerId="ADAL" clId="{9E93AA6D-590E-40C5-A28C-5C896CA96BBA}" dt="2020-06-25T13:53:54.953" v="194" actId="478"/>
          <ac:spMkLst>
            <pc:docMk/>
            <pc:sldMk cId="2498139181" sldId="360"/>
            <ac:spMk id="36876" creationId="{00000000-0000-0000-0000-000000000000}"/>
          </ac:spMkLst>
        </pc:spChg>
        <pc:grpChg chg="del">
          <ac:chgData name="Rosmorduc Vinca" userId="ad80fc01-cf55-4376-a825-a887c8046f05" providerId="ADAL" clId="{9E93AA6D-590E-40C5-A28C-5C896CA96BBA}" dt="2020-06-25T13:53:37.209" v="187" actId="165"/>
          <ac:grpSpMkLst>
            <pc:docMk/>
            <pc:sldMk cId="2498139181" sldId="360"/>
            <ac:grpSpMk id="36868" creationId="{00000000-0000-0000-0000-000000000000}"/>
          </ac:grpSpMkLst>
        </pc:grpChg>
      </pc:sldChg>
      <pc:sldChg chg="addSp delSp modSp add mod">
        <pc:chgData name="Rosmorduc Vinca" userId="ad80fc01-cf55-4376-a825-a887c8046f05" providerId="ADAL" clId="{9E93AA6D-590E-40C5-A28C-5C896CA96BBA}" dt="2020-06-25T14:01:34.256" v="261" actId="1076"/>
        <pc:sldMkLst>
          <pc:docMk/>
          <pc:sldMk cId="282809392" sldId="361"/>
        </pc:sldMkLst>
        <pc:spChg chg="add del mod">
          <ac:chgData name="Rosmorduc Vinca" userId="ad80fc01-cf55-4376-a825-a887c8046f05" providerId="ADAL" clId="{9E93AA6D-590E-40C5-A28C-5C896CA96BBA}" dt="2020-06-25T14:01:12.848" v="253" actId="478"/>
          <ac:spMkLst>
            <pc:docMk/>
            <pc:sldMk cId="282809392" sldId="361"/>
            <ac:spMk id="6" creationId="{D87B485B-38D1-4E8D-AE0C-8B475ADF6297}"/>
          </ac:spMkLst>
        </pc:spChg>
        <pc:spChg chg="add mod">
          <ac:chgData name="Rosmorduc Vinca" userId="ad80fc01-cf55-4376-a825-a887c8046f05" providerId="ADAL" clId="{9E93AA6D-590E-40C5-A28C-5C896CA96BBA}" dt="2020-06-25T13:59:19.606" v="249" actId="1076"/>
          <ac:spMkLst>
            <pc:docMk/>
            <pc:sldMk cId="282809392" sldId="361"/>
            <ac:spMk id="10" creationId="{DAB5C096-E242-488C-9E8A-77E79DC67AF4}"/>
          </ac:spMkLst>
        </pc:spChg>
        <pc:spChg chg="mod">
          <ac:chgData name="Rosmorduc Vinca" userId="ad80fc01-cf55-4376-a825-a887c8046f05" providerId="ADAL" clId="{9E93AA6D-590E-40C5-A28C-5C896CA96BBA}" dt="2020-06-25T13:53:13.161" v="181"/>
          <ac:spMkLst>
            <pc:docMk/>
            <pc:sldMk cId="282809392" sldId="361"/>
            <ac:spMk id="36865" creationId="{00000000-0000-0000-0000-000000000000}"/>
          </ac:spMkLst>
        </pc:spChg>
        <pc:spChg chg="mod">
          <ac:chgData name="Rosmorduc Vinca" userId="ad80fc01-cf55-4376-a825-a887c8046f05" providerId="ADAL" clId="{9E93AA6D-590E-40C5-A28C-5C896CA96BBA}" dt="2020-06-25T13:53:06.103" v="180" actId="20577"/>
          <ac:spMkLst>
            <pc:docMk/>
            <pc:sldMk cId="282809392" sldId="361"/>
            <ac:spMk id="36875" creationId="{00000000-0000-0000-0000-000000000000}"/>
          </ac:spMkLst>
        </pc:spChg>
        <pc:picChg chg="del">
          <ac:chgData name="Rosmorduc Vinca" userId="ad80fc01-cf55-4376-a825-a887c8046f05" providerId="ADAL" clId="{9E93AA6D-590E-40C5-A28C-5C896CA96BBA}" dt="2020-06-25T13:58:29.898" v="230" actId="478"/>
          <ac:picMkLst>
            <pc:docMk/>
            <pc:sldMk cId="282809392" sldId="361"/>
            <ac:picMk id="3" creationId="{53673F67-7973-4CB8-9294-DCF141BCA134}"/>
          </ac:picMkLst>
        </pc:picChg>
        <pc:picChg chg="add mod">
          <ac:chgData name="Rosmorduc Vinca" userId="ad80fc01-cf55-4376-a825-a887c8046f05" providerId="ADAL" clId="{9E93AA6D-590E-40C5-A28C-5C896CA96BBA}" dt="2020-06-25T13:58:32.122" v="231" actId="1076"/>
          <ac:picMkLst>
            <pc:docMk/>
            <pc:sldMk cId="282809392" sldId="361"/>
            <ac:picMk id="4" creationId="{ABE2E8BA-9CA4-4303-A194-23FD892FE036}"/>
          </ac:picMkLst>
        </pc:picChg>
        <pc:picChg chg="add del mod ord">
          <ac:chgData name="Rosmorduc Vinca" userId="ad80fc01-cf55-4376-a825-a887c8046f05" providerId="ADAL" clId="{9E93AA6D-590E-40C5-A28C-5C896CA96BBA}" dt="2020-06-25T14:01:30.560" v="260" actId="1076"/>
          <ac:picMkLst>
            <pc:docMk/>
            <pc:sldMk cId="282809392" sldId="361"/>
            <ac:picMk id="7" creationId="{FB0C3A7A-0CDF-4428-879B-EC09AFD15598}"/>
          </ac:picMkLst>
        </pc:picChg>
        <pc:picChg chg="add mod">
          <ac:chgData name="Rosmorduc Vinca" userId="ad80fc01-cf55-4376-a825-a887c8046f05" providerId="ADAL" clId="{9E93AA6D-590E-40C5-A28C-5C896CA96BBA}" dt="2020-06-25T14:01:34.256" v="261" actId="1076"/>
          <ac:picMkLst>
            <pc:docMk/>
            <pc:sldMk cId="282809392" sldId="361"/>
            <ac:picMk id="8" creationId="{F015947B-F6D2-43F8-9F30-16D4F5B717A6}"/>
          </ac:picMkLst>
        </pc:picChg>
      </pc:sldChg>
      <pc:sldChg chg="modSp add mod">
        <pc:chgData name="Rosmorduc Vinca" userId="ad80fc01-cf55-4376-a825-a887c8046f05" providerId="ADAL" clId="{9E93AA6D-590E-40C5-A28C-5C896CA96BBA}" dt="2020-06-25T14:01:59.033" v="264" actId="1076"/>
        <pc:sldMkLst>
          <pc:docMk/>
          <pc:sldMk cId="976094216" sldId="362"/>
        </pc:sldMkLst>
        <pc:spChg chg="mod">
          <ac:chgData name="Rosmorduc Vinca" userId="ad80fc01-cf55-4376-a825-a887c8046f05" providerId="ADAL" clId="{9E93AA6D-590E-40C5-A28C-5C896CA96BBA}" dt="2020-06-25T13:53:15.793" v="182"/>
          <ac:spMkLst>
            <pc:docMk/>
            <pc:sldMk cId="976094216" sldId="362"/>
            <ac:spMk id="36865" creationId="{00000000-0000-0000-0000-000000000000}"/>
          </ac:spMkLst>
        </pc:spChg>
        <pc:spChg chg="mod">
          <ac:chgData name="Rosmorduc Vinca" userId="ad80fc01-cf55-4376-a825-a887c8046f05" providerId="ADAL" clId="{9E93AA6D-590E-40C5-A28C-5C896CA96BBA}" dt="2020-06-25T13:53:52.513" v="193" actId="14100"/>
          <ac:spMkLst>
            <pc:docMk/>
            <pc:sldMk cId="976094216" sldId="362"/>
            <ac:spMk id="36876" creationId="{00000000-0000-0000-0000-000000000000}"/>
          </ac:spMkLst>
        </pc:spChg>
        <pc:picChg chg="mod">
          <ac:chgData name="Rosmorduc Vinca" userId="ad80fc01-cf55-4376-a825-a887c8046f05" providerId="ADAL" clId="{9E93AA6D-590E-40C5-A28C-5C896CA96BBA}" dt="2020-06-25T14:01:59.033" v="264" actId="1076"/>
          <ac:picMkLst>
            <pc:docMk/>
            <pc:sldMk cId="976094216" sldId="362"/>
            <ac:picMk id="5" creationId="{9E795413-4F45-4B60-B5B4-EA762FAD90DE}"/>
          </ac:picMkLst>
        </pc:picChg>
      </pc:sldChg>
      <pc:sldChg chg="modSp add mod">
        <pc:chgData name="Rosmorduc Vinca" userId="ad80fc01-cf55-4376-a825-a887c8046f05" providerId="ADAL" clId="{9E93AA6D-590E-40C5-A28C-5C896CA96BBA}" dt="2020-06-25T13:54:21.326" v="222" actId="20577"/>
        <pc:sldMkLst>
          <pc:docMk/>
          <pc:sldMk cId="145009359" sldId="363"/>
        </pc:sldMkLst>
        <pc:spChg chg="mod">
          <ac:chgData name="Rosmorduc Vinca" userId="ad80fc01-cf55-4376-a825-a887c8046f05" providerId="ADAL" clId="{9E93AA6D-590E-40C5-A28C-5C896CA96BBA}" dt="2020-06-25T13:53:18.682" v="183"/>
          <ac:spMkLst>
            <pc:docMk/>
            <pc:sldMk cId="145009359" sldId="363"/>
            <ac:spMk id="36865" creationId="{00000000-0000-0000-0000-000000000000}"/>
          </ac:spMkLst>
        </pc:spChg>
        <pc:spChg chg="mod">
          <ac:chgData name="Rosmorduc Vinca" userId="ad80fc01-cf55-4376-a825-a887c8046f05" providerId="ADAL" clId="{9E93AA6D-590E-40C5-A28C-5C896CA96BBA}" dt="2020-06-25T13:54:21.326" v="222" actId="20577"/>
          <ac:spMkLst>
            <pc:docMk/>
            <pc:sldMk cId="145009359" sldId="363"/>
            <ac:spMk id="36873" creationId="{00000000-0000-0000-0000-000000000000}"/>
          </ac:spMkLst>
        </pc:spChg>
      </pc:sldChg>
      <pc:sldChg chg="modSp add">
        <pc:chgData name="Rosmorduc Vinca" userId="ad80fc01-cf55-4376-a825-a887c8046f05" providerId="ADAL" clId="{9E93AA6D-590E-40C5-A28C-5C896CA96BBA}" dt="2020-06-25T13:53:23.514" v="184"/>
        <pc:sldMkLst>
          <pc:docMk/>
          <pc:sldMk cId="3702268363" sldId="365"/>
        </pc:sldMkLst>
        <pc:spChg chg="mod">
          <ac:chgData name="Rosmorduc Vinca" userId="ad80fc01-cf55-4376-a825-a887c8046f05" providerId="ADAL" clId="{9E93AA6D-590E-40C5-A28C-5C896CA96BBA}" dt="2020-06-25T13:53:23.514" v="184"/>
          <ac:spMkLst>
            <pc:docMk/>
            <pc:sldMk cId="3702268363" sldId="365"/>
            <ac:spMk id="2" creationId="{68FCF44F-02AC-4734-B6E1-0E4D46FBEAD7}"/>
          </ac:spMkLst>
        </pc:spChg>
      </pc:sldChg>
      <pc:sldChg chg="modSp add">
        <pc:chgData name="Rosmorduc Vinca" userId="ad80fc01-cf55-4376-a825-a887c8046f05" providerId="ADAL" clId="{9E93AA6D-590E-40C5-A28C-5C896CA96BBA}" dt="2020-06-25T13:53:25.555" v="185"/>
        <pc:sldMkLst>
          <pc:docMk/>
          <pc:sldMk cId="154929038" sldId="366"/>
        </pc:sldMkLst>
        <pc:spChg chg="mod">
          <ac:chgData name="Rosmorduc Vinca" userId="ad80fc01-cf55-4376-a825-a887c8046f05" providerId="ADAL" clId="{9E93AA6D-590E-40C5-A28C-5C896CA96BBA}" dt="2020-06-25T13:53:25.555" v="185"/>
          <ac:spMkLst>
            <pc:docMk/>
            <pc:sldMk cId="154929038" sldId="366"/>
            <ac:spMk id="2" creationId="{B06B0254-F83B-4DB6-8AC6-EF4B83861C67}"/>
          </ac:spMkLst>
        </pc:spChg>
      </pc:sldChg>
      <pc:sldChg chg="addSp new del">
        <pc:chgData name="Rosmorduc Vinca" userId="ad80fc01-cf55-4376-a825-a887c8046f05" providerId="ADAL" clId="{9E93AA6D-590E-40C5-A28C-5C896CA96BBA}" dt="2020-06-25T14:06:52.205" v="266" actId="47"/>
        <pc:sldMkLst>
          <pc:docMk/>
          <pc:sldMk cId="760393925" sldId="367"/>
        </pc:sldMkLst>
        <pc:spChg chg="add">
          <ac:chgData name="Rosmorduc Vinca" userId="ad80fc01-cf55-4376-a825-a887c8046f05" providerId="ADAL" clId="{9E93AA6D-590E-40C5-A28C-5C896CA96BBA}" dt="2020-06-25T13:54:44.217" v="228"/>
          <ac:spMkLst>
            <pc:docMk/>
            <pc:sldMk cId="760393925" sldId="367"/>
            <ac:spMk id="4" creationId="{D6F4D5E0-B23A-4DF7-860C-BC83C94F167E}"/>
          </ac:spMkLst>
        </pc:spChg>
      </pc:sldChg>
      <pc:sldChg chg="modSp add mod">
        <pc:chgData name="Rosmorduc Vinca" userId="ad80fc01-cf55-4376-a825-a887c8046f05" providerId="ADAL" clId="{9E93AA6D-590E-40C5-A28C-5C896CA96BBA}" dt="2020-06-25T14:15:46.038" v="270" actId="5793"/>
        <pc:sldMkLst>
          <pc:docMk/>
          <pc:sldMk cId="2103063895" sldId="368"/>
        </pc:sldMkLst>
        <pc:spChg chg="mod">
          <ac:chgData name="Rosmorduc Vinca" userId="ad80fc01-cf55-4376-a825-a887c8046f05" providerId="ADAL" clId="{9E93AA6D-590E-40C5-A28C-5C896CA96BBA}" dt="2020-06-25T14:15:35.096" v="267"/>
          <ac:spMkLst>
            <pc:docMk/>
            <pc:sldMk cId="2103063895" sldId="368"/>
            <ac:spMk id="2" creationId="{34FE440C-511A-4860-9303-9A69E71FADEC}"/>
          </ac:spMkLst>
        </pc:spChg>
        <pc:spChg chg="mod">
          <ac:chgData name="Rosmorduc Vinca" userId="ad80fc01-cf55-4376-a825-a887c8046f05" providerId="ADAL" clId="{9E93AA6D-590E-40C5-A28C-5C896CA96BBA}" dt="2020-06-25T14:15:46.038" v="270" actId="5793"/>
          <ac:spMkLst>
            <pc:docMk/>
            <pc:sldMk cId="2103063895" sldId="368"/>
            <ac:spMk id="3" creationId="{47825B24-C6B4-47D5-BAAD-3ED29E14C9DC}"/>
          </ac:spMkLst>
        </pc:spChg>
        <pc:picChg chg="mod">
          <ac:chgData name="Rosmorduc Vinca" userId="ad80fc01-cf55-4376-a825-a887c8046f05" providerId="ADAL" clId="{9E93AA6D-590E-40C5-A28C-5C896CA96BBA}" dt="2020-06-25T14:15:43.518" v="269" actId="1076"/>
          <ac:picMkLst>
            <pc:docMk/>
            <pc:sldMk cId="2103063895" sldId="368"/>
            <ac:picMk id="7" creationId="{016688D4-2410-4102-898B-E0025862FDF5}"/>
          </ac:picMkLst>
        </pc:picChg>
      </pc:sldChg>
    </pc:docChg>
  </pc:docChgLst>
  <pc:docChgLst>
    <pc:chgData name="Rosmorduc Vinca" userId="ad80fc01-cf55-4376-a825-a887c8046f05" providerId="ADAL" clId="{5CA43BD4-1617-49B7-A6C0-A0A812D353E7}"/>
    <pc:docChg chg="undo custSel modSld">
      <pc:chgData name="Rosmorduc Vinca" userId="ad80fc01-cf55-4376-a825-a887c8046f05" providerId="ADAL" clId="{5CA43BD4-1617-49B7-A6C0-A0A812D353E7}" dt="2021-09-07T10:11:57.984" v="279" actId="478"/>
      <pc:docMkLst>
        <pc:docMk/>
      </pc:docMkLst>
      <pc:sldChg chg="modNotesTx">
        <pc:chgData name="Rosmorduc Vinca" userId="ad80fc01-cf55-4376-a825-a887c8046f05" providerId="ADAL" clId="{5CA43BD4-1617-49B7-A6C0-A0A812D353E7}" dt="2021-09-07T10:00:40.533" v="38" actId="20577"/>
        <pc:sldMkLst>
          <pc:docMk/>
          <pc:sldMk cId="1239265639" sldId="265"/>
        </pc:sldMkLst>
      </pc:sldChg>
      <pc:sldChg chg="delSp mod modNotesTx">
        <pc:chgData name="Rosmorduc Vinca" userId="ad80fc01-cf55-4376-a825-a887c8046f05" providerId="ADAL" clId="{5CA43BD4-1617-49B7-A6C0-A0A812D353E7}" dt="2021-09-07T10:01:46.679" v="57"/>
        <pc:sldMkLst>
          <pc:docMk/>
          <pc:sldMk cId="299640499" sldId="355"/>
        </pc:sldMkLst>
        <pc:picChg chg="del">
          <ac:chgData name="Rosmorduc Vinca" userId="ad80fc01-cf55-4376-a825-a887c8046f05" providerId="ADAL" clId="{5CA43BD4-1617-49B7-A6C0-A0A812D353E7}" dt="2021-09-07T10:01:42.866" v="56" actId="478"/>
          <ac:picMkLst>
            <pc:docMk/>
            <pc:sldMk cId="299640499" sldId="355"/>
            <ac:picMk id="6" creationId="{8694CB44-D9D0-41F3-9726-D5C3CB908171}"/>
          </ac:picMkLst>
        </pc:picChg>
      </pc:sldChg>
      <pc:sldChg chg="modNotesTx">
        <pc:chgData name="Rosmorduc Vinca" userId="ad80fc01-cf55-4376-a825-a887c8046f05" providerId="ADAL" clId="{5CA43BD4-1617-49B7-A6C0-A0A812D353E7}" dt="2021-09-07T10:01:14.040" v="47"/>
        <pc:sldMkLst>
          <pc:docMk/>
          <pc:sldMk cId="976094216" sldId="362"/>
        </pc:sldMkLst>
      </pc:sldChg>
      <pc:sldChg chg="modNotesTx">
        <pc:chgData name="Rosmorduc Vinca" userId="ad80fc01-cf55-4376-a825-a887c8046f05" providerId="ADAL" clId="{5CA43BD4-1617-49B7-A6C0-A0A812D353E7}" dt="2021-09-07T10:02:20.153" v="77"/>
        <pc:sldMkLst>
          <pc:docMk/>
          <pc:sldMk cId="145009359" sldId="363"/>
        </pc:sldMkLst>
      </pc:sldChg>
      <pc:sldChg chg="modNotesTx">
        <pc:chgData name="Rosmorduc Vinca" userId="ad80fc01-cf55-4376-a825-a887c8046f05" providerId="ADAL" clId="{5CA43BD4-1617-49B7-A6C0-A0A812D353E7}" dt="2021-09-07T10:02:38.552" v="86" actId="20577"/>
        <pc:sldMkLst>
          <pc:docMk/>
          <pc:sldMk cId="1315643358" sldId="365"/>
        </pc:sldMkLst>
      </pc:sldChg>
      <pc:sldChg chg="modNotesTx">
        <pc:chgData name="Rosmorduc Vinca" userId="ad80fc01-cf55-4376-a825-a887c8046f05" providerId="ADAL" clId="{5CA43BD4-1617-49B7-A6C0-A0A812D353E7}" dt="2021-09-07T10:02:43.469" v="88" actId="20577"/>
        <pc:sldMkLst>
          <pc:docMk/>
          <pc:sldMk cId="1985693380" sldId="366"/>
        </pc:sldMkLst>
      </pc:sldChg>
      <pc:sldChg chg="modNotesTx">
        <pc:chgData name="Rosmorduc Vinca" userId="ad80fc01-cf55-4376-a825-a887c8046f05" providerId="ADAL" clId="{5CA43BD4-1617-49B7-A6C0-A0A812D353E7}" dt="2021-09-07T10:00:46.687" v="39"/>
        <pc:sldMkLst>
          <pc:docMk/>
          <pc:sldMk cId="1096520811" sldId="369"/>
        </pc:sldMkLst>
      </pc:sldChg>
      <pc:sldChg chg="modNotesTx">
        <pc:chgData name="Rosmorduc Vinca" userId="ad80fc01-cf55-4376-a825-a887c8046f05" providerId="ADAL" clId="{5CA43BD4-1617-49B7-A6C0-A0A812D353E7}" dt="2021-09-07T10:00:49.194" v="40"/>
        <pc:sldMkLst>
          <pc:docMk/>
          <pc:sldMk cId="3899884741" sldId="370"/>
        </pc:sldMkLst>
      </pc:sldChg>
      <pc:sldChg chg="modNotesTx">
        <pc:chgData name="Rosmorduc Vinca" userId="ad80fc01-cf55-4376-a825-a887c8046f05" providerId="ADAL" clId="{5CA43BD4-1617-49B7-A6C0-A0A812D353E7}" dt="2021-09-07T10:00:53.274" v="42"/>
        <pc:sldMkLst>
          <pc:docMk/>
          <pc:sldMk cId="1184145996" sldId="371"/>
        </pc:sldMkLst>
      </pc:sldChg>
      <pc:sldChg chg="modNotesTx">
        <pc:chgData name="Rosmorduc Vinca" userId="ad80fc01-cf55-4376-a825-a887c8046f05" providerId="ADAL" clId="{5CA43BD4-1617-49B7-A6C0-A0A812D353E7}" dt="2021-09-07T10:00:51.553" v="41"/>
        <pc:sldMkLst>
          <pc:docMk/>
          <pc:sldMk cId="3192978404" sldId="372"/>
        </pc:sldMkLst>
      </pc:sldChg>
      <pc:sldChg chg="modNotesTx">
        <pc:chgData name="Rosmorduc Vinca" userId="ad80fc01-cf55-4376-a825-a887c8046f05" providerId="ADAL" clId="{5CA43BD4-1617-49B7-A6C0-A0A812D353E7}" dt="2021-09-07T10:00:56.729" v="43"/>
        <pc:sldMkLst>
          <pc:docMk/>
          <pc:sldMk cId="462555122" sldId="374"/>
        </pc:sldMkLst>
      </pc:sldChg>
      <pc:sldChg chg="modNotesTx">
        <pc:chgData name="Rosmorduc Vinca" userId="ad80fc01-cf55-4376-a825-a887c8046f05" providerId="ADAL" clId="{5CA43BD4-1617-49B7-A6C0-A0A812D353E7}" dt="2021-09-07T10:00:59.220" v="44"/>
        <pc:sldMkLst>
          <pc:docMk/>
          <pc:sldMk cId="1074696204" sldId="378"/>
        </pc:sldMkLst>
      </pc:sldChg>
      <pc:sldChg chg="modNotesTx">
        <pc:chgData name="Rosmorduc Vinca" userId="ad80fc01-cf55-4376-a825-a887c8046f05" providerId="ADAL" clId="{5CA43BD4-1617-49B7-A6C0-A0A812D353E7}" dt="2021-09-07T10:01:19.125" v="48"/>
        <pc:sldMkLst>
          <pc:docMk/>
          <pc:sldMk cId="202270096" sldId="381"/>
        </pc:sldMkLst>
      </pc:sldChg>
      <pc:sldChg chg="addSp modSp mod modNotesTx">
        <pc:chgData name="Rosmorduc Vinca" userId="ad80fc01-cf55-4376-a825-a887c8046f05" providerId="ADAL" clId="{5CA43BD4-1617-49B7-A6C0-A0A812D353E7}" dt="2021-09-07T10:05:19.609" v="120" actId="164"/>
        <pc:sldMkLst>
          <pc:docMk/>
          <pc:sldMk cId="2834688459" sldId="383"/>
        </pc:sldMkLst>
        <pc:spChg chg="add mod">
          <ac:chgData name="Rosmorduc Vinca" userId="ad80fc01-cf55-4376-a825-a887c8046f05" providerId="ADAL" clId="{5CA43BD4-1617-49B7-A6C0-A0A812D353E7}" dt="2021-09-07T10:05:19.609" v="120" actId="164"/>
          <ac:spMkLst>
            <pc:docMk/>
            <pc:sldMk cId="2834688459" sldId="383"/>
            <ac:spMk id="4" creationId="{4CEEA38B-EE95-4CA4-8C60-62A3A2801BC0}"/>
          </ac:spMkLst>
        </pc:spChg>
        <pc:spChg chg="add mod">
          <ac:chgData name="Rosmorduc Vinca" userId="ad80fc01-cf55-4376-a825-a887c8046f05" providerId="ADAL" clId="{5CA43BD4-1617-49B7-A6C0-A0A812D353E7}" dt="2021-09-07T10:05:14.105" v="119" actId="164"/>
          <ac:spMkLst>
            <pc:docMk/>
            <pc:sldMk cId="2834688459" sldId="383"/>
            <ac:spMk id="7" creationId="{E771F8D0-06C1-475D-A710-618AC5002056}"/>
          </ac:spMkLst>
        </pc:spChg>
        <pc:grpChg chg="add mod">
          <ac:chgData name="Rosmorduc Vinca" userId="ad80fc01-cf55-4376-a825-a887c8046f05" providerId="ADAL" clId="{5CA43BD4-1617-49B7-A6C0-A0A812D353E7}" dt="2021-09-07T10:05:14.105" v="119" actId="164"/>
          <ac:grpSpMkLst>
            <pc:docMk/>
            <pc:sldMk cId="2834688459" sldId="383"/>
            <ac:grpSpMk id="8" creationId="{A747CF81-4E41-4ADF-9038-22C1ADAB23A7}"/>
          </ac:grpSpMkLst>
        </pc:grpChg>
        <pc:grpChg chg="add mod">
          <ac:chgData name="Rosmorduc Vinca" userId="ad80fc01-cf55-4376-a825-a887c8046f05" providerId="ADAL" clId="{5CA43BD4-1617-49B7-A6C0-A0A812D353E7}" dt="2021-09-07T10:05:19.609" v="120" actId="164"/>
          <ac:grpSpMkLst>
            <pc:docMk/>
            <pc:sldMk cId="2834688459" sldId="383"/>
            <ac:grpSpMk id="9" creationId="{5C95F6F8-1538-4BF0-8C57-E105D9F4A645}"/>
          </ac:grpSpMkLst>
        </pc:grpChg>
        <pc:picChg chg="mod">
          <ac:chgData name="Rosmorduc Vinca" userId="ad80fc01-cf55-4376-a825-a887c8046f05" providerId="ADAL" clId="{5CA43BD4-1617-49B7-A6C0-A0A812D353E7}" dt="2021-09-07T10:05:19.609" v="120" actId="164"/>
          <ac:picMkLst>
            <pc:docMk/>
            <pc:sldMk cId="2834688459" sldId="383"/>
            <ac:picMk id="3" creationId="{B7FF7CD2-842F-4535-9466-BED1A7769492}"/>
          </ac:picMkLst>
        </pc:picChg>
        <pc:picChg chg="add mod">
          <ac:chgData name="Rosmorduc Vinca" userId="ad80fc01-cf55-4376-a825-a887c8046f05" providerId="ADAL" clId="{5CA43BD4-1617-49B7-A6C0-A0A812D353E7}" dt="2021-09-07T10:05:14.105" v="119" actId="164"/>
          <ac:picMkLst>
            <pc:docMk/>
            <pc:sldMk cId="2834688459" sldId="383"/>
            <ac:picMk id="6" creationId="{55D72A02-1204-4BF4-BF16-D975B2214681}"/>
          </ac:picMkLst>
        </pc:picChg>
      </pc:sldChg>
      <pc:sldChg chg="modNotesTx">
        <pc:chgData name="Rosmorduc Vinca" userId="ad80fc01-cf55-4376-a825-a887c8046f05" providerId="ADAL" clId="{5CA43BD4-1617-49B7-A6C0-A0A812D353E7}" dt="2021-09-07T10:02:31.831" v="84"/>
        <pc:sldMkLst>
          <pc:docMk/>
          <pc:sldMk cId="2470984274" sldId="389"/>
        </pc:sldMkLst>
      </pc:sldChg>
      <pc:sldChg chg="modNotesTx">
        <pc:chgData name="Rosmorduc Vinca" userId="ad80fc01-cf55-4376-a825-a887c8046f05" providerId="ADAL" clId="{5CA43BD4-1617-49B7-A6C0-A0A812D353E7}" dt="2021-09-07T10:02:07.774" v="71"/>
        <pc:sldMkLst>
          <pc:docMk/>
          <pc:sldMk cId="4024311149" sldId="390"/>
        </pc:sldMkLst>
      </pc:sldChg>
      <pc:sldChg chg="modNotesTx">
        <pc:chgData name="Rosmorduc Vinca" userId="ad80fc01-cf55-4376-a825-a887c8046f05" providerId="ADAL" clId="{5CA43BD4-1617-49B7-A6C0-A0A812D353E7}" dt="2021-09-07T10:02:03.208" v="70"/>
        <pc:sldMkLst>
          <pc:docMk/>
          <pc:sldMk cId="2349362153" sldId="391"/>
        </pc:sldMkLst>
      </pc:sldChg>
      <pc:sldChg chg="modNotesTx">
        <pc:chgData name="Rosmorduc Vinca" userId="ad80fc01-cf55-4376-a825-a887c8046f05" providerId="ADAL" clId="{5CA43BD4-1617-49B7-A6C0-A0A812D353E7}" dt="2021-09-07T10:01:02.404" v="45"/>
        <pc:sldMkLst>
          <pc:docMk/>
          <pc:sldMk cId="4146131359" sldId="392"/>
        </pc:sldMkLst>
      </pc:sldChg>
      <pc:sldChg chg="addSp delSp modSp mod modNotesTx">
        <pc:chgData name="Rosmorduc Vinca" userId="ad80fc01-cf55-4376-a825-a887c8046f05" providerId="ADAL" clId="{5CA43BD4-1617-49B7-A6C0-A0A812D353E7}" dt="2021-09-07T10:06:09.014" v="137" actId="164"/>
        <pc:sldMkLst>
          <pc:docMk/>
          <pc:sldMk cId="1015967802" sldId="393"/>
        </pc:sldMkLst>
        <pc:spChg chg="add del mod">
          <ac:chgData name="Rosmorduc Vinca" userId="ad80fc01-cf55-4376-a825-a887c8046f05" providerId="ADAL" clId="{5CA43BD4-1617-49B7-A6C0-A0A812D353E7}" dt="2021-09-07T10:06:09.014" v="137" actId="164"/>
          <ac:spMkLst>
            <pc:docMk/>
            <pc:sldMk cId="1015967802" sldId="393"/>
            <ac:spMk id="5" creationId="{68806FDC-C4B0-4487-A887-2F08A556FC9E}"/>
          </ac:spMkLst>
        </pc:spChg>
        <pc:spChg chg="add del">
          <ac:chgData name="Rosmorduc Vinca" userId="ad80fc01-cf55-4376-a825-a887c8046f05" providerId="ADAL" clId="{5CA43BD4-1617-49B7-A6C0-A0A812D353E7}" dt="2021-09-07T10:05:37.781" v="123" actId="22"/>
          <ac:spMkLst>
            <pc:docMk/>
            <pc:sldMk cId="1015967802" sldId="393"/>
            <ac:spMk id="7" creationId="{9231F88D-448D-4828-A160-DF32BBF3C6FC}"/>
          </ac:spMkLst>
        </pc:spChg>
        <pc:grpChg chg="add mod">
          <ac:chgData name="Rosmorduc Vinca" userId="ad80fc01-cf55-4376-a825-a887c8046f05" providerId="ADAL" clId="{5CA43BD4-1617-49B7-A6C0-A0A812D353E7}" dt="2021-09-07T10:06:09.014" v="137" actId="164"/>
          <ac:grpSpMkLst>
            <pc:docMk/>
            <pc:sldMk cId="1015967802" sldId="393"/>
            <ac:grpSpMk id="8" creationId="{009DCB62-BAC7-49AC-B5C4-1C29B1DF32AD}"/>
          </ac:grpSpMkLst>
        </pc:grpChg>
        <pc:picChg chg="mod">
          <ac:chgData name="Rosmorduc Vinca" userId="ad80fc01-cf55-4376-a825-a887c8046f05" providerId="ADAL" clId="{5CA43BD4-1617-49B7-A6C0-A0A812D353E7}" dt="2021-09-07T10:06:09.014" v="137" actId="164"/>
          <ac:picMkLst>
            <pc:docMk/>
            <pc:sldMk cId="1015967802" sldId="393"/>
            <ac:picMk id="4" creationId="{115B4D14-93B5-4279-9819-7F7541E38F96}"/>
          </ac:picMkLst>
        </pc:picChg>
      </pc:sldChg>
      <pc:sldChg chg="modNotesTx">
        <pc:chgData name="Rosmorduc Vinca" userId="ad80fc01-cf55-4376-a825-a887c8046f05" providerId="ADAL" clId="{5CA43BD4-1617-49B7-A6C0-A0A812D353E7}" dt="2021-09-07T10:02:27.804" v="80" actId="20577"/>
        <pc:sldMkLst>
          <pc:docMk/>
          <pc:sldMk cId="599806290" sldId="394"/>
        </pc:sldMkLst>
      </pc:sldChg>
      <pc:sldChg chg="modNotesTx">
        <pc:chgData name="Rosmorduc Vinca" userId="ad80fc01-cf55-4376-a825-a887c8046f05" providerId="ADAL" clId="{5CA43BD4-1617-49B7-A6C0-A0A812D353E7}" dt="2021-09-07T10:01:29.204" v="52"/>
        <pc:sldMkLst>
          <pc:docMk/>
          <pc:sldMk cId="97603277" sldId="395"/>
        </pc:sldMkLst>
      </pc:sldChg>
      <pc:sldChg chg="modNotesTx">
        <pc:chgData name="Rosmorduc Vinca" userId="ad80fc01-cf55-4376-a825-a887c8046f05" providerId="ADAL" clId="{5CA43BD4-1617-49B7-A6C0-A0A812D353E7}" dt="2021-09-07T10:01:53.606" v="61"/>
        <pc:sldMkLst>
          <pc:docMk/>
          <pc:sldMk cId="1341479347" sldId="396"/>
        </pc:sldMkLst>
      </pc:sldChg>
      <pc:sldChg chg="addSp modSp mod modNotesTx">
        <pc:chgData name="Rosmorduc Vinca" userId="ad80fc01-cf55-4376-a825-a887c8046f05" providerId="ADAL" clId="{5CA43BD4-1617-49B7-A6C0-A0A812D353E7}" dt="2021-09-07T10:11:22.919" v="274" actId="1076"/>
        <pc:sldMkLst>
          <pc:docMk/>
          <pc:sldMk cId="2363796531" sldId="397"/>
        </pc:sldMkLst>
        <pc:spChg chg="add mod">
          <ac:chgData name="Rosmorduc Vinca" userId="ad80fc01-cf55-4376-a825-a887c8046f05" providerId="ADAL" clId="{5CA43BD4-1617-49B7-A6C0-A0A812D353E7}" dt="2021-09-07T10:11:22.919" v="274" actId="1076"/>
          <ac:spMkLst>
            <pc:docMk/>
            <pc:sldMk cId="2363796531" sldId="397"/>
            <ac:spMk id="2" creationId="{93322F14-4A6E-4BD6-955C-4B9A16D156C7}"/>
          </ac:spMkLst>
        </pc:spChg>
        <pc:spChg chg="mod">
          <ac:chgData name="Rosmorduc Vinca" userId="ad80fc01-cf55-4376-a825-a887c8046f05" providerId="ADAL" clId="{5CA43BD4-1617-49B7-A6C0-A0A812D353E7}" dt="2021-09-07T10:08:10.753" v="245" actId="790"/>
          <ac:spMkLst>
            <pc:docMk/>
            <pc:sldMk cId="2363796531" sldId="397"/>
            <ac:spMk id="8" creationId="{7FA3A87A-4E48-40B8-A79C-BE1D4F285499}"/>
          </ac:spMkLst>
        </pc:spChg>
        <pc:picChg chg="mod">
          <ac:chgData name="Rosmorduc Vinca" userId="ad80fc01-cf55-4376-a825-a887c8046f05" providerId="ADAL" clId="{5CA43BD4-1617-49B7-A6C0-A0A812D353E7}" dt="2021-09-07T10:07:37.995" v="243" actId="1076"/>
          <ac:picMkLst>
            <pc:docMk/>
            <pc:sldMk cId="2363796531" sldId="397"/>
            <ac:picMk id="7" creationId="{6D4F2536-273B-451F-86BE-B4295792C153}"/>
          </ac:picMkLst>
        </pc:picChg>
      </pc:sldChg>
      <pc:sldChg chg="modNotesTx">
        <pc:chgData name="Rosmorduc Vinca" userId="ad80fc01-cf55-4376-a825-a887c8046f05" providerId="ADAL" clId="{5CA43BD4-1617-49B7-A6C0-A0A812D353E7}" dt="2021-09-07T10:01:59.939" v="67"/>
        <pc:sldMkLst>
          <pc:docMk/>
          <pc:sldMk cId="2962374914" sldId="398"/>
        </pc:sldMkLst>
      </pc:sldChg>
      <pc:sldChg chg="delSp mod modNotesTx">
        <pc:chgData name="Rosmorduc Vinca" userId="ad80fc01-cf55-4376-a825-a887c8046f05" providerId="ADAL" clId="{5CA43BD4-1617-49B7-A6C0-A0A812D353E7}" dt="2021-09-07T10:11:44.124" v="275" actId="478"/>
        <pc:sldMkLst>
          <pc:docMk/>
          <pc:sldMk cId="673098018" sldId="399"/>
        </pc:sldMkLst>
        <pc:spChg chg="del">
          <ac:chgData name="Rosmorduc Vinca" userId="ad80fc01-cf55-4376-a825-a887c8046f05" providerId="ADAL" clId="{5CA43BD4-1617-49B7-A6C0-A0A812D353E7}" dt="2021-09-07T10:11:44.124" v="275" actId="478"/>
          <ac:spMkLst>
            <pc:docMk/>
            <pc:sldMk cId="673098018" sldId="399"/>
            <ac:spMk id="2" creationId="{14D6A7FC-64A7-42B5-A8D5-E10AC39F3E8A}"/>
          </ac:spMkLst>
        </pc:spChg>
      </pc:sldChg>
      <pc:sldChg chg="delSp mod modNotesTx">
        <pc:chgData name="Rosmorduc Vinca" userId="ad80fc01-cf55-4376-a825-a887c8046f05" providerId="ADAL" clId="{5CA43BD4-1617-49B7-A6C0-A0A812D353E7}" dt="2021-09-07T10:11:54.874" v="278" actId="478"/>
        <pc:sldMkLst>
          <pc:docMk/>
          <pc:sldMk cId="1171630652" sldId="400"/>
        </pc:sldMkLst>
        <pc:spChg chg="del">
          <ac:chgData name="Rosmorduc Vinca" userId="ad80fc01-cf55-4376-a825-a887c8046f05" providerId="ADAL" clId="{5CA43BD4-1617-49B7-A6C0-A0A812D353E7}" dt="2021-09-07T10:11:54.874" v="278" actId="478"/>
          <ac:spMkLst>
            <pc:docMk/>
            <pc:sldMk cId="1171630652" sldId="400"/>
            <ac:spMk id="2" creationId="{953E28E1-D3D9-4AE4-B7CD-5B52F87B565A}"/>
          </ac:spMkLst>
        </pc:spChg>
      </pc:sldChg>
      <pc:sldChg chg="delSp mod modNotesTx">
        <pc:chgData name="Rosmorduc Vinca" userId="ad80fc01-cf55-4376-a825-a887c8046f05" providerId="ADAL" clId="{5CA43BD4-1617-49B7-A6C0-A0A812D353E7}" dt="2021-09-07T10:11:57.984" v="279" actId="478"/>
        <pc:sldMkLst>
          <pc:docMk/>
          <pc:sldMk cId="3163335873" sldId="401"/>
        </pc:sldMkLst>
        <pc:spChg chg="del">
          <ac:chgData name="Rosmorduc Vinca" userId="ad80fc01-cf55-4376-a825-a887c8046f05" providerId="ADAL" clId="{5CA43BD4-1617-49B7-A6C0-A0A812D353E7}" dt="2021-09-07T10:11:57.984" v="279" actId="478"/>
          <ac:spMkLst>
            <pc:docMk/>
            <pc:sldMk cId="3163335873" sldId="401"/>
            <ac:spMk id="2" creationId="{49EDF645-1BCA-45E7-98B8-5703013DDABA}"/>
          </ac:spMkLst>
        </pc:spChg>
      </pc:sldChg>
      <pc:sldChg chg="delSp mod modNotesTx">
        <pc:chgData name="Rosmorduc Vinca" userId="ad80fc01-cf55-4376-a825-a887c8046f05" providerId="ADAL" clId="{5CA43BD4-1617-49B7-A6C0-A0A812D353E7}" dt="2021-09-07T10:11:47.936" v="276" actId="478"/>
        <pc:sldMkLst>
          <pc:docMk/>
          <pc:sldMk cId="3980430457" sldId="402"/>
        </pc:sldMkLst>
        <pc:spChg chg="del">
          <ac:chgData name="Rosmorduc Vinca" userId="ad80fc01-cf55-4376-a825-a887c8046f05" providerId="ADAL" clId="{5CA43BD4-1617-49B7-A6C0-A0A812D353E7}" dt="2021-09-07T10:11:47.936" v="276" actId="478"/>
          <ac:spMkLst>
            <pc:docMk/>
            <pc:sldMk cId="3980430457" sldId="402"/>
            <ac:spMk id="2" creationId="{6F200034-7EEA-46B6-B958-38A2E90A2715}"/>
          </ac:spMkLst>
        </pc:spChg>
      </pc:sldChg>
      <pc:sldChg chg="delSp mod modNotesTx">
        <pc:chgData name="Rosmorduc Vinca" userId="ad80fc01-cf55-4376-a825-a887c8046f05" providerId="ADAL" clId="{5CA43BD4-1617-49B7-A6C0-A0A812D353E7}" dt="2021-09-07T10:11:51.393" v="277" actId="478"/>
        <pc:sldMkLst>
          <pc:docMk/>
          <pc:sldMk cId="162487982" sldId="403"/>
        </pc:sldMkLst>
        <pc:spChg chg="del">
          <ac:chgData name="Rosmorduc Vinca" userId="ad80fc01-cf55-4376-a825-a887c8046f05" providerId="ADAL" clId="{5CA43BD4-1617-49B7-A6C0-A0A812D353E7}" dt="2021-09-07T10:11:51.393" v="277" actId="478"/>
          <ac:spMkLst>
            <pc:docMk/>
            <pc:sldMk cId="162487982" sldId="403"/>
            <ac:spMk id="2" creationId="{D669B743-9B4F-40B0-90D8-59DC61283064}"/>
          </ac:spMkLst>
        </pc:spChg>
      </pc:sldChg>
    </pc:docChg>
  </pc:docChgLst>
  <pc:docChgLst>
    <pc:chgData name="Rosmorduc Vinca" userId="ad80fc01-cf55-4376-a825-a887c8046f05" providerId="ADAL" clId="{712BD913-BCF7-44DC-894F-7BBC06C63642}"/>
    <pc:docChg chg="modSld">
      <pc:chgData name="Rosmorduc Vinca" userId="ad80fc01-cf55-4376-a825-a887c8046f05" providerId="ADAL" clId="{712BD913-BCF7-44DC-894F-7BBC06C63642}" dt="2022-06-17T07:22:01.126" v="0" actId="207"/>
      <pc:docMkLst>
        <pc:docMk/>
      </pc:docMkLst>
      <pc:sldChg chg="modSp mod">
        <pc:chgData name="Rosmorduc Vinca" userId="ad80fc01-cf55-4376-a825-a887c8046f05" providerId="ADAL" clId="{712BD913-BCF7-44DC-894F-7BBC06C63642}" dt="2022-06-17T07:22:01.126" v="0" actId="207"/>
        <pc:sldMkLst>
          <pc:docMk/>
          <pc:sldMk cId="2470984274" sldId="389"/>
        </pc:sldMkLst>
        <pc:spChg chg="mod">
          <ac:chgData name="Rosmorduc Vinca" userId="ad80fc01-cf55-4376-a825-a887c8046f05" providerId="ADAL" clId="{712BD913-BCF7-44DC-894F-7BBC06C63642}" dt="2022-06-17T07:22:01.126" v="0" actId="207"/>
          <ac:spMkLst>
            <pc:docMk/>
            <pc:sldMk cId="2470984274" sldId="389"/>
            <ac:spMk id="6" creationId="{672049E0-E4C9-4285-A904-9EF5017F2146}"/>
          </ac:spMkLst>
        </pc:spChg>
      </pc:sldChg>
    </pc:docChg>
  </pc:docChgLst>
  <pc:docChgLst>
    <pc:chgData name="Rosmorduc Vinca" userId="ad80fc01-cf55-4376-a825-a887c8046f05" providerId="ADAL" clId="{5FD5AFC7-9AB9-42AC-B83D-AC3DE1299DF7}"/>
    <pc:docChg chg="custSel modSld">
      <pc:chgData name="Rosmorduc Vinca" userId="ad80fc01-cf55-4376-a825-a887c8046f05" providerId="ADAL" clId="{5FD5AFC7-9AB9-42AC-B83D-AC3DE1299DF7}" dt="2021-08-17T14:27:08.879" v="460" actId="20577"/>
      <pc:docMkLst>
        <pc:docMk/>
      </pc:docMkLst>
      <pc:sldChg chg="modSp mod">
        <pc:chgData name="Rosmorduc Vinca" userId="ad80fc01-cf55-4376-a825-a887c8046f05" providerId="ADAL" clId="{5FD5AFC7-9AB9-42AC-B83D-AC3DE1299DF7}" dt="2021-08-17T14:27:08.879" v="460" actId="20577"/>
        <pc:sldMkLst>
          <pc:docMk/>
          <pc:sldMk cId="34013648" sldId="376"/>
        </pc:sldMkLst>
        <pc:spChg chg="mod">
          <ac:chgData name="Rosmorduc Vinca" userId="ad80fc01-cf55-4376-a825-a887c8046f05" providerId="ADAL" clId="{5FD5AFC7-9AB9-42AC-B83D-AC3DE1299DF7}" dt="2021-08-17T14:27:08.879" v="460" actId="20577"/>
          <ac:spMkLst>
            <pc:docMk/>
            <pc:sldMk cId="34013648" sldId="376"/>
            <ac:spMk id="3" creationId="{9B3708F4-CAC1-4236-AB20-8B0DCE015F40}"/>
          </ac:spMkLst>
        </pc:spChg>
      </pc:sldChg>
    </pc:docChg>
  </pc:docChgLst>
  <pc:docChgLst>
    <pc:chgData name="Rosmorduc Vinca" userId="ad80fc01-cf55-4376-a825-a887c8046f05" providerId="ADAL" clId="{ED9A6215-F594-4EF8-8B47-FCA193AE3D5C}"/>
    <pc:docChg chg="undo custSel addSld delSld modSld sldOrd">
      <pc:chgData name="Rosmorduc Vinca" userId="ad80fc01-cf55-4376-a825-a887c8046f05" providerId="ADAL" clId="{ED9A6215-F594-4EF8-8B47-FCA193AE3D5C}" dt="2021-08-10T14:55:50.063" v="179"/>
      <pc:docMkLst>
        <pc:docMk/>
      </pc:docMkLst>
      <pc:sldChg chg="del ord">
        <pc:chgData name="Rosmorduc Vinca" userId="ad80fc01-cf55-4376-a825-a887c8046f05" providerId="ADAL" clId="{ED9A6215-F594-4EF8-8B47-FCA193AE3D5C}" dt="2021-08-10T14:52:08.120" v="174" actId="2696"/>
        <pc:sldMkLst>
          <pc:docMk/>
          <pc:sldMk cId="3101999732" sldId="336"/>
        </pc:sldMkLst>
      </pc:sldChg>
      <pc:sldChg chg="add">
        <pc:chgData name="Rosmorduc Vinca" userId="ad80fc01-cf55-4376-a825-a887c8046f05" providerId="ADAL" clId="{ED9A6215-F594-4EF8-8B47-FCA193AE3D5C}" dt="2021-08-10T14:52:11.839" v="175"/>
        <pc:sldMkLst>
          <pc:docMk/>
          <pc:sldMk cId="3767535434" sldId="336"/>
        </pc:sldMkLst>
      </pc:sldChg>
      <pc:sldChg chg="delSp del">
        <pc:chgData name="Rosmorduc Vinca" userId="ad80fc01-cf55-4376-a825-a887c8046f05" providerId="ADAL" clId="{ED9A6215-F594-4EF8-8B47-FCA193AE3D5C}" dt="2021-08-10T14:55:45.673" v="178" actId="2696"/>
        <pc:sldMkLst>
          <pc:docMk/>
          <pc:sldMk cId="2544901983" sldId="350"/>
        </pc:sldMkLst>
        <pc:spChg chg="del">
          <ac:chgData name="Rosmorduc Vinca" userId="ad80fc01-cf55-4376-a825-a887c8046f05" providerId="ADAL" clId="{ED9A6215-F594-4EF8-8B47-FCA193AE3D5C}" dt="2021-08-10T14:55:40.392" v="177" actId="478"/>
          <ac:spMkLst>
            <pc:docMk/>
            <pc:sldMk cId="2544901983" sldId="350"/>
            <ac:spMk id="3076" creationId="{00000000-0000-0000-0000-000000000000}"/>
          </ac:spMkLst>
        </pc:spChg>
      </pc:sldChg>
      <pc:sldChg chg="add">
        <pc:chgData name="Rosmorduc Vinca" userId="ad80fc01-cf55-4376-a825-a887c8046f05" providerId="ADAL" clId="{ED9A6215-F594-4EF8-8B47-FCA193AE3D5C}" dt="2021-08-10T14:55:50.063" v="179"/>
        <pc:sldMkLst>
          <pc:docMk/>
          <pc:sldMk cId="3105023577" sldId="350"/>
        </pc:sldMkLst>
      </pc:sldChg>
      <pc:sldChg chg="delSp mod ord">
        <pc:chgData name="Rosmorduc Vinca" userId="ad80fc01-cf55-4376-a825-a887c8046f05" providerId="ADAL" clId="{ED9A6215-F594-4EF8-8B47-FCA193AE3D5C}" dt="2021-08-10T14:50:59.154" v="167"/>
        <pc:sldMkLst>
          <pc:docMk/>
          <pc:sldMk cId="299640499" sldId="355"/>
        </pc:sldMkLst>
        <pc:picChg chg="del">
          <ac:chgData name="Rosmorduc Vinca" userId="ad80fc01-cf55-4376-a825-a887c8046f05" providerId="ADAL" clId="{ED9A6215-F594-4EF8-8B47-FCA193AE3D5C}" dt="2021-08-10T14:50:54.045" v="165" actId="478"/>
          <ac:picMkLst>
            <pc:docMk/>
            <pc:sldMk cId="299640499" sldId="355"/>
            <ac:picMk id="10" creationId="{6F15A58B-FDE3-41D6-8E61-82BEAF160A11}"/>
          </ac:picMkLst>
        </pc:picChg>
      </pc:sldChg>
      <pc:sldChg chg="ord">
        <pc:chgData name="Rosmorduc Vinca" userId="ad80fc01-cf55-4376-a825-a887c8046f05" providerId="ADAL" clId="{ED9A6215-F594-4EF8-8B47-FCA193AE3D5C}" dt="2021-08-10T14:50:05.860" v="161"/>
        <pc:sldMkLst>
          <pc:docMk/>
          <pc:sldMk cId="1195912188" sldId="356"/>
        </pc:sldMkLst>
      </pc:sldChg>
      <pc:sldChg chg="del">
        <pc:chgData name="Rosmorduc Vinca" userId="ad80fc01-cf55-4376-a825-a887c8046f05" providerId="ADAL" clId="{ED9A6215-F594-4EF8-8B47-FCA193AE3D5C}" dt="2021-08-10T14:52:41.384" v="176" actId="47"/>
        <pc:sldMkLst>
          <pc:docMk/>
          <pc:sldMk cId="1866186919" sldId="357"/>
        </pc:sldMkLst>
      </pc:sldChg>
      <pc:sldChg chg="del">
        <pc:chgData name="Rosmorduc Vinca" userId="ad80fc01-cf55-4376-a825-a887c8046f05" providerId="ADAL" clId="{ED9A6215-F594-4EF8-8B47-FCA193AE3D5C}" dt="2021-08-10T14:52:41.384" v="176" actId="47"/>
        <pc:sldMkLst>
          <pc:docMk/>
          <pc:sldMk cId="306673608" sldId="358"/>
        </pc:sldMkLst>
      </pc:sldChg>
      <pc:sldChg chg="modSp add mod">
        <pc:chgData name="Rosmorduc Vinca" userId="ad80fc01-cf55-4376-a825-a887c8046f05" providerId="ADAL" clId="{ED9A6215-F594-4EF8-8B47-FCA193AE3D5C}" dt="2021-08-10T14:51:54.964" v="171" actId="1076"/>
        <pc:sldMkLst>
          <pc:docMk/>
          <pc:sldMk cId="1315643358" sldId="365"/>
        </pc:sldMkLst>
        <pc:picChg chg="mod">
          <ac:chgData name="Rosmorduc Vinca" userId="ad80fc01-cf55-4376-a825-a887c8046f05" providerId="ADAL" clId="{ED9A6215-F594-4EF8-8B47-FCA193AE3D5C}" dt="2021-08-10T14:51:54.964" v="171" actId="1076"/>
          <ac:picMkLst>
            <pc:docMk/>
            <pc:sldMk cId="1315643358" sldId="365"/>
            <ac:picMk id="7" creationId="{526FD96D-27D4-41EA-9CE7-07C21607DE06}"/>
          </ac:picMkLst>
        </pc:picChg>
      </pc:sldChg>
      <pc:sldChg chg="del">
        <pc:chgData name="Rosmorduc Vinca" userId="ad80fc01-cf55-4376-a825-a887c8046f05" providerId="ADAL" clId="{ED9A6215-F594-4EF8-8B47-FCA193AE3D5C}" dt="2021-08-10T14:51:30.887" v="168" actId="2696"/>
        <pc:sldMkLst>
          <pc:docMk/>
          <pc:sldMk cId="3702268363" sldId="365"/>
        </pc:sldMkLst>
      </pc:sldChg>
      <pc:sldChg chg="del">
        <pc:chgData name="Rosmorduc Vinca" userId="ad80fc01-cf55-4376-a825-a887c8046f05" providerId="ADAL" clId="{ED9A6215-F594-4EF8-8B47-FCA193AE3D5C}" dt="2021-08-10T14:51:30.887" v="168" actId="2696"/>
        <pc:sldMkLst>
          <pc:docMk/>
          <pc:sldMk cId="154929038" sldId="366"/>
        </pc:sldMkLst>
      </pc:sldChg>
      <pc:sldChg chg="add">
        <pc:chgData name="Rosmorduc Vinca" userId="ad80fc01-cf55-4376-a825-a887c8046f05" providerId="ADAL" clId="{ED9A6215-F594-4EF8-8B47-FCA193AE3D5C}" dt="2021-08-10T14:51:35.684" v="169"/>
        <pc:sldMkLst>
          <pc:docMk/>
          <pc:sldMk cId="1985693380" sldId="366"/>
        </pc:sldMkLst>
      </pc:sldChg>
      <pc:sldChg chg="add">
        <pc:chgData name="Rosmorduc Vinca" userId="ad80fc01-cf55-4376-a825-a887c8046f05" providerId="ADAL" clId="{ED9A6215-F594-4EF8-8B47-FCA193AE3D5C}" dt="2021-08-10T14:50:49.389" v="164"/>
        <pc:sldMkLst>
          <pc:docMk/>
          <pc:sldMk cId="1536148365" sldId="368"/>
        </pc:sldMkLst>
      </pc:sldChg>
      <pc:sldChg chg="del">
        <pc:chgData name="Rosmorduc Vinca" userId="ad80fc01-cf55-4376-a825-a887c8046f05" providerId="ADAL" clId="{ED9A6215-F594-4EF8-8B47-FCA193AE3D5C}" dt="2021-08-10T14:50:44.749" v="163" actId="2696"/>
        <pc:sldMkLst>
          <pc:docMk/>
          <pc:sldMk cId="2103063895" sldId="368"/>
        </pc:sldMkLst>
      </pc:sldChg>
      <pc:sldChg chg="modSp mod">
        <pc:chgData name="Rosmorduc Vinca" userId="ad80fc01-cf55-4376-a825-a887c8046f05" providerId="ADAL" clId="{ED9A6215-F594-4EF8-8B47-FCA193AE3D5C}" dt="2021-08-10T11:57:15.993" v="59" actId="20577"/>
        <pc:sldMkLst>
          <pc:docMk/>
          <pc:sldMk cId="1096520811" sldId="369"/>
        </pc:sldMkLst>
        <pc:spChg chg="mod">
          <ac:chgData name="Rosmorduc Vinca" userId="ad80fc01-cf55-4376-a825-a887c8046f05" providerId="ADAL" clId="{ED9A6215-F594-4EF8-8B47-FCA193AE3D5C}" dt="2021-08-10T11:57:15.993" v="59" actId="20577"/>
          <ac:spMkLst>
            <pc:docMk/>
            <pc:sldMk cId="1096520811" sldId="369"/>
            <ac:spMk id="10" creationId="{3A67DF50-15A6-4313-BAA3-7C6D44A98530}"/>
          </ac:spMkLst>
        </pc:spChg>
      </pc:sldChg>
      <pc:sldChg chg="addSp delSp modSp mod">
        <pc:chgData name="Rosmorduc Vinca" userId="ad80fc01-cf55-4376-a825-a887c8046f05" providerId="ADAL" clId="{ED9A6215-F594-4EF8-8B47-FCA193AE3D5C}" dt="2021-08-10T11:57:05.588" v="55" actId="20577"/>
        <pc:sldMkLst>
          <pc:docMk/>
          <pc:sldMk cId="3899884741" sldId="370"/>
        </pc:sldMkLst>
        <pc:spChg chg="mod">
          <ac:chgData name="Rosmorduc Vinca" userId="ad80fc01-cf55-4376-a825-a887c8046f05" providerId="ADAL" clId="{ED9A6215-F594-4EF8-8B47-FCA193AE3D5C}" dt="2021-08-10T10:49:18.260" v="22"/>
          <ac:spMkLst>
            <pc:docMk/>
            <pc:sldMk cId="3899884741" sldId="370"/>
            <ac:spMk id="2" creationId="{84C9EEC0-60E5-4455-B3C8-DCB21F77957C}"/>
          </ac:spMkLst>
        </pc:spChg>
        <pc:spChg chg="mod">
          <ac:chgData name="Rosmorduc Vinca" userId="ad80fc01-cf55-4376-a825-a887c8046f05" providerId="ADAL" clId="{ED9A6215-F594-4EF8-8B47-FCA193AE3D5C}" dt="2021-08-10T11:57:05.588" v="55" actId="20577"/>
          <ac:spMkLst>
            <pc:docMk/>
            <pc:sldMk cId="3899884741" sldId="370"/>
            <ac:spMk id="8" creationId="{2D5B1F13-D4F5-48A3-AB0B-AF03DF7566CE}"/>
          </ac:spMkLst>
        </pc:spChg>
        <pc:spChg chg="add del mod">
          <ac:chgData name="Rosmorduc Vinca" userId="ad80fc01-cf55-4376-a825-a887c8046f05" providerId="ADAL" clId="{ED9A6215-F594-4EF8-8B47-FCA193AE3D5C}" dt="2021-08-10T11:56:30.590" v="29" actId="478"/>
          <ac:spMkLst>
            <pc:docMk/>
            <pc:sldMk cId="3899884741" sldId="370"/>
            <ac:spMk id="9" creationId="{F70EB457-B713-495E-81A1-77433087E13C}"/>
          </ac:spMkLst>
        </pc:spChg>
        <pc:picChg chg="add mod">
          <ac:chgData name="Rosmorduc Vinca" userId="ad80fc01-cf55-4376-a825-a887c8046f05" providerId="ADAL" clId="{ED9A6215-F594-4EF8-8B47-FCA193AE3D5C}" dt="2021-08-10T11:56:37.230" v="32" actId="1076"/>
          <ac:picMkLst>
            <pc:docMk/>
            <pc:sldMk cId="3899884741" sldId="370"/>
            <ac:picMk id="4" creationId="{CE8A8A78-4E84-4001-BB5F-1FEFD188624C}"/>
          </ac:picMkLst>
        </pc:picChg>
        <pc:picChg chg="del">
          <ac:chgData name="Rosmorduc Vinca" userId="ad80fc01-cf55-4376-a825-a887c8046f05" providerId="ADAL" clId="{ED9A6215-F594-4EF8-8B47-FCA193AE3D5C}" dt="2021-08-10T11:56:23.512" v="27" actId="478"/>
          <ac:picMkLst>
            <pc:docMk/>
            <pc:sldMk cId="3899884741" sldId="370"/>
            <ac:picMk id="5" creationId="{0184DE0C-C49E-46C8-9AEC-A27F56347BDF}"/>
          </ac:picMkLst>
        </pc:picChg>
      </pc:sldChg>
      <pc:sldChg chg="modSp mod">
        <pc:chgData name="Rosmorduc Vinca" userId="ad80fc01-cf55-4376-a825-a887c8046f05" providerId="ADAL" clId="{ED9A6215-F594-4EF8-8B47-FCA193AE3D5C}" dt="2021-08-10T11:57:09.931" v="57" actId="20577"/>
        <pc:sldMkLst>
          <pc:docMk/>
          <pc:sldMk cId="1184145996" sldId="371"/>
        </pc:sldMkLst>
        <pc:spChg chg="mod">
          <ac:chgData name="Rosmorduc Vinca" userId="ad80fc01-cf55-4376-a825-a887c8046f05" providerId="ADAL" clId="{ED9A6215-F594-4EF8-8B47-FCA193AE3D5C}" dt="2021-08-10T10:49:25.838" v="23"/>
          <ac:spMkLst>
            <pc:docMk/>
            <pc:sldMk cId="1184145996" sldId="371"/>
            <ac:spMk id="2" creationId="{62EF06DC-7185-41E9-8CEE-CB31D82C74B3}"/>
          </ac:spMkLst>
        </pc:spChg>
        <pc:spChg chg="mod">
          <ac:chgData name="Rosmorduc Vinca" userId="ad80fc01-cf55-4376-a825-a887c8046f05" providerId="ADAL" clId="{ED9A6215-F594-4EF8-8B47-FCA193AE3D5C}" dt="2021-08-10T11:57:09.931" v="57" actId="20577"/>
          <ac:spMkLst>
            <pc:docMk/>
            <pc:sldMk cId="1184145996" sldId="371"/>
            <ac:spMk id="3" creationId="{256B6597-B49B-46BD-87D5-06D908C67B9B}"/>
          </ac:spMkLst>
        </pc:spChg>
        <pc:picChg chg="mod">
          <ac:chgData name="Rosmorduc Vinca" userId="ad80fc01-cf55-4376-a825-a887c8046f05" providerId="ADAL" clId="{ED9A6215-F594-4EF8-8B47-FCA193AE3D5C}" dt="2021-08-10T11:45:25.309" v="24" actId="1076"/>
          <ac:picMkLst>
            <pc:docMk/>
            <pc:sldMk cId="1184145996" sldId="371"/>
            <ac:picMk id="7" creationId="{CBA2C7CE-58B0-455F-BE51-FDAD4B88D023}"/>
          </ac:picMkLst>
        </pc:picChg>
      </pc:sldChg>
      <pc:sldChg chg="modSp mod">
        <pc:chgData name="Rosmorduc Vinca" userId="ad80fc01-cf55-4376-a825-a887c8046f05" providerId="ADAL" clId="{ED9A6215-F594-4EF8-8B47-FCA193AE3D5C}" dt="2021-08-10T11:57:26.633" v="67" actId="20577"/>
        <pc:sldMkLst>
          <pc:docMk/>
          <pc:sldMk cId="3192978404" sldId="372"/>
        </pc:sldMkLst>
        <pc:spChg chg="mod">
          <ac:chgData name="Rosmorduc Vinca" userId="ad80fc01-cf55-4376-a825-a887c8046f05" providerId="ADAL" clId="{ED9A6215-F594-4EF8-8B47-FCA193AE3D5C}" dt="2021-08-10T10:49:15.683" v="21"/>
          <ac:spMkLst>
            <pc:docMk/>
            <pc:sldMk cId="3192978404" sldId="372"/>
            <ac:spMk id="2" creationId="{CD2ECEF8-E79C-4EA9-9BB4-BAFF012975C9}"/>
          </ac:spMkLst>
        </pc:spChg>
        <pc:spChg chg="mod">
          <ac:chgData name="Rosmorduc Vinca" userId="ad80fc01-cf55-4376-a825-a887c8046f05" providerId="ADAL" clId="{ED9A6215-F594-4EF8-8B47-FCA193AE3D5C}" dt="2021-08-10T11:57:26.633" v="67" actId="20577"/>
          <ac:spMkLst>
            <pc:docMk/>
            <pc:sldMk cId="3192978404" sldId="372"/>
            <ac:spMk id="3" creationId="{663DBD8E-07E6-412D-A4B3-CAAB86FCBA07}"/>
          </ac:spMkLst>
        </pc:spChg>
      </pc:sldChg>
      <pc:sldChg chg="modSp mod">
        <pc:chgData name="Rosmorduc Vinca" userId="ad80fc01-cf55-4376-a825-a887c8046f05" providerId="ADAL" clId="{ED9A6215-F594-4EF8-8B47-FCA193AE3D5C}" dt="2021-08-10T11:57:30.789" v="69" actId="20577"/>
        <pc:sldMkLst>
          <pc:docMk/>
          <pc:sldMk cId="462555122" sldId="374"/>
        </pc:sldMkLst>
        <pc:spChg chg="mod">
          <ac:chgData name="Rosmorduc Vinca" userId="ad80fc01-cf55-4376-a825-a887c8046f05" providerId="ADAL" clId="{ED9A6215-F594-4EF8-8B47-FCA193AE3D5C}" dt="2021-08-10T10:49:12.511" v="20"/>
          <ac:spMkLst>
            <pc:docMk/>
            <pc:sldMk cId="462555122" sldId="374"/>
            <ac:spMk id="2" creationId="{BF63D7CC-9B35-4BC8-8525-724F028F1AC2}"/>
          </ac:spMkLst>
        </pc:spChg>
        <pc:spChg chg="mod">
          <ac:chgData name="Rosmorduc Vinca" userId="ad80fc01-cf55-4376-a825-a887c8046f05" providerId="ADAL" clId="{ED9A6215-F594-4EF8-8B47-FCA193AE3D5C}" dt="2021-08-10T11:57:30.789" v="69" actId="20577"/>
          <ac:spMkLst>
            <pc:docMk/>
            <pc:sldMk cId="462555122" sldId="374"/>
            <ac:spMk id="3" creationId="{F32EAE48-DFE9-453C-9B4E-850AB3E1A5B8}"/>
          </ac:spMkLst>
        </pc:spChg>
      </pc:sldChg>
      <pc:sldChg chg="modSp mod">
        <pc:chgData name="Rosmorduc Vinca" userId="ad80fc01-cf55-4376-a825-a887c8046f05" providerId="ADAL" clId="{ED9A6215-F594-4EF8-8B47-FCA193AE3D5C}" dt="2021-08-10T14:47:59.459" v="145" actId="20577"/>
        <pc:sldMkLst>
          <pc:docMk/>
          <pc:sldMk cId="4220442203" sldId="377"/>
        </pc:sldMkLst>
        <pc:spChg chg="mod">
          <ac:chgData name="Rosmorduc Vinca" userId="ad80fc01-cf55-4376-a825-a887c8046f05" providerId="ADAL" clId="{ED9A6215-F594-4EF8-8B47-FCA193AE3D5C}" dt="2021-08-10T14:47:59.459" v="145" actId="20577"/>
          <ac:spMkLst>
            <pc:docMk/>
            <pc:sldMk cId="4220442203" sldId="377"/>
            <ac:spMk id="3" creationId="{FF7C3FF3-3D48-4236-A829-E85525AC7990}"/>
          </ac:spMkLst>
        </pc:spChg>
      </pc:sldChg>
      <pc:sldChg chg="modSp mod">
        <pc:chgData name="Rosmorduc Vinca" userId="ad80fc01-cf55-4376-a825-a887c8046f05" providerId="ADAL" clId="{ED9A6215-F594-4EF8-8B47-FCA193AE3D5C}" dt="2021-08-10T11:57:34.398" v="71" actId="20577"/>
        <pc:sldMkLst>
          <pc:docMk/>
          <pc:sldMk cId="1074696204" sldId="378"/>
        </pc:sldMkLst>
        <pc:spChg chg="mod">
          <ac:chgData name="Rosmorduc Vinca" userId="ad80fc01-cf55-4376-a825-a887c8046f05" providerId="ADAL" clId="{ED9A6215-F594-4EF8-8B47-FCA193AE3D5C}" dt="2021-08-10T10:49:07.246" v="19" actId="5793"/>
          <ac:spMkLst>
            <pc:docMk/>
            <pc:sldMk cId="1074696204" sldId="378"/>
            <ac:spMk id="2" creationId="{45FF4112-33C3-44DB-BAE8-2470A72EA53F}"/>
          </ac:spMkLst>
        </pc:spChg>
        <pc:spChg chg="mod">
          <ac:chgData name="Rosmorduc Vinca" userId="ad80fc01-cf55-4376-a825-a887c8046f05" providerId="ADAL" clId="{ED9A6215-F594-4EF8-8B47-FCA193AE3D5C}" dt="2021-08-10T11:57:34.398" v="71" actId="20577"/>
          <ac:spMkLst>
            <pc:docMk/>
            <pc:sldMk cId="1074696204" sldId="378"/>
            <ac:spMk id="3" creationId="{548FEE9E-4F86-46EF-9CC1-CAD7DF55E22F}"/>
          </ac:spMkLst>
        </pc:spChg>
      </pc:sldChg>
      <pc:sldChg chg="modSp mod">
        <pc:chgData name="Rosmorduc Vinca" userId="ad80fc01-cf55-4376-a825-a887c8046f05" providerId="ADAL" clId="{ED9A6215-F594-4EF8-8B47-FCA193AE3D5C}" dt="2021-08-10T14:47:30.991" v="79" actId="20577"/>
        <pc:sldMkLst>
          <pc:docMk/>
          <pc:sldMk cId="2267002222" sldId="379"/>
        </pc:sldMkLst>
        <pc:spChg chg="mod">
          <ac:chgData name="Rosmorduc Vinca" userId="ad80fc01-cf55-4376-a825-a887c8046f05" providerId="ADAL" clId="{ED9A6215-F594-4EF8-8B47-FCA193AE3D5C}" dt="2021-08-10T14:47:30.991" v="79" actId="20577"/>
          <ac:spMkLst>
            <pc:docMk/>
            <pc:sldMk cId="2267002222" sldId="379"/>
            <ac:spMk id="3" creationId="{59360792-E5CE-4803-9740-6E03264AE002}"/>
          </ac:spMkLst>
        </pc:spChg>
      </pc:sldChg>
      <pc:sldChg chg="modSp mod">
        <pc:chgData name="Rosmorduc Vinca" userId="ad80fc01-cf55-4376-a825-a887c8046f05" providerId="ADAL" clId="{ED9A6215-F594-4EF8-8B47-FCA193AE3D5C}" dt="2021-08-10T14:48:26.051" v="156" actId="20577"/>
        <pc:sldMkLst>
          <pc:docMk/>
          <pc:sldMk cId="202270096" sldId="381"/>
        </pc:sldMkLst>
        <pc:spChg chg="mod">
          <ac:chgData name="Rosmorduc Vinca" userId="ad80fc01-cf55-4376-a825-a887c8046f05" providerId="ADAL" clId="{ED9A6215-F594-4EF8-8B47-FCA193AE3D5C}" dt="2021-08-10T14:48:26.051" v="156" actId="20577"/>
          <ac:spMkLst>
            <pc:docMk/>
            <pc:sldMk cId="202270096" sldId="381"/>
            <ac:spMk id="2" creationId="{18D5211A-DF7C-471F-A5EF-D3597C20D801}"/>
          </ac:spMkLst>
        </pc:spChg>
      </pc:sldChg>
      <pc:sldChg chg="modSp mod">
        <pc:chgData name="Rosmorduc Vinca" userId="ad80fc01-cf55-4376-a825-a887c8046f05" providerId="ADAL" clId="{ED9A6215-F594-4EF8-8B47-FCA193AE3D5C}" dt="2021-08-10T14:48:30.910" v="159" actId="20577"/>
        <pc:sldMkLst>
          <pc:docMk/>
          <pc:sldMk cId="3922218729" sldId="384"/>
        </pc:sldMkLst>
        <pc:spChg chg="mod">
          <ac:chgData name="Rosmorduc Vinca" userId="ad80fc01-cf55-4376-a825-a887c8046f05" providerId="ADAL" clId="{ED9A6215-F594-4EF8-8B47-FCA193AE3D5C}" dt="2021-08-10T14:48:30.910" v="159" actId="20577"/>
          <ac:spMkLst>
            <pc:docMk/>
            <pc:sldMk cId="3922218729" sldId="384"/>
            <ac:spMk id="2" creationId="{18D5211A-DF7C-471F-A5EF-D3597C20D801}"/>
          </ac:spMkLst>
        </pc:spChg>
      </pc:sldChg>
      <pc:sldChg chg="modSp mod">
        <pc:chgData name="Rosmorduc Vinca" userId="ad80fc01-cf55-4376-a825-a887c8046f05" providerId="ADAL" clId="{ED9A6215-F594-4EF8-8B47-FCA193AE3D5C}" dt="2021-08-10T14:48:16.036" v="153" actId="20577"/>
        <pc:sldMkLst>
          <pc:docMk/>
          <pc:sldMk cId="3453399443" sldId="386"/>
        </pc:sldMkLst>
        <pc:spChg chg="mod">
          <ac:chgData name="Rosmorduc Vinca" userId="ad80fc01-cf55-4376-a825-a887c8046f05" providerId="ADAL" clId="{ED9A6215-F594-4EF8-8B47-FCA193AE3D5C}" dt="2021-08-10T14:48:16.036" v="153" actId="20577"/>
          <ac:spMkLst>
            <pc:docMk/>
            <pc:sldMk cId="3453399443" sldId="386"/>
            <ac:spMk id="2" creationId="{502FCD4C-45AD-46AE-B751-B6E2F3863FC1}"/>
          </ac:spMkLst>
        </pc:spChg>
      </pc:sldChg>
      <pc:sldChg chg="delSp mod">
        <pc:chgData name="Rosmorduc Vinca" userId="ad80fc01-cf55-4376-a825-a887c8046f05" providerId="ADAL" clId="{ED9A6215-F594-4EF8-8B47-FCA193AE3D5C}" dt="2021-08-10T14:50:25.687" v="162" actId="478"/>
        <pc:sldMkLst>
          <pc:docMk/>
          <pc:sldMk cId="2470984274" sldId="389"/>
        </pc:sldMkLst>
        <pc:spChg chg="del">
          <ac:chgData name="Rosmorduc Vinca" userId="ad80fc01-cf55-4376-a825-a887c8046f05" providerId="ADAL" clId="{ED9A6215-F594-4EF8-8B47-FCA193AE3D5C}" dt="2021-08-10T14:50:25.687" v="162" actId="478"/>
          <ac:spMkLst>
            <pc:docMk/>
            <pc:sldMk cId="2470984274" sldId="389"/>
            <ac:spMk id="19" creationId="{EF98310E-9EE3-4391-9706-7B70EDEAC39B}"/>
          </ac:spMkLst>
        </pc:spChg>
      </pc:sldChg>
    </pc:docChg>
  </pc:docChgLst>
  <pc:docChgLst>
    <pc:chgData name="Rosmorduc Vinca" userId="ad80fc01-cf55-4376-a825-a887c8046f05" providerId="ADAL" clId="{2B6A569C-20AE-44E1-8B7A-51F43EB95F85}"/>
    <pc:docChg chg="modSld">
      <pc:chgData name="Rosmorduc Vinca" userId="ad80fc01-cf55-4376-a825-a887c8046f05" providerId="ADAL" clId="{2B6A569C-20AE-44E1-8B7A-51F43EB95F85}" dt="2020-06-25T14:27:05.489" v="5" actId="1076"/>
      <pc:docMkLst>
        <pc:docMk/>
      </pc:docMkLst>
      <pc:sldChg chg="addSp modSp mod">
        <pc:chgData name="Rosmorduc Vinca" userId="ad80fc01-cf55-4376-a825-a887c8046f05" providerId="ADAL" clId="{2B6A569C-20AE-44E1-8B7A-51F43EB95F85}" dt="2020-06-25T14:27:05.489" v="5" actId="1076"/>
        <pc:sldMkLst>
          <pc:docMk/>
          <pc:sldMk cId="976094216" sldId="362"/>
        </pc:sldMkLst>
        <pc:spChg chg="mod">
          <ac:chgData name="Rosmorduc Vinca" userId="ad80fc01-cf55-4376-a825-a887c8046f05" providerId="ADAL" clId="{2B6A569C-20AE-44E1-8B7A-51F43EB95F85}" dt="2020-06-25T14:26:48.137" v="0" actId="1076"/>
          <ac:spMkLst>
            <pc:docMk/>
            <pc:sldMk cId="976094216" sldId="362"/>
            <ac:spMk id="36876" creationId="{00000000-0000-0000-0000-000000000000}"/>
          </ac:spMkLst>
        </pc:spChg>
        <pc:picChg chg="add mod">
          <ac:chgData name="Rosmorduc Vinca" userId="ad80fc01-cf55-4376-a825-a887c8046f05" providerId="ADAL" clId="{2B6A569C-20AE-44E1-8B7A-51F43EB95F85}" dt="2020-06-25T14:27:05.489" v="5" actId="1076"/>
          <ac:picMkLst>
            <pc:docMk/>
            <pc:sldMk cId="976094216" sldId="362"/>
            <ac:picMk id="3" creationId="{758C1908-1742-435F-B425-95B426308ADC}"/>
          </ac:picMkLst>
        </pc:picChg>
        <pc:picChg chg="mod">
          <ac:chgData name="Rosmorduc Vinca" userId="ad80fc01-cf55-4376-a825-a887c8046f05" providerId="ADAL" clId="{2B6A569C-20AE-44E1-8B7A-51F43EB95F85}" dt="2020-06-25T14:26:54.432" v="2" actId="1076"/>
          <ac:picMkLst>
            <pc:docMk/>
            <pc:sldMk cId="976094216" sldId="362"/>
            <ac:picMk id="5" creationId="{9E795413-4F45-4B60-B5B4-EA762FAD90DE}"/>
          </ac:picMkLst>
        </pc:picChg>
      </pc:sldChg>
    </pc:docChg>
  </pc:docChgLst>
  <pc:docChgLst>
    <pc:chgData name="Rosmorduc Vinca" userId="ad80fc01-cf55-4376-a825-a887c8046f05" providerId="ADAL" clId="{34F8F038-32E8-4FC1-9585-1F1FC4577D7D}"/>
    <pc:docChg chg="undo custSel addSld delSld modSld sldOrd">
      <pc:chgData name="Rosmorduc Vinca" userId="ad80fc01-cf55-4376-a825-a887c8046f05" providerId="ADAL" clId="{34F8F038-32E8-4FC1-9585-1F1FC4577D7D}" dt="2021-09-01T14:06:37.129" v="2724" actId="20577"/>
      <pc:docMkLst>
        <pc:docMk/>
      </pc:docMkLst>
      <pc:sldChg chg="del">
        <pc:chgData name="Rosmorduc Vinca" userId="ad80fc01-cf55-4376-a825-a887c8046f05" providerId="ADAL" clId="{34F8F038-32E8-4FC1-9585-1F1FC4577D7D}" dt="2021-09-01T14:03:53.889" v="2697" actId="47"/>
        <pc:sldMkLst>
          <pc:docMk/>
          <pc:sldMk cId="948505854" sldId="312"/>
        </pc:sldMkLst>
      </pc:sldChg>
      <pc:sldChg chg="modSp del mod ord">
        <pc:chgData name="Rosmorduc Vinca" userId="ad80fc01-cf55-4376-a825-a887c8046f05" providerId="ADAL" clId="{34F8F038-32E8-4FC1-9585-1F1FC4577D7D}" dt="2021-09-01T09:56:13.102" v="2427" actId="47"/>
        <pc:sldMkLst>
          <pc:docMk/>
          <pc:sldMk cId="2205149751" sldId="353"/>
        </pc:sldMkLst>
        <pc:spChg chg="mod">
          <ac:chgData name="Rosmorduc Vinca" userId="ad80fc01-cf55-4376-a825-a887c8046f05" providerId="ADAL" clId="{34F8F038-32E8-4FC1-9585-1F1FC4577D7D}" dt="2021-09-01T09:55:59.418" v="2426"/>
          <ac:spMkLst>
            <pc:docMk/>
            <pc:sldMk cId="2205149751" sldId="353"/>
            <ac:spMk id="2" creationId="{430ABB24-7EC7-4946-95DE-E181F57F6F0F}"/>
          </ac:spMkLst>
        </pc:spChg>
      </pc:sldChg>
      <pc:sldChg chg="addSp delSp modSp mod ord">
        <pc:chgData name="Rosmorduc Vinca" userId="ad80fc01-cf55-4376-a825-a887c8046f05" providerId="ADAL" clId="{34F8F038-32E8-4FC1-9585-1F1FC4577D7D}" dt="2021-09-01T11:43:25.046" v="2613" actId="1076"/>
        <pc:sldMkLst>
          <pc:docMk/>
          <pc:sldMk cId="299640499" sldId="355"/>
        </pc:sldMkLst>
        <pc:spChg chg="mod">
          <ac:chgData name="Rosmorduc Vinca" userId="ad80fc01-cf55-4376-a825-a887c8046f05" providerId="ADAL" clId="{34F8F038-32E8-4FC1-9585-1F1FC4577D7D}" dt="2021-09-01T09:55:40.814" v="2421"/>
          <ac:spMkLst>
            <pc:docMk/>
            <pc:sldMk cId="299640499" sldId="355"/>
            <ac:spMk id="2" creationId="{E67A2DB0-9925-409D-84D3-8E344AFB2398}"/>
          </ac:spMkLst>
        </pc:spChg>
        <pc:picChg chg="add del mod">
          <ac:chgData name="Rosmorduc Vinca" userId="ad80fc01-cf55-4376-a825-a887c8046f05" providerId="ADAL" clId="{34F8F038-32E8-4FC1-9585-1F1FC4577D7D}" dt="2021-09-01T11:42:32.295" v="2601" actId="931"/>
          <ac:picMkLst>
            <pc:docMk/>
            <pc:sldMk cId="299640499" sldId="355"/>
            <ac:picMk id="4" creationId="{34228E63-37D0-4FA0-9D46-D2623A3906E2}"/>
          </ac:picMkLst>
        </pc:picChg>
        <pc:picChg chg="add mod">
          <ac:chgData name="Rosmorduc Vinca" userId="ad80fc01-cf55-4376-a825-a887c8046f05" providerId="ADAL" clId="{34F8F038-32E8-4FC1-9585-1F1FC4577D7D}" dt="2021-09-01T11:43:25.046" v="2613" actId="1076"/>
          <ac:picMkLst>
            <pc:docMk/>
            <pc:sldMk cId="299640499" sldId="355"/>
            <ac:picMk id="6" creationId="{8694CB44-D9D0-41F3-9726-D5C3CB908171}"/>
          </ac:picMkLst>
        </pc:picChg>
        <pc:picChg chg="add del mod ord">
          <ac:chgData name="Rosmorduc Vinca" userId="ad80fc01-cf55-4376-a825-a887c8046f05" providerId="ADAL" clId="{34F8F038-32E8-4FC1-9585-1F1FC4577D7D}" dt="2021-09-01T11:42:46.069" v="2606" actId="167"/>
          <ac:picMkLst>
            <pc:docMk/>
            <pc:sldMk cId="299640499" sldId="355"/>
            <ac:picMk id="8" creationId="{442D6031-2E8F-4FDC-AABD-F7D0382E84E0}"/>
          </ac:picMkLst>
        </pc:picChg>
      </pc:sldChg>
      <pc:sldChg chg="delSp modSp mod ord modNotesTx">
        <pc:chgData name="Rosmorduc Vinca" userId="ad80fc01-cf55-4376-a825-a887c8046f05" providerId="ADAL" clId="{34F8F038-32E8-4FC1-9585-1F1FC4577D7D}" dt="2021-09-01T14:05:40.718" v="2721" actId="403"/>
        <pc:sldMkLst>
          <pc:docMk/>
          <pc:sldMk cId="976094216" sldId="362"/>
        </pc:sldMkLst>
        <pc:spChg chg="mod">
          <ac:chgData name="Rosmorduc Vinca" userId="ad80fc01-cf55-4376-a825-a887c8046f05" providerId="ADAL" clId="{34F8F038-32E8-4FC1-9585-1F1FC4577D7D}" dt="2021-09-01T14:05:40.718" v="2721" actId="403"/>
          <ac:spMkLst>
            <pc:docMk/>
            <pc:sldMk cId="976094216" sldId="362"/>
            <ac:spMk id="36865" creationId="{00000000-0000-0000-0000-000000000000}"/>
          </ac:spMkLst>
        </pc:spChg>
        <pc:spChg chg="mod">
          <ac:chgData name="Rosmorduc Vinca" userId="ad80fc01-cf55-4376-a825-a887c8046f05" providerId="ADAL" clId="{34F8F038-32E8-4FC1-9585-1F1FC4577D7D}" dt="2021-09-01T09:29:32.428" v="2234" actId="14100"/>
          <ac:spMkLst>
            <pc:docMk/>
            <pc:sldMk cId="976094216" sldId="362"/>
            <ac:spMk id="36876" creationId="{00000000-0000-0000-0000-000000000000}"/>
          </ac:spMkLst>
        </pc:spChg>
        <pc:picChg chg="del">
          <ac:chgData name="Rosmorduc Vinca" userId="ad80fc01-cf55-4376-a825-a887c8046f05" providerId="ADAL" clId="{34F8F038-32E8-4FC1-9585-1F1FC4577D7D}" dt="2021-09-01T09:28:07.174" v="2161" actId="478"/>
          <ac:picMkLst>
            <pc:docMk/>
            <pc:sldMk cId="976094216" sldId="362"/>
            <ac:picMk id="3" creationId="{758C1908-1742-435F-B425-95B426308ADC}"/>
          </ac:picMkLst>
        </pc:picChg>
        <pc:picChg chg="mod">
          <ac:chgData name="Rosmorduc Vinca" userId="ad80fc01-cf55-4376-a825-a887c8046f05" providerId="ADAL" clId="{34F8F038-32E8-4FC1-9585-1F1FC4577D7D}" dt="2021-09-01T09:28:25.461" v="2163" actId="14100"/>
          <ac:picMkLst>
            <pc:docMk/>
            <pc:sldMk cId="976094216" sldId="362"/>
            <ac:picMk id="6" creationId="{4F9D7C31-DD39-436E-B312-E1A1D7B05200}"/>
          </ac:picMkLst>
        </pc:picChg>
      </pc:sldChg>
      <pc:sldChg chg="delSp mod">
        <pc:chgData name="Rosmorduc Vinca" userId="ad80fc01-cf55-4376-a825-a887c8046f05" providerId="ADAL" clId="{34F8F038-32E8-4FC1-9585-1F1FC4577D7D}" dt="2021-09-01T13:58:17.484" v="2685" actId="21"/>
        <pc:sldMkLst>
          <pc:docMk/>
          <pc:sldMk cId="145009359" sldId="363"/>
        </pc:sldMkLst>
        <pc:picChg chg="del">
          <ac:chgData name="Rosmorduc Vinca" userId="ad80fc01-cf55-4376-a825-a887c8046f05" providerId="ADAL" clId="{34F8F038-32E8-4FC1-9585-1F1FC4577D7D}" dt="2021-09-01T13:58:17.484" v="2685" actId="21"/>
          <ac:picMkLst>
            <pc:docMk/>
            <pc:sldMk cId="145009359" sldId="363"/>
            <ac:picMk id="9" creationId="{DA1AD8CB-C530-4955-BA7E-33827C269B80}"/>
          </ac:picMkLst>
        </pc:picChg>
      </pc:sldChg>
      <pc:sldChg chg="modSp mod modShow">
        <pc:chgData name="Rosmorduc Vinca" userId="ad80fc01-cf55-4376-a825-a887c8046f05" providerId="ADAL" clId="{34F8F038-32E8-4FC1-9585-1F1FC4577D7D}" dt="2021-09-01T14:06:31.010" v="2723" actId="20577"/>
        <pc:sldMkLst>
          <pc:docMk/>
          <pc:sldMk cId="1315643358" sldId="365"/>
        </pc:sldMkLst>
        <pc:spChg chg="mod">
          <ac:chgData name="Rosmorduc Vinca" userId="ad80fc01-cf55-4376-a825-a887c8046f05" providerId="ADAL" clId="{34F8F038-32E8-4FC1-9585-1F1FC4577D7D}" dt="2021-09-01T14:06:31.010" v="2723" actId="20577"/>
          <ac:spMkLst>
            <pc:docMk/>
            <pc:sldMk cId="1315643358" sldId="365"/>
            <ac:spMk id="2" creationId="{68FCF44F-02AC-4734-B6E1-0E4D46FBEAD7}"/>
          </ac:spMkLst>
        </pc:spChg>
      </pc:sldChg>
      <pc:sldChg chg="modSp mod modShow">
        <pc:chgData name="Rosmorduc Vinca" userId="ad80fc01-cf55-4376-a825-a887c8046f05" providerId="ADAL" clId="{34F8F038-32E8-4FC1-9585-1F1FC4577D7D}" dt="2021-09-01T14:06:37.129" v="2724" actId="20577"/>
        <pc:sldMkLst>
          <pc:docMk/>
          <pc:sldMk cId="1985693380" sldId="366"/>
        </pc:sldMkLst>
        <pc:spChg chg="mod">
          <ac:chgData name="Rosmorduc Vinca" userId="ad80fc01-cf55-4376-a825-a887c8046f05" providerId="ADAL" clId="{34F8F038-32E8-4FC1-9585-1F1FC4577D7D}" dt="2021-09-01T14:06:37.129" v="2724" actId="20577"/>
          <ac:spMkLst>
            <pc:docMk/>
            <pc:sldMk cId="1985693380" sldId="366"/>
            <ac:spMk id="2" creationId="{B06B0254-F83B-4DB6-8AC6-EF4B83861C67}"/>
          </ac:spMkLst>
        </pc:spChg>
      </pc:sldChg>
      <pc:sldChg chg="modSp mod">
        <pc:chgData name="Rosmorduc Vinca" userId="ad80fc01-cf55-4376-a825-a887c8046f05" providerId="ADAL" clId="{34F8F038-32E8-4FC1-9585-1F1FC4577D7D}" dt="2021-09-01T08:51:05.968" v="87" actId="1036"/>
        <pc:sldMkLst>
          <pc:docMk/>
          <pc:sldMk cId="3899884741" sldId="370"/>
        </pc:sldMkLst>
        <pc:spChg chg="mod">
          <ac:chgData name="Rosmorduc Vinca" userId="ad80fc01-cf55-4376-a825-a887c8046f05" providerId="ADAL" clId="{34F8F038-32E8-4FC1-9585-1F1FC4577D7D}" dt="2021-09-01T08:50:42.223" v="61" actId="14100"/>
          <ac:spMkLst>
            <pc:docMk/>
            <pc:sldMk cId="3899884741" sldId="370"/>
            <ac:spMk id="8" creationId="{2D5B1F13-D4F5-48A3-AB0B-AF03DF7566CE}"/>
          </ac:spMkLst>
        </pc:spChg>
        <pc:grpChg chg="mod">
          <ac:chgData name="Rosmorduc Vinca" userId="ad80fc01-cf55-4376-a825-a887c8046f05" providerId="ADAL" clId="{34F8F038-32E8-4FC1-9585-1F1FC4577D7D}" dt="2021-09-01T08:51:05.968" v="87" actId="1036"/>
          <ac:grpSpMkLst>
            <pc:docMk/>
            <pc:sldMk cId="3899884741" sldId="370"/>
            <ac:grpSpMk id="3" creationId="{1C87FBEB-2B21-48A2-A941-446DC1CE7D4D}"/>
          </ac:grpSpMkLst>
        </pc:grpChg>
        <pc:grpChg chg="mod">
          <ac:chgData name="Rosmorduc Vinca" userId="ad80fc01-cf55-4376-a825-a887c8046f05" providerId="ADAL" clId="{34F8F038-32E8-4FC1-9585-1F1FC4577D7D}" dt="2021-09-01T08:51:05.968" v="87" actId="1036"/>
          <ac:grpSpMkLst>
            <pc:docMk/>
            <pc:sldMk cId="3899884741" sldId="370"/>
            <ac:grpSpMk id="5" creationId="{8C1F2444-EACF-4D53-94A3-93EFE0196DDD}"/>
          </ac:grpSpMkLst>
        </pc:grpChg>
      </pc:sldChg>
      <pc:sldChg chg="modSp mod">
        <pc:chgData name="Rosmorduc Vinca" userId="ad80fc01-cf55-4376-a825-a887c8046f05" providerId="ADAL" clId="{34F8F038-32E8-4FC1-9585-1F1FC4577D7D}" dt="2021-09-01T08:51:28.364" v="96" actId="20577"/>
        <pc:sldMkLst>
          <pc:docMk/>
          <pc:sldMk cId="462555122" sldId="374"/>
        </pc:sldMkLst>
        <pc:spChg chg="mod">
          <ac:chgData name="Rosmorduc Vinca" userId="ad80fc01-cf55-4376-a825-a887c8046f05" providerId="ADAL" clId="{34F8F038-32E8-4FC1-9585-1F1FC4577D7D}" dt="2021-09-01T08:51:28.364" v="96" actId="20577"/>
          <ac:spMkLst>
            <pc:docMk/>
            <pc:sldMk cId="462555122" sldId="374"/>
            <ac:spMk id="3" creationId="{F32EAE48-DFE9-453C-9B4E-850AB3E1A5B8}"/>
          </ac:spMkLst>
        </pc:spChg>
      </pc:sldChg>
      <pc:sldChg chg="modSp mod">
        <pc:chgData name="Rosmorduc Vinca" userId="ad80fc01-cf55-4376-a825-a887c8046f05" providerId="ADAL" clId="{34F8F038-32E8-4FC1-9585-1F1FC4577D7D}" dt="2021-09-01T11:31:50.884" v="2438" actId="20577"/>
        <pc:sldMkLst>
          <pc:docMk/>
          <pc:sldMk cId="202270096" sldId="381"/>
        </pc:sldMkLst>
        <pc:spChg chg="mod">
          <ac:chgData name="Rosmorduc Vinca" userId="ad80fc01-cf55-4376-a825-a887c8046f05" providerId="ADAL" clId="{34F8F038-32E8-4FC1-9585-1F1FC4577D7D}" dt="2021-09-01T11:31:50.884" v="2438" actId="20577"/>
          <ac:spMkLst>
            <pc:docMk/>
            <pc:sldMk cId="202270096" sldId="381"/>
            <ac:spMk id="2" creationId="{18D5211A-DF7C-471F-A5EF-D3597C20D801}"/>
          </ac:spMkLst>
        </pc:spChg>
        <pc:picChg chg="mod">
          <ac:chgData name="Rosmorduc Vinca" userId="ad80fc01-cf55-4376-a825-a887c8046f05" providerId="ADAL" clId="{34F8F038-32E8-4FC1-9585-1F1FC4577D7D}" dt="2021-09-01T08:52:29.288" v="129" actId="1076"/>
          <ac:picMkLst>
            <pc:docMk/>
            <pc:sldMk cId="202270096" sldId="381"/>
            <ac:picMk id="5" creationId="{235DF5D3-FDF5-4C0C-9506-A10F9E21B7C5}"/>
          </ac:picMkLst>
        </pc:picChg>
      </pc:sldChg>
      <pc:sldChg chg="addSp modSp mod">
        <pc:chgData name="Rosmorduc Vinca" userId="ad80fc01-cf55-4376-a825-a887c8046f05" providerId="ADAL" clId="{34F8F038-32E8-4FC1-9585-1F1FC4577D7D}" dt="2021-09-01T13:58:26.127" v="2690" actId="20577"/>
        <pc:sldMkLst>
          <pc:docMk/>
          <pc:sldMk cId="2834688459" sldId="383"/>
        </pc:sldMkLst>
        <pc:spChg chg="mod">
          <ac:chgData name="Rosmorduc Vinca" userId="ad80fc01-cf55-4376-a825-a887c8046f05" providerId="ADAL" clId="{34F8F038-32E8-4FC1-9585-1F1FC4577D7D}" dt="2021-09-01T13:58:26.127" v="2690" actId="20577"/>
          <ac:spMkLst>
            <pc:docMk/>
            <pc:sldMk cId="2834688459" sldId="383"/>
            <ac:spMk id="2" creationId="{18D5211A-DF7C-471F-A5EF-D3597C20D801}"/>
          </ac:spMkLst>
        </pc:spChg>
        <pc:picChg chg="add mod">
          <ac:chgData name="Rosmorduc Vinca" userId="ad80fc01-cf55-4376-a825-a887c8046f05" providerId="ADAL" clId="{34F8F038-32E8-4FC1-9585-1F1FC4577D7D}" dt="2021-09-01T13:58:23.505" v="2689" actId="1076"/>
          <ac:picMkLst>
            <pc:docMk/>
            <pc:sldMk cId="2834688459" sldId="383"/>
            <ac:picMk id="3" creationId="{B7FF7CD2-842F-4535-9466-BED1A7769492}"/>
          </ac:picMkLst>
        </pc:picChg>
      </pc:sldChg>
      <pc:sldChg chg="del ord">
        <pc:chgData name="Rosmorduc Vinca" userId="ad80fc01-cf55-4376-a825-a887c8046f05" providerId="ADAL" clId="{34F8F038-32E8-4FC1-9585-1F1FC4577D7D}" dt="2021-09-01T13:56:25.454" v="2670" actId="47"/>
        <pc:sldMkLst>
          <pc:docMk/>
          <pc:sldMk cId="3922218729" sldId="384"/>
        </pc:sldMkLst>
      </pc:sldChg>
      <pc:sldChg chg="del">
        <pc:chgData name="Rosmorduc Vinca" userId="ad80fc01-cf55-4376-a825-a887c8046f05" providerId="ADAL" clId="{34F8F038-32E8-4FC1-9585-1F1FC4577D7D}" dt="2021-09-01T14:03:43.413" v="2695" actId="47"/>
        <pc:sldMkLst>
          <pc:docMk/>
          <pc:sldMk cId="3682496799" sldId="387"/>
        </pc:sldMkLst>
      </pc:sldChg>
      <pc:sldChg chg="addSp delSp modSp mod">
        <pc:chgData name="Rosmorduc Vinca" userId="ad80fc01-cf55-4376-a825-a887c8046f05" providerId="ADAL" clId="{34F8F038-32E8-4FC1-9585-1F1FC4577D7D}" dt="2021-09-01T12:06:37.772" v="2635" actId="1076"/>
        <pc:sldMkLst>
          <pc:docMk/>
          <pc:sldMk cId="4024311149" sldId="390"/>
        </pc:sldMkLst>
        <pc:spChg chg="del mod">
          <ac:chgData name="Rosmorduc Vinca" userId="ad80fc01-cf55-4376-a825-a887c8046f05" providerId="ADAL" clId="{34F8F038-32E8-4FC1-9585-1F1FC4577D7D}" dt="2021-09-01T12:06:35.132" v="2634" actId="478"/>
          <ac:spMkLst>
            <pc:docMk/>
            <pc:sldMk cId="4024311149" sldId="390"/>
            <ac:spMk id="3" creationId="{C962F993-92F9-4984-932D-672EDAED2AAF}"/>
          </ac:spMkLst>
        </pc:spChg>
        <pc:picChg chg="add mod">
          <ac:chgData name="Rosmorduc Vinca" userId="ad80fc01-cf55-4376-a825-a887c8046f05" providerId="ADAL" clId="{34F8F038-32E8-4FC1-9585-1F1FC4577D7D}" dt="2021-09-01T12:06:37.772" v="2635" actId="1076"/>
          <ac:picMkLst>
            <pc:docMk/>
            <pc:sldMk cId="4024311149" sldId="390"/>
            <ac:picMk id="5" creationId="{7E8DE91F-D383-4E7D-A274-D548EBF13EAB}"/>
          </ac:picMkLst>
        </pc:picChg>
      </pc:sldChg>
      <pc:sldChg chg="addSp delSp modSp mod">
        <pc:chgData name="Rosmorduc Vinca" userId="ad80fc01-cf55-4376-a825-a887c8046f05" providerId="ADAL" clId="{34F8F038-32E8-4FC1-9585-1F1FC4577D7D}" dt="2021-09-01T11:44:15.125" v="2623" actId="1076"/>
        <pc:sldMkLst>
          <pc:docMk/>
          <pc:sldMk cId="2349362153" sldId="391"/>
        </pc:sldMkLst>
        <pc:spChg chg="mod">
          <ac:chgData name="Rosmorduc Vinca" userId="ad80fc01-cf55-4376-a825-a887c8046f05" providerId="ADAL" clId="{34F8F038-32E8-4FC1-9585-1F1FC4577D7D}" dt="2021-09-01T09:56:18.864" v="2428"/>
          <ac:spMkLst>
            <pc:docMk/>
            <pc:sldMk cId="2349362153" sldId="391"/>
            <ac:spMk id="2" creationId="{4BD2A56F-FFCE-41AA-ADED-CF14CBD69886}"/>
          </ac:spMkLst>
        </pc:spChg>
        <pc:spChg chg="add del">
          <ac:chgData name="Rosmorduc Vinca" userId="ad80fc01-cf55-4376-a825-a887c8046f05" providerId="ADAL" clId="{34F8F038-32E8-4FC1-9585-1F1FC4577D7D}" dt="2021-09-01T11:44:05.905" v="2619" actId="478"/>
          <ac:spMkLst>
            <pc:docMk/>
            <pc:sldMk cId="2349362153" sldId="391"/>
            <ac:spMk id="4" creationId="{C6BDCCE5-4899-4826-B70C-8FC2773494EF}"/>
          </ac:spMkLst>
        </pc:spChg>
        <pc:picChg chg="add mod">
          <ac:chgData name="Rosmorduc Vinca" userId="ad80fc01-cf55-4376-a825-a887c8046f05" providerId="ADAL" clId="{34F8F038-32E8-4FC1-9585-1F1FC4577D7D}" dt="2021-09-01T11:44:15.125" v="2623" actId="1076"/>
          <ac:picMkLst>
            <pc:docMk/>
            <pc:sldMk cId="2349362153" sldId="391"/>
            <ac:picMk id="6" creationId="{DF52979D-FEF8-451F-B68C-7F0CD1C1117F}"/>
          </ac:picMkLst>
        </pc:picChg>
      </pc:sldChg>
      <pc:sldChg chg="addSp modSp mod">
        <pc:chgData name="Rosmorduc Vinca" userId="ad80fc01-cf55-4376-a825-a887c8046f05" providerId="ADAL" clId="{34F8F038-32E8-4FC1-9585-1F1FC4577D7D}" dt="2021-09-01T14:06:05.273" v="2722" actId="14100"/>
        <pc:sldMkLst>
          <pc:docMk/>
          <pc:sldMk cId="1015967802" sldId="393"/>
        </pc:sldMkLst>
        <pc:spChg chg="mod">
          <ac:chgData name="Rosmorduc Vinca" userId="ad80fc01-cf55-4376-a825-a887c8046f05" providerId="ADAL" clId="{34F8F038-32E8-4FC1-9585-1F1FC4577D7D}" dt="2021-09-01T13:58:35.494" v="2694" actId="5793"/>
          <ac:spMkLst>
            <pc:docMk/>
            <pc:sldMk cId="1015967802" sldId="393"/>
            <ac:spMk id="2" creationId="{4A452FD8-C8A9-4336-B044-42C4244E16AE}"/>
          </ac:spMkLst>
        </pc:spChg>
        <pc:picChg chg="add mod">
          <ac:chgData name="Rosmorduc Vinca" userId="ad80fc01-cf55-4376-a825-a887c8046f05" providerId="ADAL" clId="{34F8F038-32E8-4FC1-9585-1F1FC4577D7D}" dt="2021-09-01T14:06:05.273" v="2722" actId="14100"/>
          <ac:picMkLst>
            <pc:docMk/>
            <pc:sldMk cId="1015967802" sldId="393"/>
            <ac:picMk id="4" creationId="{115B4D14-93B5-4279-9819-7F7541E38F96}"/>
          </ac:picMkLst>
        </pc:picChg>
      </pc:sldChg>
      <pc:sldChg chg="addSp delSp modSp mod">
        <pc:chgData name="Rosmorduc Vinca" userId="ad80fc01-cf55-4376-a825-a887c8046f05" providerId="ADAL" clId="{34F8F038-32E8-4FC1-9585-1F1FC4577D7D}" dt="2021-09-01T13:58:09.884" v="2682" actId="21"/>
        <pc:sldMkLst>
          <pc:docMk/>
          <pc:sldMk cId="599806290" sldId="394"/>
        </pc:sldMkLst>
        <pc:picChg chg="add del mod">
          <ac:chgData name="Rosmorduc Vinca" userId="ad80fc01-cf55-4376-a825-a887c8046f05" providerId="ADAL" clId="{34F8F038-32E8-4FC1-9585-1F1FC4577D7D}" dt="2021-09-01T13:58:09.884" v="2682" actId="21"/>
          <ac:picMkLst>
            <pc:docMk/>
            <pc:sldMk cId="599806290" sldId="394"/>
            <ac:picMk id="4" creationId="{5EB84D3A-ED36-4D11-BE59-01DCB42A2006}"/>
          </ac:picMkLst>
        </pc:picChg>
      </pc:sldChg>
      <pc:sldChg chg="addSp modSp mod ord modNotesTx">
        <pc:chgData name="Rosmorduc Vinca" userId="ad80fc01-cf55-4376-a825-a887c8046f05" providerId="ADAL" clId="{34F8F038-32E8-4FC1-9585-1F1FC4577D7D}" dt="2021-09-01T11:34:38.288" v="2528" actId="6549"/>
        <pc:sldMkLst>
          <pc:docMk/>
          <pc:sldMk cId="97603277" sldId="395"/>
        </pc:sldMkLst>
        <pc:spChg chg="mod">
          <ac:chgData name="Rosmorduc Vinca" userId="ad80fc01-cf55-4376-a825-a887c8046f05" providerId="ADAL" clId="{34F8F038-32E8-4FC1-9585-1F1FC4577D7D}" dt="2021-09-01T11:32:14.217" v="2442" actId="313"/>
          <ac:spMkLst>
            <pc:docMk/>
            <pc:sldMk cId="97603277" sldId="395"/>
            <ac:spMk id="2" creationId="{911C9EBB-63E4-449B-84A4-333CBCFC8798}"/>
          </ac:spMkLst>
        </pc:spChg>
        <pc:spChg chg="add mod">
          <ac:chgData name="Rosmorduc Vinca" userId="ad80fc01-cf55-4376-a825-a887c8046f05" providerId="ADAL" clId="{34F8F038-32E8-4FC1-9585-1F1FC4577D7D}" dt="2021-09-01T09:27:18.449" v="2158" actId="14100"/>
          <ac:spMkLst>
            <pc:docMk/>
            <pc:sldMk cId="97603277" sldId="395"/>
            <ac:spMk id="4" creationId="{43CEEECD-FA93-44EF-9C94-ABB1BCF26B6F}"/>
          </ac:spMkLst>
        </pc:spChg>
        <pc:picChg chg="mod ord">
          <ac:chgData name="Rosmorduc Vinca" userId="ad80fc01-cf55-4376-a825-a887c8046f05" providerId="ADAL" clId="{34F8F038-32E8-4FC1-9585-1F1FC4577D7D}" dt="2021-09-01T08:54:16.710" v="241" actId="167"/>
          <ac:picMkLst>
            <pc:docMk/>
            <pc:sldMk cId="97603277" sldId="395"/>
            <ac:picMk id="5" creationId="{59970F8E-3600-4CAD-BF53-89A2D1341CAE}"/>
          </ac:picMkLst>
        </pc:picChg>
      </pc:sldChg>
      <pc:sldChg chg="addSp delSp modSp mod ord">
        <pc:chgData name="Rosmorduc Vinca" userId="ad80fc01-cf55-4376-a825-a887c8046f05" providerId="ADAL" clId="{34F8F038-32E8-4FC1-9585-1F1FC4577D7D}" dt="2021-09-01T13:56:07.504" v="2669" actId="14100"/>
        <pc:sldMkLst>
          <pc:docMk/>
          <pc:sldMk cId="1341479347" sldId="396"/>
        </pc:sldMkLst>
        <pc:spChg chg="mod">
          <ac:chgData name="Rosmorduc Vinca" userId="ad80fc01-cf55-4376-a825-a887c8046f05" providerId="ADAL" clId="{34F8F038-32E8-4FC1-9585-1F1FC4577D7D}" dt="2021-09-01T09:55:56.388" v="2425"/>
          <ac:spMkLst>
            <pc:docMk/>
            <pc:sldMk cId="1341479347" sldId="396"/>
            <ac:spMk id="2" creationId="{BF7B9081-D45B-4DE6-AF5D-0F695C209100}"/>
          </ac:spMkLst>
        </pc:spChg>
        <pc:picChg chg="del mod">
          <ac:chgData name="Rosmorduc Vinca" userId="ad80fc01-cf55-4376-a825-a887c8046f05" providerId="ADAL" clId="{34F8F038-32E8-4FC1-9585-1F1FC4577D7D}" dt="2021-09-01T11:43:28.973" v="2614" actId="478"/>
          <ac:picMkLst>
            <pc:docMk/>
            <pc:sldMk cId="1341479347" sldId="396"/>
            <ac:picMk id="4" creationId="{5BCF5C80-4A49-4736-9CDC-268B948CCAEC}"/>
          </ac:picMkLst>
        </pc:picChg>
        <pc:picChg chg="add del mod">
          <ac:chgData name="Rosmorduc Vinca" userId="ad80fc01-cf55-4376-a825-a887c8046f05" providerId="ADAL" clId="{34F8F038-32E8-4FC1-9585-1F1FC4577D7D}" dt="2021-09-01T13:55:45.773" v="2663" actId="478"/>
          <ac:picMkLst>
            <pc:docMk/>
            <pc:sldMk cId="1341479347" sldId="396"/>
            <ac:picMk id="5" creationId="{DEE0F80A-9AED-45ED-9E7F-FE917182EEEF}"/>
          </ac:picMkLst>
        </pc:picChg>
        <pc:picChg chg="add mod">
          <ac:chgData name="Rosmorduc Vinca" userId="ad80fc01-cf55-4376-a825-a887c8046f05" providerId="ADAL" clId="{34F8F038-32E8-4FC1-9585-1F1FC4577D7D}" dt="2021-09-01T13:56:07.504" v="2669" actId="14100"/>
          <ac:picMkLst>
            <pc:docMk/>
            <pc:sldMk cId="1341479347" sldId="396"/>
            <ac:picMk id="7" creationId="{9E248B9C-90D9-4384-83B9-A0E907C38F92}"/>
          </ac:picMkLst>
        </pc:picChg>
      </pc:sldChg>
      <pc:sldChg chg="addSp delSp modSp new mod modClrScheme chgLayout">
        <pc:chgData name="Rosmorduc Vinca" userId="ad80fc01-cf55-4376-a825-a887c8046f05" providerId="ADAL" clId="{34F8F038-32E8-4FC1-9585-1F1FC4577D7D}" dt="2021-09-01T14:05:02.074" v="2708" actId="1076"/>
        <pc:sldMkLst>
          <pc:docMk/>
          <pc:sldMk cId="2363796531" sldId="397"/>
        </pc:sldMkLst>
        <pc:spChg chg="del mod ord">
          <ac:chgData name="Rosmorduc Vinca" userId="ad80fc01-cf55-4376-a825-a887c8046f05" providerId="ADAL" clId="{34F8F038-32E8-4FC1-9585-1F1FC4577D7D}" dt="2021-09-01T09:28:37.721" v="2165" actId="700"/>
          <ac:spMkLst>
            <pc:docMk/>
            <pc:sldMk cId="2363796531" sldId="397"/>
            <ac:spMk id="2" creationId="{6A5629AF-422C-485D-9CB7-AD9FDFDED549}"/>
          </ac:spMkLst>
        </pc:spChg>
        <pc:spChg chg="del mod ord">
          <ac:chgData name="Rosmorduc Vinca" userId="ad80fc01-cf55-4376-a825-a887c8046f05" providerId="ADAL" clId="{34F8F038-32E8-4FC1-9585-1F1FC4577D7D}" dt="2021-09-01T09:28:37.721" v="2165" actId="700"/>
          <ac:spMkLst>
            <pc:docMk/>
            <pc:sldMk cId="2363796531" sldId="397"/>
            <ac:spMk id="3" creationId="{C0193B31-A5B7-4655-898B-6D798317F08F}"/>
          </ac:spMkLst>
        </pc:spChg>
        <pc:spChg chg="add mod ord">
          <ac:chgData name="Rosmorduc Vinca" userId="ad80fc01-cf55-4376-a825-a887c8046f05" providerId="ADAL" clId="{34F8F038-32E8-4FC1-9585-1F1FC4577D7D}" dt="2021-09-01T09:28:52.384" v="2218" actId="20577"/>
          <ac:spMkLst>
            <pc:docMk/>
            <pc:sldMk cId="2363796531" sldId="397"/>
            <ac:spMk id="4" creationId="{A1B05B3D-90B5-4135-B8E7-55E86E076A42}"/>
          </ac:spMkLst>
        </pc:spChg>
        <pc:spChg chg="add del mod ord">
          <ac:chgData name="Rosmorduc Vinca" userId="ad80fc01-cf55-4376-a825-a887c8046f05" providerId="ADAL" clId="{34F8F038-32E8-4FC1-9585-1F1FC4577D7D}" dt="2021-09-01T14:04:31.370" v="2699"/>
          <ac:spMkLst>
            <pc:docMk/>
            <pc:sldMk cId="2363796531" sldId="397"/>
            <ac:spMk id="5" creationId="{F866314B-2C28-4349-82EF-E383C62B2C2F}"/>
          </ac:spMkLst>
        </pc:spChg>
        <pc:spChg chg="add mod">
          <ac:chgData name="Rosmorduc Vinca" userId="ad80fc01-cf55-4376-a825-a887c8046f05" providerId="ADAL" clId="{34F8F038-32E8-4FC1-9585-1F1FC4577D7D}" dt="2021-09-01T14:05:02.074" v="2708" actId="1076"/>
          <ac:spMkLst>
            <pc:docMk/>
            <pc:sldMk cId="2363796531" sldId="397"/>
            <ac:spMk id="8" creationId="{7FA3A87A-4E48-40B8-A79C-BE1D4F285499}"/>
          </ac:spMkLst>
        </pc:spChg>
        <pc:picChg chg="add mod ord">
          <ac:chgData name="Rosmorduc Vinca" userId="ad80fc01-cf55-4376-a825-a887c8046f05" providerId="ADAL" clId="{34F8F038-32E8-4FC1-9585-1F1FC4577D7D}" dt="2021-09-01T14:04:31.370" v="2699"/>
          <ac:picMkLst>
            <pc:docMk/>
            <pc:sldMk cId="2363796531" sldId="397"/>
            <ac:picMk id="7" creationId="{6D4F2536-273B-451F-86BE-B4295792C153}"/>
          </ac:picMkLst>
        </pc:picChg>
      </pc:sldChg>
      <pc:sldChg chg="addSp delSp modSp new mod">
        <pc:chgData name="Rosmorduc Vinca" userId="ad80fc01-cf55-4376-a825-a887c8046f05" providerId="ADAL" clId="{34F8F038-32E8-4FC1-9585-1F1FC4577D7D}" dt="2021-09-01T11:44:21.629" v="2625" actId="1076"/>
        <pc:sldMkLst>
          <pc:docMk/>
          <pc:sldMk cId="2962374914" sldId="398"/>
        </pc:sldMkLst>
        <pc:spChg chg="mod">
          <ac:chgData name="Rosmorduc Vinca" userId="ad80fc01-cf55-4376-a825-a887c8046f05" providerId="ADAL" clId="{34F8F038-32E8-4FC1-9585-1F1FC4577D7D}" dt="2021-09-01T09:55:00.234" v="2415" actId="20577"/>
          <ac:spMkLst>
            <pc:docMk/>
            <pc:sldMk cId="2962374914" sldId="398"/>
            <ac:spMk id="2" creationId="{576BC032-8226-411A-9167-A4CBCA501C07}"/>
          </ac:spMkLst>
        </pc:spChg>
        <pc:spChg chg="del mod">
          <ac:chgData name="Rosmorduc Vinca" userId="ad80fc01-cf55-4376-a825-a887c8046f05" providerId="ADAL" clId="{34F8F038-32E8-4FC1-9585-1F1FC4577D7D}" dt="2021-09-01T11:43:52.932" v="2615" actId="478"/>
          <ac:spMkLst>
            <pc:docMk/>
            <pc:sldMk cId="2962374914" sldId="398"/>
            <ac:spMk id="3" creationId="{A8B97D57-5F62-4A1A-A083-10908A7B7E3D}"/>
          </ac:spMkLst>
        </pc:spChg>
        <pc:spChg chg="add del mod">
          <ac:chgData name="Rosmorduc Vinca" userId="ad80fc01-cf55-4376-a825-a887c8046f05" providerId="ADAL" clId="{34F8F038-32E8-4FC1-9585-1F1FC4577D7D}" dt="2021-09-01T11:43:55.455" v="2616" actId="478"/>
          <ac:spMkLst>
            <pc:docMk/>
            <pc:sldMk cId="2962374914" sldId="398"/>
            <ac:spMk id="5" creationId="{D15898F1-7E70-4906-9202-6A7D3999D0A4}"/>
          </ac:spMkLst>
        </pc:spChg>
        <pc:picChg chg="add mod">
          <ac:chgData name="Rosmorduc Vinca" userId="ad80fc01-cf55-4376-a825-a887c8046f05" providerId="ADAL" clId="{34F8F038-32E8-4FC1-9585-1F1FC4577D7D}" dt="2021-09-01T11:44:21.629" v="2625" actId="1076"/>
          <ac:picMkLst>
            <pc:docMk/>
            <pc:sldMk cId="2962374914" sldId="398"/>
            <ac:picMk id="7" creationId="{21F4743B-C59F-48DF-BAC8-F6CB8BBF5E8A}"/>
          </ac:picMkLst>
        </pc:picChg>
      </pc:sldChg>
      <pc:sldChg chg="addSp modSp new mod">
        <pc:chgData name="Rosmorduc Vinca" userId="ad80fc01-cf55-4376-a825-a887c8046f05" providerId="ADAL" clId="{34F8F038-32E8-4FC1-9585-1F1FC4577D7D}" dt="2021-09-01T13:56:36.045" v="2672" actId="1076"/>
        <pc:sldMkLst>
          <pc:docMk/>
          <pc:sldMk cId="673098018" sldId="399"/>
        </pc:sldMkLst>
        <pc:picChg chg="add mod">
          <ac:chgData name="Rosmorduc Vinca" userId="ad80fc01-cf55-4376-a825-a887c8046f05" providerId="ADAL" clId="{34F8F038-32E8-4FC1-9585-1F1FC4577D7D}" dt="2021-09-01T13:56:36.045" v="2672" actId="1076"/>
          <ac:picMkLst>
            <pc:docMk/>
            <pc:sldMk cId="673098018" sldId="399"/>
            <ac:picMk id="4" creationId="{4B876F6A-83B1-46B2-857E-EC4569FC6952}"/>
          </ac:picMkLst>
        </pc:picChg>
      </pc:sldChg>
      <pc:sldChg chg="new del">
        <pc:chgData name="Rosmorduc Vinca" userId="ad80fc01-cf55-4376-a825-a887c8046f05" providerId="ADAL" clId="{34F8F038-32E8-4FC1-9585-1F1FC4577D7D}" dt="2021-09-01T09:56:21.456" v="2429" actId="47"/>
        <pc:sldMkLst>
          <pc:docMk/>
          <pc:sldMk cId="3624864682" sldId="399"/>
        </pc:sldMkLst>
      </pc:sldChg>
      <pc:sldChg chg="addSp modSp new mod">
        <pc:chgData name="Rosmorduc Vinca" userId="ad80fc01-cf55-4376-a825-a887c8046f05" providerId="ADAL" clId="{34F8F038-32E8-4FC1-9585-1F1FC4577D7D}" dt="2021-09-01T13:57:15.471" v="2677" actId="1076"/>
        <pc:sldMkLst>
          <pc:docMk/>
          <pc:sldMk cId="1171630652" sldId="400"/>
        </pc:sldMkLst>
        <pc:picChg chg="add mod">
          <ac:chgData name="Rosmorduc Vinca" userId="ad80fc01-cf55-4376-a825-a887c8046f05" providerId="ADAL" clId="{34F8F038-32E8-4FC1-9585-1F1FC4577D7D}" dt="2021-09-01T13:57:13.702" v="2676" actId="1076"/>
          <ac:picMkLst>
            <pc:docMk/>
            <pc:sldMk cId="1171630652" sldId="400"/>
            <ac:picMk id="4" creationId="{2DF7F5C7-F879-4001-81CD-4CA0CE5942FA}"/>
          </ac:picMkLst>
        </pc:picChg>
        <pc:picChg chg="add mod">
          <ac:chgData name="Rosmorduc Vinca" userId="ad80fc01-cf55-4376-a825-a887c8046f05" providerId="ADAL" clId="{34F8F038-32E8-4FC1-9585-1F1FC4577D7D}" dt="2021-09-01T13:57:15.471" v="2677" actId="1076"/>
          <ac:picMkLst>
            <pc:docMk/>
            <pc:sldMk cId="1171630652" sldId="400"/>
            <ac:picMk id="6" creationId="{E43A5367-682D-4E17-B6E3-437561F56CDF}"/>
          </ac:picMkLst>
        </pc:picChg>
      </pc:sldChg>
      <pc:sldChg chg="addSp modSp new mod">
        <pc:chgData name="Rosmorduc Vinca" userId="ad80fc01-cf55-4376-a825-a887c8046f05" providerId="ADAL" clId="{34F8F038-32E8-4FC1-9585-1F1FC4577D7D}" dt="2021-09-01T13:53:29.120" v="2653"/>
        <pc:sldMkLst>
          <pc:docMk/>
          <pc:sldMk cId="3163335873" sldId="401"/>
        </pc:sldMkLst>
        <pc:picChg chg="add mod">
          <ac:chgData name="Rosmorduc Vinca" userId="ad80fc01-cf55-4376-a825-a887c8046f05" providerId="ADAL" clId="{34F8F038-32E8-4FC1-9585-1F1FC4577D7D}" dt="2021-09-01T13:53:29.120" v="2653"/>
          <ac:picMkLst>
            <pc:docMk/>
            <pc:sldMk cId="3163335873" sldId="401"/>
            <ac:picMk id="4" creationId="{E85FCBDC-A1F2-4019-88F9-3C852E8B5AC3}"/>
          </ac:picMkLst>
        </pc:picChg>
      </pc:sldChg>
      <pc:sldChg chg="addSp delSp modSp new mod">
        <pc:chgData name="Rosmorduc Vinca" userId="ad80fc01-cf55-4376-a825-a887c8046f05" providerId="ADAL" clId="{34F8F038-32E8-4FC1-9585-1F1FC4577D7D}" dt="2021-09-01T13:56:47.795" v="2674" actId="14100"/>
        <pc:sldMkLst>
          <pc:docMk/>
          <pc:sldMk cId="3980430457" sldId="402"/>
        </pc:sldMkLst>
        <pc:spChg chg="del">
          <ac:chgData name="Rosmorduc Vinca" userId="ad80fc01-cf55-4376-a825-a887c8046f05" providerId="ADAL" clId="{34F8F038-32E8-4FC1-9585-1F1FC4577D7D}" dt="2021-09-01T13:53:41.236" v="2656"/>
          <ac:spMkLst>
            <pc:docMk/>
            <pc:sldMk cId="3980430457" sldId="402"/>
            <ac:spMk id="3" creationId="{E7B4BF2A-5257-4518-BC3C-56EA749E9299}"/>
          </ac:spMkLst>
        </pc:spChg>
        <pc:picChg chg="add mod ord">
          <ac:chgData name="Rosmorduc Vinca" userId="ad80fc01-cf55-4376-a825-a887c8046f05" providerId="ADAL" clId="{34F8F038-32E8-4FC1-9585-1F1FC4577D7D}" dt="2021-09-01T13:56:47.795" v="2674" actId="14100"/>
          <ac:picMkLst>
            <pc:docMk/>
            <pc:sldMk cId="3980430457" sldId="402"/>
            <ac:picMk id="5" creationId="{F5DA7478-9364-4D33-A4EC-80703D161966}"/>
          </ac:picMkLst>
        </pc:picChg>
      </pc:sldChg>
      <pc:sldChg chg="addSp modSp new mod">
        <pc:chgData name="Rosmorduc Vinca" userId="ad80fc01-cf55-4376-a825-a887c8046f05" providerId="ADAL" clId="{34F8F038-32E8-4FC1-9585-1F1FC4577D7D}" dt="2021-09-01T13:57:00.957" v="2675" actId="14100"/>
        <pc:sldMkLst>
          <pc:docMk/>
          <pc:sldMk cId="162487982" sldId="403"/>
        </pc:sldMkLst>
        <pc:picChg chg="add mod">
          <ac:chgData name="Rosmorduc Vinca" userId="ad80fc01-cf55-4376-a825-a887c8046f05" providerId="ADAL" clId="{34F8F038-32E8-4FC1-9585-1F1FC4577D7D}" dt="2021-09-01T13:57:00.957" v="2675" actId="14100"/>
          <ac:picMkLst>
            <pc:docMk/>
            <pc:sldMk cId="162487982" sldId="403"/>
            <ac:picMk id="4" creationId="{95EF1379-5E76-46BF-A056-61441723A6A9}"/>
          </ac:picMkLst>
        </pc:picChg>
      </pc:sldChg>
    </pc:docChg>
  </pc:docChgLst>
  <pc:docChgLst>
    <pc:chgData name="Rosmorduc Vinca" userId="ad80fc01-cf55-4376-a825-a887c8046f05" providerId="ADAL" clId="{8C2503F3-5CF9-4767-9A38-6ACAA7A37193}"/>
    <pc:docChg chg="undo custSel delSld modSld sldOrd">
      <pc:chgData name="Rosmorduc Vinca" userId="ad80fc01-cf55-4376-a825-a887c8046f05" providerId="ADAL" clId="{8C2503F3-5CF9-4767-9A38-6ACAA7A37193}" dt="2021-08-26T13:57:57.906" v="725" actId="20577"/>
      <pc:docMkLst>
        <pc:docMk/>
      </pc:docMkLst>
      <pc:sldChg chg="del">
        <pc:chgData name="Rosmorduc Vinca" userId="ad80fc01-cf55-4376-a825-a887c8046f05" providerId="ADAL" clId="{8C2503F3-5CF9-4767-9A38-6ACAA7A37193}" dt="2021-08-26T13:42:47.547" v="635" actId="47"/>
        <pc:sldMkLst>
          <pc:docMk/>
          <pc:sldMk cId="3767535434" sldId="336"/>
        </pc:sldMkLst>
      </pc:sldChg>
      <pc:sldChg chg="del">
        <pc:chgData name="Rosmorduc Vinca" userId="ad80fc01-cf55-4376-a825-a887c8046f05" providerId="ADAL" clId="{8C2503F3-5CF9-4767-9A38-6ACAA7A37193}" dt="2021-08-26T13:42:55.071" v="636" actId="47"/>
        <pc:sldMkLst>
          <pc:docMk/>
          <pc:sldMk cId="2155157403" sldId="354"/>
        </pc:sldMkLst>
      </pc:sldChg>
      <pc:sldChg chg="modSp mod ord">
        <pc:chgData name="Rosmorduc Vinca" userId="ad80fc01-cf55-4376-a825-a887c8046f05" providerId="ADAL" clId="{8C2503F3-5CF9-4767-9A38-6ACAA7A37193}" dt="2021-08-26T13:37:20.683" v="620" actId="1076"/>
        <pc:sldMkLst>
          <pc:docMk/>
          <pc:sldMk cId="282809392" sldId="361"/>
        </pc:sldMkLst>
        <pc:spChg chg="mod">
          <ac:chgData name="Rosmorduc Vinca" userId="ad80fc01-cf55-4376-a825-a887c8046f05" providerId="ADAL" clId="{8C2503F3-5CF9-4767-9A38-6ACAA7A37193}" dt="2021-08-26T13:16:20.118" v="106"/>
          <ac:spMkLst>
            <pc:docMk/>
            <pc:sldMk cId="282809392" sldId="361"/>
            <ac:spMk id="36865" creationId="{00000000-0000-0000-0000-000000000000}"/>
          </ac:spMkLst>
        </pc:spChg>
        <pc:spChg chg="mod">
          <ac:chgData name="Rosmorduc Vinca" userId="ad80fc01-cf55-4376-a825-a887c8046f05" providerId="ADAL" clId="{8C2503F3-5CF9-4767-9A38-6ACAA7A37193}" dt="2021-08-26T13:37:00.111" v="618" actId="113"/>
          <ac:spMkLst>
            <pc:docMk/>
            <pc:sldMk cId="282809392" sldId="361"/>
            <ac:spMk id="36875" creationId="{00000000-0000-0000-0000-000000000000}"/>
          </ac:spMkLst>
        </pc:spChg>
        <pc:picChg chg="mod">
          <ac:chgData name="Rosmorduc Vinca" userId="ad80fc01-cf55-4376-a825-a887c8046f05" providerId="ADAL" clId="{8C2503F3-5CF9-4767-9A38-6ACAA7A37193}" dt="2021-08-26T13:16:25.574" v="107" actId="1076"/>
          <ac:picMkLst>
            <pc:docMk/>
            <pc:sldMk cId="282809392" sldId="361"/>
            <ac:picMk id="4" creationId="{ABE2E8BA-9CA4-4303-A194-23FD892FE036}"/>
          </ac:picMkLst>
        </pc:picChg>
        <pc:picChg chg="mod">
          <ac:chgData name="Rosmorduc Vinca" userId="ad80fc01-cf55-4376-a825-a887c8046f05" providerId="ADAL" clId="{8C2503F3-5CF9-4767-9A38-6ACAA7A37193}" dt="2021-08-26T13:37:20.683" v="620" actId="1076"/>
          <ac:picMkLst>
            <pc:docMk/>
            <pc:sldMk cId="282809392" sldId="361"/>
            <ac:picMk id="7" creationId="{FB0C3A7A-0CDF-4428-879B-EC09AFD15598}"/>
          </ac:picMkLst>
        </pc:picChg>
        <pc:picChg chg="mod">
          <ac:chgData name="Rosmorduc Vinca" userId="ad80fc01-cf55-4376-a825-a887c8046f05" providerId="ADAL" clId="{8C2503F3-5CF9-4767-9A38-6ACAA7A37193}" dt="2021-08-26T13:37:20.683" v="620" actId="1076"/>
          <ac:picMkLst>
            <pc:docMk/>
            <pc:sldMk cId="282809392" sldId="361"/>
            <ac:picMk id="8" creationId="{F015947B-F6D2-43F8-9F30-16D4F5B717A6}"/>
          </ac:picMkLst>
        </pc:picChg>
      </pc:sldChg>
      <pc:sldChg chg="addSp modSp mod">
        <pc:chgData name="Rosmorduc Vinca" userId="ad80fc01-cf55-4376-a825-a887c8046f05" providerId="ADAL" clId="{8C2503F3-5CF9-4767-9A38-6ACAA7A37193}" dt="2021-08-26T13:23:45.551" v="366" actId="403"/>
        <pc:sldMkLst>
          <pc:docMk/>
          <pc:sldMk cId="1096520811" sldId="369"/>
        </pc:sldMkLst>
        <pc:spChg chg="add mod">
          <ac:chgData name="Rosmorduc Vinca" userId="ad80fc01-cf55-4376-a825-a887c8046f05" providerId="ADAL" clId="{8C2503F3-5CF9-4767-9A38-6ACAA7A37193}" dt="2021-08-26T13:23:05.713" v="356" actId="20577"/>
          <ac:spMkLst>
            <pc:docMk/>
            <pc:sldMk cId="1096520811" sldId="369"/>
            <ac:spMk id="6" creationId="{5537F103-820B-4ADE-8EC5-FE85A864DA52}"/>
          </ac:spMkLst>
        </pc:spChg>
        <pc:spChg chg="add mod">
          <ac:chgData name="Rosmorduc Vinca" userId="ad80fc01-cf55-4376-a825-a887c8046f05" providerId="ADAL" clId="{8C2503F3-5CF9-4767-9A38-6ACAA7A37193}" dt="2021-08-26T13:23:31.905" v="362" actId="20577"/>
          <ac:spMkLst>
            <pc:docMk/>
            <pc:sldMk cId="1096520811" sldId="369"/>
            <ac:spMk id="8" creationId="{15276D21-3D76-4FD2-95F9-5944676CDC3C}"/>
          </ac:spMkLst>
        </pc:spChg>
        <pc:spChg chg="mod">
          <ac:chgData name="Rosmorduc Vinca" userId="ad80fc01-cf55-4376-a825-a887c8046f05" providerId="ADAL" clId="{8C2503F3-5CF9-4767-9A38-6ACAA7A37193}" dt="2021-08-26T13:23:45.551" v="366" actId="403"/>
          <ac:spMkLst>
            <pc:docMk/>
            <pc:sldMk cId="1096520811" sldId="369"/>
            <ac:spMk id="10" creationId="{3A67DF50-15A6-4313-BAA3-7C6D44A98530}"/>
          </ac:spMkLst>
        </pc:spChg>
      </pc:sldChg>
      <pc:sldChg chg="addSp modSp mod">
        <pc:chgData name="Rosmorduc Vinca" userId="ad80fc01-cf55-4376-a825-a887c8046f05" providerId="ADAL" clId="{8C2503F3-5CF9-4767-9A38-6ACAA7A37193}" dt="2021-08-26T13:48:18.946" v="647" actId="20577"/>
        <pc:sldMkLst>
          <pc:docMk/>
          <pc:sldMk cId="3899884741" sldId="370"/>
        </pc:sldMkLst>
        <pc:spChg chg="add mod">
          <ac:chgData name="Rosmorduc Vinca" userId="ad80fc01-cf55-4376-a825-a887c8046f05" providerId="ADAL" clId="{8C2503F3-5CF9-4767-9A38-6ACAA7A37193}" dt="2021-08-26T13:47:47.165" v="643" actId="20577"/>
          <ac:spMkLst>
            <pc:docMk/>
            <pc:sldMk cId="3899884741" sldId="370"/>
            <ac:spMk id="6" creationId="{39090D85-6332-4342-B4E4-9DCE1FA9F44C}"/>
          </ac:spMkLst>
        </pc:spChg>
        <pc:spChg chg="add mod">
          <ac:chgData name="Rosmorduc Vinca" userId="ad80fc01-cf55-4376-a825-a887c8046f05" providerId="ADAL" clId="{8C2503F3-5CF9-4767-9A38-6ACAA7A37193}" dt="2021-08-26T13:48:18.946" v="647" actId="20577"/>
          <ac:spMkLst>
            <pc:docMk/>
            <pc:sldMk cId="3899884741" sldId="370"/>
            <ac:spMk id="9" creationId="{1D8C37FC-677E-4005-8C9E-D14BB7D350A3}"/>
          </ac:spMkLst>
        </pc:spChg>
      </pc:sldChg>
      <pc:sldChg chg="addSp delSp modSp mod">
        <pc:chgData name="Rosmorduc Vinca" userId="ad80fc01-cf55-4376-a825-a887c8046f05" providerId="ADAL" clId="{8C2503F3-5CF9-4767-9A38-6ACAA7A37193}" dt="2021-08-26T13:53:10.640" v="687" actId="20577"/>
        <pc:sldMkLst>
          <pc:docMk/>
          <pc:sldMk cId="1184145996" sldId="371"/>
        </pc:sldMkLst>
        <pc:spChg chg="add mod">
          <ac:chgData name="Rosmorduc Vinca" userId="ad80fc01-cf55-4376-a825-a887c8046f05" providerId="ADAL" clId="{8C2503F3-5CF9-4767-9A38-6ACAA7A37193}" dt="2021-08-26T13:52:36.572" v="674" actId="20577"/>
          <ac:spMkLst>
            <pc:docMk/>
            <pc:sldMk cId="1184145996" sldId="371"/>
            <ac:spMk id="9" creationId="{456E1335-40C6-4CB4-A109-B824C5C9767E}"/>
          </ac:spMkLst>
        </pc:spChg>
        <pc:spChg chg="add mod">
          <ac:chgData name="Rosmorduc Vinca" userId="ad80fc01-cf55-4376-a825-a887c8046f05" providerId="ADAL" clId="{8C2503F3-5CF9-4767-9A38-6ACAA7A37193}" dt="2021-08-26T13:53:10.640" v="687" actId="20577"/>
          <ac:spMkLst>
            <pc:docMk/>
            <pc:sldMk cId="1184145996" sldId="371"/>
            <ac:spMk id="10" creationId="{6E203DC0-B111-44C9-A51D-8D11A285B1A9}"/>
          </ac:spMkLst>
        </pc:spChg>
        <pc:spChg chg="add del mod">
          <ac:chgData name="Rosmorduc Vinca" userId="ad80fc01-cf55-4376-a825-a887c8046f05" providerId="ADAL" clId="{8C2503F3-5CF9-4767-9A38-6ACAA7A37193}" dt="2021-08-26T13:49:52.105" v="666" actId="478"/>
          <ac:spMkLst>
            <pc:docMk/>
            <pc:sldMk cId="1184145996" sldId="371"/>
            <ac:spMk id="11" creationId="{F61A7459-979B-4378-9FE9-622D07BCCC7F}"/>
          </ac:spMkLst>
        </pc:spChg>
        <pc:picChg chg="add del mod">
          <ac:chgData name="Rosmorduc Vinca" userId="ad80fc01-cf55-4376-a825-a887c8046f05" providerId="ADAL" clId="{8C2503F3-5CF9-4767-9A38-6ACAA7A37193}" dt="2021-08-26T13:49:47.506" v="665" actId="478"/>
          <ac:picMkLst>
            <pc:docMk/>
            <pc:sldMk cId="1184145996" sldId="371"/>
            <ac:picMk id="5" creationId="{DB70AA2D-FA2F-44FD-92F1-3648173BA57B}"/>
          </ac:picMkLst>
        </pc:picChg>
        <pc:picChg chg="add mod">
          <ac:chgData name="Rosmorduc Vinca" userId="ad80fc01-cf55-4376-a825-a887c8046f05" providerId="ADAL" clId="{8C2503F3-5CF9-4767-9A38-6ACAA7A37193}" dt="2021-08-26T13:51:43.008" v="667" actId="1076"/>
          <ac:picMkLst>
            <pc:docMk/>
            <pc:sldMk cId="1184145996" sldId="371"/>
            <ac:picMk id="8" creationId="{7A9A74CC-C471-40C8-AB6A-5F147DA16422}"/>
          </ac:picMkLst>
        </pc:picChg>
      </pc:sldChg>
      <pc:sldChg chg="addSp modSp mod ord">
        <pc:chgData name="Rosmorduc Vinca" userId="ad80fc01-cf55-4376-a825-a887c8046f05" providerId="ADAL" clId="{8C2503F3-5CF9-4767-9A38-6ACAA7A37193}" dt="2021-08-26T13:49:33.562" v="663" actId="20577"/>
        <pc:sldMkLst>
          <pc:docMk/>
          <pc:sldMk cId="3192978404" sldId="372"/>
        </pc:sldMkLst>
        <pc:spChg chg="add mod">
          <ac:chgData name="Rosmorduc Vinca" userId="ad80fc01-cf55-4376-a825-a887c8046f05" providerId="ADAL" clId="{8C2503F3-5CF9-4767-9A38-6ACAA7A37193}" dt="2021-08-26T13:49:33.562" v="663" actId="20577"/>
          <ac:spMkLst>
            <pc:docMk/>
            <pc:sldMk cId="3192978404" sldId="372"/>
            <ac:spMk id="6" creationId="{D0321F32-64E3-4AE4-966C-8B51CEED722C}"/>
          </ac:spMkLst>
        </pc:spChg>
        <pc:spChg chg="add mod">
          <ac:chgData name="Rosmorduc Vinca" userId="ad80fc01-cf55-4376-a825-a887c8046f05" providerId="ADAL" clId="{8C2503F3-5CF9-4767-9A38-6ACAA7A37193}" dt="2021-08-26T13:49:07.811" v="660" actId="1036"/>
          <ac:spMkLst>
            <pc:docMk/>
            <pc:sldMk cId="3192978404" sldId="372"/>
            <ac:spMk id="7" creationId="{C50F56D8-7DE2-4C8C-8CA1-670991BCDCFD}"/>
          </ac:spMkLst>
        </pc:spChg>
      </pc:sldChg>
      <pc:sldChg chg="addSp modSp mod">
        <pc:chgData name="Rosmorduc Vinca" userId="ad80fc01-cf55-4376-a825-a887c8046f05" providerId="ADAL" clId="{8C2503F3-5CF9-4767-9A38-6ACAA7A37193}" dt="2021-08-26T13:55:28.448" v="704" actId="20577"/>
        <pc:sldMkLst>
          <pc:docMk/>
          <pc:sldMk cId="462555122" sldId="374"/>
        </pc:sldMkLst>
        <pc:spChg chg="add mod">
          <ac:chgData name="Rosmorduc Vinca" userId="ad80fc01-cf55-4376-a825-a887c8046f05" providerId="ADAL" clId="{8C2503F3-5CF9-4767-9A38-6ACAA7A37193}" dt="2021-08-26T13:54:10.677" v="695" actId="20577"/>
          <ac:spMkLst>
            <pc:docMk/>
            <pc:sldMk cId="462555122" sldId="374"/>
            <ac:spMk id="10" creationId="{ED46EC81-6204-4C7C-A632-8F02F1382E63}"/>
          </ac:spMkLst>
        </pc:spChg>
        <pc:spChg chg="add mod">
          <ac:chgData name="Rosmorduc Vinca" userId="ad80fc01-cf55-4376-a825-a887c8046f05" providerId="ADAL" clId="{8C2503F3-5CF9-4767-9A38-6ACAA7A37193}" dt="2021-08-26T13:54:29.856" v="699" actId="20577"/>
          <ac:spMkLst>
            <pc:docMk/>
            <pc:sldMk cId="462555122" sldId="374"/>
            <ac:spMk id="11" creationId="{99097B6E-C319-44A6-BBCB-DEDE40BB8D1C}"/>
          </ac:spMkLst>
        </pc:spChg>
        <pc:spChg chg="add mod">
          <ac:chgData name="Rosmorduc Vinca" userId="ad80fc01-cf55-4376-a825-a887c8046f05" providerId="ADAL" clId="{8C2503F3-5CF9-4767-9A38-6ACAA7A37193}" dt="2021-08-26T13:55:28.448" v="704" actId="20577"/>
          <ac:spMkLst>
            <pc:docMk/>
            <pc:sldMk cId="462555122" sldId="374"/>
            <ac:spMk id="12" creationId="{96B6E8AA-4C07-4E3C-B77A-A5FA94FEE329}"/>
          </ac:spMkLst>
        </pc:spChg>
        <pc:picChg chg="add mod">
          <ac:chgData name="Rosmorduc Vinca" userId="ad80fc01-cf55-4376-a825-a887c8046f05" providerId="ADAL" clId="{8C2503F3-5CF9-4767-9A38-6ACAA7A37193}" dt="2021-08-26T13:07:40.074" v="4" actId="14100"/>
          <ac:picMkLst>
            <pc:docMk/>
            <pc:sldMk cId="462555122" sldId="374"/>
            <ac:picMk id="5" creationId="{9BCBB136-8F89-4C3E-9265-4258075C643F}"/>
          </ac:picMkLst>
        </pc:picChg>
        <pc:picChg chg="add mod">
          <ac:chgData name="Rosmorduc Vinca" userId="ad80fc01-cf55-4376-a825-a887c8046f05" providerId="ADAL" clId="{8C2503F3-5CF9-4767-9A38-6ACAA7A37193}" dt="2021-08-26T13:08:52.737" v="9" actId="1076"/>
          <ac:picMkLst>
            <pc:docMk/>
            <pc:sldMk cId="462555122" sldId="374"/>
            <ac:picMk id="7" creationId="{EEABC9FE-B0DC-45B6-AD6D-929A4BB7E58E}"/>
          </ac:picMkLst>
        </pc:picChg>
        <pc:picChg chg="add mod">
          <ac:chgData name="Rosmorduc Vinca" userId="ad80fc01-cf55-4376-a825-a887c8046f05" providerId="ADAL" clId="{8C2503F3-5CF9-4767-9A38-6ACAA7A37193}" dt="2021-08-26T13:09:03.568" v="13" actId="1076"/>
          <ac:picMkLst>
            <pc:docMk/>
            <pc:sldMk cId="462555122" sldId="374"/>
            <ac:picMk id="9" creationId="{024B411A-95A9-4D1D-8967-DC549AC9BC16}"/>
          </ac:picMkLst>
        </pc:picChg>
      </pc:sldChg>
      <pc:sldChg chg="modSp del mod">
        <pc:chgData name="Rosmorduc Vinca" userId="ad80fc01-cf55-4376-a825-a887c8046f05" providerId="ADAL" clId="{8C2503F3-5CF9-4767-9A38-6ACAA7A37193}" dt="2021-08-26T13:16:15.356" v="105" actId="47"/>
        <pc:sldMkLst>
          <pc:docMk/>
          <pc:sldMk cId="3545500220" sldId="375"/>
        </pc:sldMkLst>
        <pc:spChg chg="mod">
          <ac:chgData name="Rosmorduc Vinca" userId="ad80fc01-cf55-4376-a825-a887c8046f05" providerId="ADAL" clId="{8C2503F3-5CF9-4767-9A38-6ACAA7A37193}" dt="2021-08-26T13:16:13.767" v="104" actId="21"/>
          <ac:spMkLst>
            <pc:docMk/>
            <pc:sldMk cId="3545500220" sldId="375"/>
            <ac:spMk id="3" creationId="{40A09CC9-0A3F-4718-9D6E-F0C04607B185}"/>
          </ac:spMkLst>
        </pc:spChg>
      </pc:sldChg>
      <pc:sldChg chg="modSp mod ord">
        <pc:chgData name="Rosmorduc Vinca" userId="ad80fc01-cf55-4376-a825-a887c8046f05" providerId="ADAL" clId="{8C2503F3-5CF9-4767-9A38-6ACAA7A37193}" dt="2021-08-26T13:15:26.241" v="93"/>
        <pc:sldMkLst>
          <pc:docMk/>
          <pc:sldMk cId="34013648" sldId="376"/>
        </pc:sldMkLst>
        <pc:spChg chg="mod">
          <ac:chgData name="Rosmorduc Vinca" userId="ad80fc01-cf55-4376-a825-a887c8046f05" providerId="ADAL" clId="{8C2503F3-5CF9-4767-9A38-6ACAA7A37193}" dt="2021-08-26T13:15:07.900" v="91" actId="20577"/>
          <ac:spMkLst>
            <pc:docMk/>
            <pc:sldMk cId="34013648" sldId="376"/>
            <ac:spMk id="3" creationId="{9B3708F4-CAC1-4236-AB20-8B0DCE015F40}"/>
          </ac:spMkLst>
        </pc:spChg>
      </pc:sldChg>
      <pc:sldChg chg="addSp modSp mod">
        <pc:chgData name="Rosmorduc Vinca" userId="ad80fc01-cf55-4376-a825-a887c8046f05" providerId="ADAL" clId="{8C2503F3-5CF9-4767-9A38-6ACAA7A37193}" dt="2021-08-26T13:22:25.187" v="335" actId="1076"/>
        <pc:sldMkLst>
          <pc:docMk/>
          <pc:sldMk cId="4220442203" sldId="377"/>
        </pc:sldMkLst>
        <pc:spChg chg="mod">
          <ac:chgData name="Rosmorduc Vinca" userId="ad80fc01-cf55-4376-a825-a887c8046f05" providerId="ADAL" clId="{8C2503F3-5CF9-4767-9A38-6ACAA7A37193}" dt="2021-08-26T13:18:18.426" v="173" actId="20577"/>
          <ac:spMkLst>
            <pc:docMk/>
            <pc:sldMk cId="4220442203" sldId="377"/>
            <ac:spMk id="2" creationId="{35988D50-C129-441F-9F13-ABA9862E30FF}"/>
          </ac:spMkLst>
        </pc:spChg>
        <pc:spChg chg="mod">
          <ac:chgData name="Rosmorduc Vinca" userId="ad80fc01-cf55-4376-a825-a887c8046f05" providerId="ADAL" clId="{8C2503F3-5CF9-4767-9A38-6ACAA7A37193}" dt="2021-08-26T13:22:02.083" v="333" actId="20577"/>
          <ac:spMkLst>
            <pc:docMk/>
            <pc:sldMk cId="4220442203" sldId="377"/>
            <ac:spMk id="3" creationId="{FF7C3FF3-3D48-4236-A829-E85525AC7990}"/>
          </ac:spMkLst>
        </pc:spChg>
        <pc:spChg chg="add mod">
          <ac:chgData name="Rosmorduc Vinca" userId="ad80fc01-cf55-4376-a825-a887c8046f05" providerId="ADAL" clId="{8C2503F3-5CF9-4767-9A38-6ACAA7A37193}" dt="2021-08-26T13:17:21.592" v="126" actId="1076"/>
          <ac:spMkLst>
            <pc:docMk/>
            <pc:sldMk cId="4220442203" sldId="377"/>
            <ac:spMk id="5" creationId="{1CCEB491-0725-4D9C-9EF6-18F4FDEE9227}"/>
          </ac:spMkLst>
        </pc:spChg>
        <pc:spChg chg="add mod">
          <ac:chgData name="Rosmorduc Vinca" userId="ad80fc01-cf55-4376-a825-a887c8046f05" providerId="ADAL" clId="{8C2503F3-5CF9-4767-9A38-6ACAA7A37193}" dt="2021-08-26T13:21:12.057" v="311" actId="1076"/>
          <ac:spMkLst>
            <pc:docMk/>
            <pc:sldMk cId="4220442203" sldId="377"/>
            <ac:spMk id="6" creationId="{589A9D81-D31A-4598-8A3B-66969DA77EB9}"/>
          </ac:spMkLst>
        </pc:spChg>
        <pc:spChg chg="add mod">
          <ac:chgData name="Rosmorduc Vinca" userId="ad80fc01-cf55-4376-a825-a887c8046f05" providerId="ADAL" clId="{8C2503F3-5CF9-4767-9A38-6ACAA7A37193}" dt="2021-08-26T13:22:25.187" v="335" actId="1076"/>
          <ac:spMkLst>
            <pc:docMk/>
            <pc:sldMk cId="4220442203" sldId="377"/>
            <ac:spMk id="10" creationId="{B11A6265-D451-4F44-89EA-8F76350C0D5D}"/>
          </ac:spMkLst>
        </pc:spChg>
        <pc:picChg chg="add mod">
          <ac:chgData name="Rosmorduc Vinca" userId="ad80fc01-cf55-4376-a825-a887c8046f05" providerId="ADAL" clId="{8C2503F3-5CF9-4767-9A38-6ACAA7A37193}" dt="2021-08-26T13:18:56.271" v="227" actId="1076"/>
          <ac:picMkLst>
            <pc:docMk/>
            <pc:sldMk cId="4220442203" sldId="377"/>
            <ac:picMk id="4" creationId="{AC0E549C-7AD7-4F58-B0FD-7ACF07509CCE}"/>
          </ac:picMkLst>
        </pc:picChg>
        <pc:cxnChg chg="add mod">
          <ac:chgData name="Rosmorduc Vinca" userId="ad80fc01-cf55-4376-a825-a887c8046f05" providerId="ADAL" clId="{8C2503F3-5CF9-4767-9A38-6ACAA7A37193}" dt="2021-08-26T13:20:31.915" v="300" actId="14100"/>
          <ac:cxnSpMkLst>
            <pc:docMk/>
            <pc:sldMk cId="4220442203" sldId="377"/>
            <ac:cxnSpMk id="8" creationId="{5FC90D31-9394-40DC-A3A0-DDAC0A01DB94}"/>
          </ac:cxnSpMkLst>
        </pc:cxnChg>
      </pc:sldChg>
      <pc:sldChg chg="addSp modSp mod">
        <pc:chgData name="Rosmorduc Vinca" userId="ad80fc01-cf55-4376-a825-a887c8046f05" providerId="ADAL" clId="{8C2503F3-5CF9-4767-9A38-6ACAA7A37193}" dt="2021-08-26T13:25:13.142" v="404" actId="1037"/>
        <pc:sldMkLst>
          <pc:docMk/>
          <pc:sldMk cId="1074696204" sldId="378"/>
        </pc:sldMkLst>
        <pc:spChg chg="add mod">
          <ac:chgData name="Rosmorduc Vinca" userId="ad80fc01-cf55-4376-a825-a887c8046f05" providerId="ADAL" clId="{8C2503F3-5CF9-4767-9A38-6ACAA7A37193}" dt="2021-08-26T13:25:13.142" v="404" actId="1037"/>
          <ac:spMkLst>
            <pc:docMk/>
            <pc:sldMk cId="1074696204" sldId="378"/>
            <ac:spMk id="6" creationId="{3549C25F-8B5D-46C2-931C-1E1B65986790}"/>
          </ac:spMkLst>
        </pc:spChg>
      </pc:sldChg>
      <pc:sldChg chg="del">
        <pc:chgData name="Rosmorduc Vinca" userId="ad80fc01-cf55-4376-a825-a887c8046f05" providerId="ADAL" clId="{8C2503F3-5CF9-4767-9A38-6ACAA7A37193}" dt="2021-08-26T13:37:57.169" v="621" actId="47"/>
        <pc:sldMkLst>
          <pc:docMk/>
          <pc:sldMk cId="2267002222" sldId="379"/>
        </pc:sldMkLst>
      </pc:sldChg>
      <pc:sldChg chg="del">
        <pc:chgData name="Rosmorduc Vinca" userId="ad80fc01-cf55-4376-a825-a887c8046f05" providerId="ADAL" clId="{8C2503F3-5CF9-4767-9A38-6ACAA7A37193}" dt="2021-08-26T13:37:59.461" v="622" actId="47"/>
        <pc:sldMkLst>
          <pc:docMk/>
          <pc:sldMk cId="2256182818" sldId="380"/>
        </pc:sldMkLst>
      </pc:sldChg>
      <pc:sldChg chg="addSp delSp modSp mod">
        <pc:chgData name="Rosmorduc Vinca" userId="ad80fc01-cf55-4376-a825-a887c8046f05" providerId="ADAL" clId="{8C2503F3-5CF9-4767-9A38-6ACAA7A37193}" dt="2021-08-26T13:41:29.948" v="632" actId="1038"/>
        <pc:sldMkLst>
          <pc:docMk/>
          <pc:sldMk cId="3453399443" sldId="386"/>
        </pc:sldMkLst>
        <pc:spChg chg="mod">
          <ac:chgData name="Rosmorduc Vinca" userId="ad80fc01-cf55-4376-a825-a887c8046f05" providerId="ADAL" clId="{8C2503F3-5CF9-4767-9A38-6ACAA7A37193}" dt="2021-08-26T13:41:10.254" v="623"/>
          <ac:spMkLst>
            <pc:docMk/>
            <pc:sldMk cId="3453399443" sldId="386"/>
            <ac:spMk id="5" creationId="{BE2B3AEF-B7F7-4804-8D46-73AAA2E782A9}"/>
          </ac:spMkLst>
        </pc:spChg>
        <pc:spChg chg="del mod">
          <ac:chgData name="Rosmorduc Vinca" userId="ad80fc01-cf55-4376-a825-a887c8046f05" providerId="ADAL" clId="{8C2503F3-5CF9-4767-9A38-6ACAA7A37193}" dt="2021-08-26T13:41:14.715" v="625" actId="478"/>
          <ac:spMkLst>
            <pc:docMk/>
            <pc:sldMk cId="3453399443" sldId="386"/>
            <ac:spMk id="7" creationId="{1EDFE83A-F288-4965-8CEB-3FE29D65C863}"/>
          </ac:spMkLst>
        </pc:spChg>
        <pc:spChg chg="del mod">
          <ac:chgData name="Rosmorduc Vinca" userId="ad80fc01-cf55-4376-a825-a887c8046f05" providerId="ADAL" clId="{8C2503F3-5CF9-4767-9A38-6ACAA7A37193}" dt="2021-08-26T13:41:13.031" v="624" actId="478"/>
          <ac:spMkLst>
            <pc:docMk/>
            <pc:sldMk cId="3453399443" sldId="386"/>
            <ac:spMk id="8" creationId="{29C324A2-B745-4184-B76E-9683103FB39B}"/>
          </ac:spMkLst>
        </pc:spChg>
        <pc:grpChg chg="add mod">
          <ac:chgData name="Rosmorduc Vinca" userId="ad80fc01-cf55-4376-a825-a887c8046f05" providerId="ADAL" clId="{8C2503F3-5CF9-4767-9A38-6ACAA7A37193}" dt="2021-08-26T13:41:29.948" v="632" actId="1038"/>
          <ac:grpSpMkLst>
            <pc:docMk/>
            <pc:sldMk cId="3453399443" sldId="386"/>
            <ac:grpSpMk id="3" creationId="{594524E7-EAA2-4277-B47D-E203F46CD28A}"/>
          </ac:grpSpMkLst>
        </pc:grpChg>
        <pc:grpChg chg="del mod">
          <ac:chgData name="Rosmorduc Vinca" userId="ad80fc01-cf55-4376-a825-a887c8046f05" providerId="ADAL" clId="{8C2503F3-5CF9-4767-9A38-6ACAA7A37193}" dt="2021-08-26T13:41:14.715" v="625" actId="478"/>
          <ac:grpSpMkLst>
            <pc:docMk/>
            <pc:sldMk cId="3453399443" sldId="386"/>
            <ac:grpSpMk id="4" creationId="{66ED372A-AD21-4384-86F5-5CBDA82B3FBC}"/>
          </ac:grpSpMkLst>
        </pc:grpChg>
        <pc:picChg chg="mod">
          <ac:chgData name="Rosmorduc Vinca" userId="ad80fc01-cf55-4376-a825-a887c8046f05" providerId="ADAL" clId="{8C2503F3-5CF9-4767-9A38-6ACAA7A37193}" dt="2021-08-26T13:41:10.254" v="623"/>
          <ac:picMkLst>
            <pc:docMk/>
            <pc:sldMk cId="3453399443" sldId="386"/>
            <ac:picMk id="6" creationId="{38ECB11E-A074-4648-8835-61A9458C953D}"/>
          </ac:picMkLst>
        </pc:picChg>
      </pc:sldChg>
      <pc:sldChg chg="addSp modSp mod">
        <pc:chgData name="Rosmorduc Vinca" userId="ad80fc01-cf55-4376-a825-a887c8046f05" providerId="ADAL" clId="{8C2503F3-5CF9-4767-9A38-6ACAA7A37193}" dt="2021-08-26T13:57:14.366" v="717" actId="20577"/>
        <pc:sldMkLst>
          <pc:docMk/>
          <pc:sldMk cId="1165084649" sldId="388"/>
        </pc:sldMkLst>
        <pc:spChg chg="add mod">
          <ac:chgData name="Rosmorduc Vinca" userId="ad80fc01-cf55-4376-a825-a887c8046f05" providerId="ADAL" clId="{8C2503F3-5CF9-4767-9A38-6ACAA7A37193}" dt="2021-08-26T13:57:14.366" v="717" actId="20577"/>
          <ac:spMkLst>
            <pc:docMk/>
            <pc:sldMk cId="1165084649" sldId="388"/>
            <ac:spMk id="5" creationId="{50487552-1574-48D7-8AE0-9B2F2B077EC4}"/>
          </ac:spMkLst>
        </pc:spChg>
      </pc:sldChg>
      <pc:sldChg chg="addSp modSp mod">
        <pc:chgData name="Rosmorduc Vinca" userId="ad80fc01-cf55-4376-a825-a887c8046f05" providerId="ADAL" clId="{8C2503F3-5CF9-4767-9A38-6ACAA7A37193}" dt="2021-08-26T13:57:57.906" v="725" actId="20577"/>
        <pc:sldMkLst>
          <pc:docMk/>
          <pc:sldMk cId="2470984274" sldId="389"/>
        </pc:sldMkLst>
        <pc:spChg chg="add mod">
          <ac:chgData name="Rosmorduc Vinca" userId="ad80fc01-cf55-4376-a825-a887c8046f05" providerId="ADAL" clId="{8C2503F3-5CF9-4767-9A38-6ACAA7A37193}" dt="2021-08-26T13:57:45.763" v="721" actId="6549"/>
          <ac:spMkLst>
            <pc:docMk/>
            <pc:sldMk cId="2470984274" sldId="389"/>
            <ac:spMk id="5" creationId="{1CA77F1B-8283-43C9-9BCE-49444DE76710}"/>
          </ac:spMkLst>
        </pc:spChg>
        <pc:spChg chg="add mod">
          <ac:chgData name="Rosmorduc Vinca" userId="ad80fc01-cf55-4376-a825-a887c8046f05" providerId="ADAL" clId="{8C2503F3-5CF9-4767-9A38-6ACAA7A37193}" dt="2021-08-26T13:57:57.906" v="725" actId="20577"/>
          <ac:spMkLst>
            <pc:docMk/>
            <pc:sldMk cId="2470984274" sldId="389"/>
            <ac:spMk id="6" creationId="{672049E0-E4C9-4285-A904-9EF5017F2146}"/>
          </ac:spMkLst>
        </pc:spChg>
        <pc:picChg chg="mod">
          <ac:chgData name="Rosmorduc Vinca" userId="ad80fc01-cf55-4376-a825-a887c8046f05" providerId="ADAL" clId="{8C2503F3-5CF9-4767-9A38-6ACAA7A37193}" dt="2021-08-26T13:42:17.732" v="634" actId="1076"/>
          <ac:picMkLst>
            <pc:docMk/>
            <pc:sldMk cId="2470984274" sldId="389"/>
            <ac:picMk id="15" creationId="{4DBC0361-3904-4328-835B-66A3368D31BB}"/>
          </ac:picMkLst>
        </pc:picChg>
        <pc:picChg chg="mod">
          <ac:chgData name="Rosmorduc Vinca" userId="ad80fc01-cf55-4376-a825-a887c8046f05" providerId="ADAL" clId="{8C2503F3-5CF9-4767-9A38-6ACAA7A37193}" dt="2021-08-26T13:42:15.911" v="633" actId="14100"/>
          <ac:picMkLst>
            <pc:docMk/>
            <pc:sldMk cId="2470984274" sldId="389"/>
            <ac:picMk id="17" creationId="{289DC013-7FB2-494E-986A-72823ADFF5FE}"/>
          </ac:picMkLst>
        </pc:picChg>
      </pc:sldChg>
    </pc:docChg>
  </pc:docChgLst>
  <pc:docChgLst>
    <pc:chgData name="Rosmorduc Vinca" userId="ad80fc01-cf55-4376-a825-a887c8046f05" providerId="ADAL" clId="{7A6D25F9-4D1F-49F3-A836-6D328F35F6DF}"/>
    <pc:docChg chg="undo custSel modSld">
      <pc:chgData name="Rosmorduc Vinca" userId="ad80fc01-cf55-4376-a825-a887c8046f05" providerId="ADAL" clId="{7A6D25F9-4D1F-49F3-A836-6D328F35F6DF}" dt="2022-05-10T13:04:17.887" v="1284" actId="729"/>
      <pc:docMkLst>
        <pc:docMk/>
      </pc:docMkLst>
      <pc:sldChg chg="modSp mod">
        <pc:chgData name="Rosmorduc Vinca" userId="ad80fc01-cf55-4376-a825-a887c8046f05" providerId="ADAL" clId="{7A6D25F9-4D1F-49F3-A836-6D328F35F6DF}" dt="2022-05-10T12:32:35.339" v="194" actId="790"/>
        <pc:sldMkLst>
          <pc:docMk/>
          <pc:sldMk cId="1239265639" sldId="265"/>
        </pc:sldMkLst>
        <pc:spChg chg="mod">
          <ac:chgData name="Rosmorduc Vinca" userId="ad80fc01-cf55-4376-a825-a887c8046f05" providerId="ADAL" clId="{7A6D25F9-4D1F-49F3-A836-6D328F35F6DF}" dt="2022-05-10T12:32:35.339" v="194" actId="790"/>
          <ac:spMkLst>
            <pc:docMk/>
            <pc:sldMk cId="1239265639" sldId="265"/>
            <ac:spMk id="4" creationId="{FC08C457-F0D3-447C-90A9-8ABC0A415BCC}"/>
          </ac:spMkLst>
        </pc:spChg>
      </pc:sldChg>
      <pc:sldChg chg="addSp delSp modSp mod">
        <pc:chgData name="Rosmorduc Vinca" userId="ad80fc01-cf55-4376-a825-a887c8046f05" providerId="ADAL" clId="{7A6D25F9-4D1F-49F3-A836-6D328F35F6DF}" dt="2022-05-10T12:52:20.286" v="1033" actId="790"/>
        <pc:sldMkLst>
          <pc:docMk/>
          <pc:sldMk cId="299640499" sldId="355"/>
        </pc:sldMkLst>
        <pc:spChg chg="mod">
          <ac:chgData name="Rosmorduc Vinca" userId="ad80fc01-cf55-4376-a825-a887c8046f05" providerId="ADAL" clId="{7A6D25F9-4D1F-49F3-A836-6D328F35F6DF}" dt="2022-05-10T12:52:20.286" v="1033" actId="790"/>
          <ac:spMkLst>
            <pc:docMk/>
            <pc:sldMk cId="299640499" sldId="355"/>
            <ac:spMk id="2" creationId="{E67A2DB0-9925-409D-84D3-8E344AFB2398}"/>
          </ac:spMkLst>
        </pc:spChg>
        <pc:picChg chg="add mod">
          <ac:chgData name="Rosmorduc Vinca" userId="ad80fc01-cf55-4376-a825-a887c8046f05" providerId="ADAL" clId="{7A6D25F9-4D1F-49F3-A836-6D328F35F6DF}" dt="2022-05-10T12:51:52.118" v="1029" actId="1076"/>
          <ac:picMkLst>
            <pc:docMk/>
            <pc:sldMk cId="299640499" sldId="355"/>
            <ac:picMk id="4" creationId="{C82858DE-5CDC-B251-B0E2-1FC8C7195931}"/>
          </ac:picMkLst>
        </pc:picChg>
        <pc:picChg chg="del">
          <ac:chgData name="Rosmorduc Vinca" userId="ad80fc01-cf55-4376-a825-a887c8046f05" providerId="ADAL" clId="{7A6D25F9-4D1F-49F3-A836-6D328F35F6DF}" dt="2022-05-10T12:51:40.102" v="1023" actId="478"/>
          <ac:picMkLst>
            <pc:docMk/>
            <pc:sldMk cId="299640499" sldId="355"/>
            <ac:picMk id="8" creationId="{442D6031-2E8F-4FDC-AABD-F7D0382E84E0}"/>
          </ac:picMkLst>
        </pc:picChg>
      </pc:sldChg>
      <pc:sldChg chg="addSp delSp modSp mod">
        <pc:chgData name="Rosmorduc Vinca" userId="ad80fc01-cf55-4376-a825-a887c8046f05" providerId="ADAL" clId="{7A6D25F9-4D1F-49F3-A836-6D328F35F6DF}" dt="2022-05-10T12:43:46.631" v="639" actId="14100"/>
        <pc:sldMkLst>
          <pc:docMk/>
          <pc:sldMk cId="976094216" sldId="362"/>
        </pc:sldMkLst>
        <pc:spChg chg="mod">
          <ac:chgData name="Rosmorduc Vinca" userId="ad80fc01-cf55-4376-a825-a887c8046f05" providerId="ADAL" clId="{7A6D25F9-4D1F-49F3-A836-6D328F35F6DF}" dt="2022-05-10T12:40:55.221" v="624" actId="790"/>
          <ac:spMkLst>
            <pc:docMk/>
            <pc:sldMk cId="976094216" sldId="362"/>
            <ac:spMk id="36865" creationId="{00000000-0000-0000-0000-000000000000}"/>
          </ac:spMkLst>
        </pc:spChg>
        <pc:spChg chg="mod">
          <ac:chgData name="Rosmorduc Vinca" userId="ad80fc01-cf55-4376-a825-a887c8046f05" providerId="ADAL" clId="{7A6D25F9-4D1F-49F3-A836-6D328F35F6DF}" dt="2022-05-10T12:41:23.385" v="633" actId="20577"/>
          <ac:spMkLst>
            <pc:docMk/>
            <pc:sldMk cId="976094216" sldId="362"/>
            <ac:spMk id="36876" creationId="{00000000-0000-0000-0000-000000000000}"/>
          </ac:spMkLst>
        </pc:spChg>
        <pc:picChg chg="add mod">
          <ac:chgData name="Rosmorduc Vinca" userId="ad80fc01-cf55-4376-a825-a887c8046f05" providerId="ADAL" clId="{7A6D25F9-4D1F-49F3-A836-6D328F35F6DF}" dt="2022-05-10T12:43:46.631" v="639" actId="14100"/>
          <ac:picMkLst>
            <pc:docMk/>
            <pc:sldMk cId="976094216" sldId="362"/>
            <ac:picMk id="3" creationId="{B229F67A-1905-928B-45D2-D32F28B495FC}"/>
          </ac:picMkLst>
        </pc:picChg>
        <pc:picChg chg="del mod">
          <ac:chgData name="Rosmorduc Vinca" userId="ad80fc01-cf55-4376-a825-a887c8046f05" providerId="ADAL" clId="{7A6D25F9-4D1F-49F3-A836-6D328F35F6DF}" dt="2022-05-10T12:43:38.961" v="637" actId="478"/>
          <ac:picMkLst>
            <pc:docMk/>
            <pc:sldMk cId="976094216" sldId="362"/>
            <ac:picMk id="6" creationId="{4F9D7C31-DD39-436E-B312-E1A1D7B05200}"/>
          </ac:picMkLst>
        </pc:picChg>
      </pc:sldChg>
      <pc:sldChg chg="addSp delSp modSp mod modClrScheme chgLayout">
        <pc:chgData name="Rosmorduc Vinca" userId="ad80fc01-cf55-4376-a825-a887c8046f05" providerId="ADAL" clId="{7A6D25F9-4D1F-49F3-A836-6D328F35F6DF}" dt="2022-05-10T13:02:47.102" v="1210" actId="700"/>
        <pc:sldMkLst>
          <pc:docMk/>
          <pc:sldMk cId="145009359" sldId="363"/>
        </pc:sldMkLst>
        <pc:picChg chg="add mod">
          <ac:chgData name="Rosmorduc Vinca" userId="ad80fc01-cf55-4376-a825-a887c8046f05" providerId="ADAL" clId="{7A6D25F9-4D1F-49F3-A836-6D328F35F6DF}" dt="2022-05-10T13:01:55.704" v="1165" actId="1076"/>
          <ac:picMkLst>
            <pc:docMk/>
            <pc:sldMk cId="145009359" sldId="363"/>
            <ac:picMk id="3" creationId="{90D0E156-DAA3-0A8F-23A4-CB5003A3CC89}"/>
          </ac:picMkLst>
        </pc:picChg>
        <pc:picChg chg="del">
          <ac:chgData name="Rosmorduc Vinca" userId="ad80fc01-cf55-4376-a825-a887c8046f05" providerId="ADAL" clId="{7A6D25F9-4D1F-49F3-A836-6D328F35F6DF}" dt="2022-05-10T13:01:54.241" v="1164" actId="478"/>
          <ac:picMkLst>
            <pc:docMk/>
            <pc:sldMk cId="145009359" sldId="363"/>
            <ac:picMk id="6" creationId="{857637A4-F1A9-4921-A5E5-077998183AA4}"/>
          </ac:picMkLst>
        </pc:picChg>
      </pc:sldChg>
      <pc:sldChg chg="modSp mod modShow">
        <pc:chgData name="Rosmorduc Vinca" userId="ad80fc01-cf55-4376-a825-a887c8046f05" providerId="ADAL" clId="{7A6D25F9-4D1F-49F3-A836-6D328F35F6DF}" dt="2022-05-10T13:04:17.887" v="1284" actId="729"/>
        <pc:sldMkLst>
          <pc:docMk/>
          <pc:sldMk cId="1315643358" sldId="365"/>
        </pc:sldMkLst>
        <pc:spChg chg="mod">
          <ac:chgData name="Rosmorduc Vinca" userId="ad80fc01-cf55-4376-a825-a887c8046f05" providerId="ADAL" clId="{7A6D25F9-4D1F-49F3-A836-6D328F35F6DF}" dt="2022-05-10T13:04:02.233" v="1282" actId="20577"/>
          <ac:spMkLst>
            <pc:docMk/>
            <pc:sldMk cId="1315643358" sldId="365"/>
            <ac:spMk id="2" creationId="{68FCF44F-02AC-4734-B6E1-0E4D46FBEAD7}"/>
          </ac:spMkLst>
        </pc:spChg>
      </pc:sldChg>
      <pc:sldChg chg="modSp mod modShow">
        <pc:chgData name="Rosmorduc Vinca" userId="ad80fc01-cf55-4376-a825-a887c8046f05" providerId="ADAL" clId="{7A6D25F9-4D1F-49F3-A836-6D328F35F6DF}" dt="2022-05-10T13:04:17.887" v="1284" actId="729"/>
        <pc:sldMkLst>
          <pc:docMk/>
          <pc:sldMk cId="1985693380" sldId="366"/>
        </pc:sldMkLst>
        <pc:spChg chg="mod">
          <ac:chgData name="Rosmorduc Vinca" userId="ad80fc01-cf55-4376-a825-a887c8046f05" providerId="ADAL" clId="{7A6D25F9-4D1F-49F3-A836-6D328F35F6DF}" dt="2022-05-10T13:04:10.733" v="1283"/>
          <ac:spMkLst>
            <pc:docMk/>
            <pc:sldMk cId="1985693380" sldId="366"/>
            <ac:spMk id="2" creationId="{B06B0254-F83B-4DB6-8AC6-EF4B83861C67}"/>
          </ac:spMkLst>
        </pc:spChg>
      </pc:sldChg>
      <pc:sldChg chg="modSp mod">
        <pc:chgData name="Rosmorduc Vinca" userId="ad80fc01-cf55-4376-a825-a887c8046f05" providerId="ADAL" clId="{7A6D25F9-4D1F-49F3-A836-6D328F35F6DF}" dt="2022-05-10T12:32:44.874" v="195" actId="790"/>
        <pc:sldMkLst>
          <pc:docMk/>
          <pc:sldMk cId="1096520811" sldId="369"/>
        </pc:sldMkLst>
        <pc:spChg chg="mod">
          <ac:chgData name="Rosmorduc Vinca" userId="ad80fc01-cf55-4376-a825-a887c8046f05" providerId="ADAL" clId="{7A6D25F9-4D1F-49F3-A836-6D328F35F6DF}" dt="2022-05-10T12:32:44.874" v="195" actId="790"/>
          <ac:spMkLst>
            <pc:docMk/>
            <pc:sldMk cId="1096520811" sldId="369"/>
            <ac:spMk id="4" creationId="{020CD7E8-CC3B-48AB-9FAD-E3925DBA8435}"/>
          </ac:spMkLst>
        </pc:spChg>
        <pc:spChg chg="mod">
          <ac:chgData name="Rosmorduc Vinca" userId="ad80fc01-cf55-4376-a825-a887c8046f05" providerId="ADAL" clId="{7A6D25F9-4D1F-49F3-A836-6D328F35F6DF}" dt="2022-05-10T12:32:44.874" v="195" actId="790"/>
          <ac:spMkLst>
            <pc:docMk/>
            <pc:sldMk cId="1096520811" sldId="369"/>
            <ac:spMk id="6" creationId="{5537F103-820B-4ADE-8EC5-FE85A864DA52}"/>
          </ac:spMkLst>
        </pc:spChg>
        <pc:spChg chg="mod">
          <ac:chgData name="Rosmorduc Vinca" userId="ad80fc01-cf55-4376-a825-a887c8046f05" providerId="ADAL" clId="{7A6D25F9-4D1F-49F3-A836-6D328F35F6DF}" dt="2022-05-10T12:32:44.874" v="195" actId="790"/>
          <ac:spMkLst>
            <pc:docMk/>
            <pc:sldMk cId="1096520811" sldId="369"/>
            <ac:spMk id="8" creationId="{15276D21-3D76-4FD2-95F9-5944676CDC3C}"/>
          </ac:spMkLst>
        </pc:spChg>
        <pc:spChg chg="mod">
          <ac:chgData name="Rosmorduc Vinca" userId="ad80fc01-cf55-4376-a825-a887c8046f05" providerId="ADAL" clId="{7A6D25F9-4D1F-49F3-A836-6D328F35F6DF}" dt="2022-05-10T12:32:44.874" v="195" actId="790"/>
          <ac:spMkLst>
            <pc:docMk/>
            <pc:sldMk cId="1096520811" sldId="369"/>
            <ac:spMk id="10" creationId="{3A67DF50-15A6-4313-BAA3-7C6D44A98530}"/>
          </ac:spMkLst>
        </pc:spChg>
      </pc:sldChg>
      <pc:sldChg chg="modSp mod">
        <pc:chgData name="Rosmorduc Vinca" userId="ad80fc01-cf55-4376-a825-a887c8046f05" providerId="ADAL" clId="{7A6D25F9-4D1F-49F3-A836-6D328F35F6DF}" dt="2022-05-10T12:32:53.067" v="196" actId="790"/>
        <pc:sldMkLst>
          <pc:docMk/>
          <pc:sldMk cId="3899884741" sldId="370"/>
        </pc:sldMkLst>
        <pc:spChg chg="mod">
          <ac:chgData name="Rosmorduc Vinca" userId="ad80fc01-cf55-4376-a825-a887c8046f05" providerId="ADAL" clId="{7A6D25F9-4D1F-49F3-A836-6D328F35F6DF}" dt="2022-05-10T12:32:53.067" v="196" actId="790"/>
          <ac:spMkLst>
            <pc:docMk/>
            <pc:sldMk cId="3899884741" sldId="370"/>
            <ac:spMk id="2" creationId="{84C9EEC0-60E5-4455-B3C8-DCB21F77957C}"/>
          </ac:spMkLst>
        </pc:spChg>
        <pc:spChg chg="mod">
          <ac:chgData name="Rosmorduc Vinca" userId="ad80fc01-cf55-4376-a825-a887c8046f05" providerId="ADAL" clId="{7A6D25F9-4D1F-49F3-A836-6D328F35F6DF}" dt="2022-05-10T12:32:53.067" v="196" actId="790"/>
          <ac:spMkLst>
            <pc:docMk/>
            <pc:sldMk cId="3899884741" sldId="370"/>
            <ac:spMk id="6" creationId="{39090D85-6332-4342-B4E4-9DCE1FA9F44C}"/>
          </ac:spMkLst>
        </pc:spChg>
        <pc:spChg chg="mod">
          <ac:chgData name="Rosmorduc Vinca" userId="ad80fc01-cf55-4376-a825-a887c8046f05" providerId="ADAL" clId="{7A6D25F9-4D1F-49F3-A836-6D328F35F6DF}" dt="2022-05-10T12:32:53.067" v="196" actId="790"/>
          <ac:spMkLst>
            <pc:docMk/>
            <pc:sldMk cId="3899884741" sldId="370"/>
            <ac:spMk id="8" creationId="{2D5B1F13-D4F5-48A3-AB0B-AF03DF7566CE}"/>
          </ac:spMkLst>
        </pc:spChg>
        <pc:spChg chg="mod">
          <ac:chgData name="Rosmorduc Vinca" userId="ad80fc01-cf55-4376-a825-a887c8046f05" providerId="ADAL" clId="{7A6D25F9-4D1F-49F3-A836-6D328F35F6DF}" dt="2022-05-10T12:32:53.067" v="196" actId="790"/>
          <ac:spMkLst>
            <pc:docMk/>
            <pc:sldMk cId="3899884741" sldId="370"/>
            <ac:spMk id="9" creationId="{1D8C37FC-677E-4005-8C9E-D14BB7D350A3}"/>
          </ac:spMkLst>
        </pc:spChg>
      </pc:sldChg>
      <pc:sldChg chg="modSp mod">
        <pc:chgData name="Rosmorduc Vinca" userId="ad80fc01-cf55-4376-a825-a887c8046f05" providerId="ADAL" clId="{7A6D25F9-4D1F-49F3-A836-6D328F35F6DF}" dt="2022-05-10T12:33:17.539" v="198" actId="790"/>
        <pc:sldMkLst>
          <pc:docMk/>
          <pc:sldMk cId="1184145996" sldId="371"/>
        </pc:sldMkLst>
        <pc:spChg chg="mod">
          <ac:chgData name="Rosmorduc Vinca" userId="ad80fc01-cf55-4376-a825-a887c8046f05" providerId="ADAL" clId="{7A6D25F9-4D1F-49F3-A836-6D328F35F6DF}" dt="2022-05-10T12:33:17.539" v="198" actId="790"/>
          <ac:spMkLst>
            <pc:docMk/>
            <pc:sldMk cId="1184145996" sldId="371"/>
            <ac:spMk id="2" creationId="{62EF06DC-7185-41E9-8CEE-CB31D82C74B3}"/>
          </ac:spMkLst>
        </pc:spChg>
        <pc:spChg chg="mod">
          <ac:chgData name="Rosmorduc Vinca" userId="ad80fc01-cf55-4376-a825-a887c8046f05" providerId="ADAL" clId="{7A6D25F9-4D1F-49F3-A836-6D328F35F6DF}" dt="2022-05-10T12:33:17.539" v="198" actId="790"/>
          <ac:spMkLst>
            <pc:docMk/>
            <pc:sldMk cId="1184145996" sldId="371"/>
            <ac:spMk id="3" creationId="{256B6597-B49B-46BD-87D5-06D908C67B9B}"/>
          </ac:spMkLst>
        </pc:spChg>
        <pc:spChg chg="mod">
          <ac:chgData name="Rosmorduc Vinca" userId="ad80fc01-cf55-4376-a825-a887c8046f05" providerId="ADAL" clId="{7A6D25F9-4D1F-49F3-A836-6D328F35F6DF}" dt="2022-05-10T12:33:17.539" v="198" actId="790"/>
          <ac:spMkLst>
            <pc:docMk/>
            <pc:sldMk cId="1184145996" sldId="371"/>
            <ac:spMk id="9" creationId="{456E1335-40C6-4CB4-A109-B824C5C9767E}"/>
          </ac:spMkLst>
        </pc:spChg>
        <pc:spChg chg="mod">
          <ac:chgData name="Rosmorduc Vinca" userId="ad80fc01-cf55-4376-a825-a887c8046f05" providerId="ADAL" clId="{7A6D25F9-4D1F-49F3-A836-6D328F35F6DF}" dt="2022-05-10T12:33:17.539" v="198" actId="790"/>
          <ac:spMkLst>
            <pc:docMk/>
            <pc:sldMk cId="1184145996" sldId="371"/>
            <ac:spMk id="10" creationId="{6E203DC0-B111-44C9-A51D-8D11A285B1A9}"/>
          </ac:spMkLst>
        </pc:spChg>
      </pc:sldChg>
      <pc:sldChg chg="modSp mod">
        <pc:chgData name="Rosmorduc Vinca" userId="ad80fc01-cf55-4376-a825-a887c8046f05" providerId="ADAL" clId="{7A6D25F9-4D1F-49F3-A836-6D328F35F6DF}" dt="2022-05-10T12:33:06.826" v="197" actId="790"/>
        <pc:sldMkLst>
          <pc:docMk/>
          <pc:sldMk cId="3192978404" sldId="372"/>
        </pc:sldMkLst>
        <pc:spChg chg="mod">
          <ac:chgData name="Rosmorduc Vinca" userId="ad80fc01-cf55-4376-a825-a887c8046f05" providerId="ADAL" clId="{7A6D25F9-4D1F-49F3-A836-6D328F35F6DF}" dt="2022-05-10T12:33:06.826" v="197" actId="790"/>
          <ac:spMkLst>
            <pc:docMk/>
            <pc:sldMk cId="3192978404" sldId="372"/>
            <ac:spMk id="2" creationId="{CD2ECEF8-E79C-4EA9-9BB4-BAFF012975C9}"/>
          </ac:spMkLst>
        </pc:spChg>
        <pc:spChg chg="mod">
          <ac:chgData name="Rosmorduc Vinca" userId="ad80fc01-cf55-4376-a825-a887c8046f05" providerId="ADAL" clId="{7A6D25F9-4D1F-49F3-A836-6D328F35F6DF}" dt="2022-05-10T12:33:06.826" v="197" actId="790"/>
          <ac:spMkLst>
            <pc:docMk/>
            <pc:sldMk cId="3192978404" sldId="372"/>
            <ac:spMk id="3" creationId="{663DBD8E-07E6-412D-A4B3-CAAB86FCBA07}"/>
          </ac:spMkLst>
        </pc:spChg>
        <pc:spChg chg="mod">
          <ac:chgData name="Rosmorduc Vinca" userId="ad80fc01-cf55-4376-a825-a887c8046f05" providerId="ADAL" clId="{7A6D25F9-4D1F-49F3-A836-6D328F35F6DF}" dt="2022-05-10T12:33:06.826" v="197" actId="790"/>
          <ac:spMkLst>
            <pc:docMk/>
            <pc:sldMk cId="3192978404" sldId="372"/>
            <ac:spMk id="6" creationId="{D0321F32-64E3-4AE4-966C-8B51CEED722C}"/>
          </ac:spMkLst>
        </pc:spChg>
        <pc:spChg chg="mod">
          <ac:chgData name="Rosmorduc Vinca" userId="ad80fc01-cf55-4376-a825-a887c8046f05" providerId="ADAL" clId="{7A6D25F9-4D1F-49F3-A836-6D328F35F6DF}" dt="2022-05-10T12:33:06.826" v="197" actId="790"/>
          <ac:spMkLst>
            <pc:docMk/>
            <pc:sldMk cId="3192978404" sldId="372"/>
            <ac:spMk id="7" creationId="{C50F56D8-7DE2-4C8C-8CA1-670991BCDCFD}"/>
          </ac:spMkLst>
        </pc:spChg>
      </pc:sldChg>
      <pc:sldChg chg="modSp mod">
        <pc:chgData name="Rosmorduc Vinca" userId="ad80fc01-cf55-4376-a825-a887c8046f05" providerId="ADAL" clId="{7A6D25F9-4D1F-49F3-A836-6D328F35F6DF}" dt="2022-05-10T12:33:26.707" v="199" actId="790"/>
        <pc:sldMkLst>
          <pc:docMk/>
          <pc:sldMk cId="462555122" sldId="374"/>
        </pc:sldMkLst>
        <pc:spChg chg="mod">
          <ac:chgData name="Rosmorduc Vinca" userId="ad80fc01-cf55-4376-a825-a887c8046f05" providerId="ADAL" clId="{7A6D25F9-4D1F-49F3-A836-6D328F35F6DF}" dt="2022-05-10T12:33:26.707" v="199" actId="790"/>
          <ac:spMkLst>
            <pc:docMk/>
            <pc:sldMk cId="462555122" sldId="374"/>
            <ac:spMk id="2" creationId="{BF63D7CC-9B35-4BC8-8525-724F028F1AC2}"/>
          </ac:spMkLst>
        </pc:spChg>
        <pc:spChg chg="mod">
          <ac:chgData name="Rosmorduc Vinca" userId="ad80fc01-cf55-4376-a825-a887c8046f05" providerId="ADAL" clId="{7A6D25F9-4D1F-49F3-A836-6D328F35F6DF}" dt="2022-05-10T12:33:26.707" v="199" actId="790"/>
          <ac:spMkLst>
            <pc:docMk/>
            <pc:sldMk cId="462555122" sldId="374"/>
            <ac:spMk id="3" creationId="{F32EAE48-DFE9-453C-9B4E-850AB3E1A5B8}"/>
          </ac:spMkLst>
        </pc:spChg>
        <pc:spChg chg="mod">
          <ac:chgData name="Rosmorduc Vinca" userId="ad80fc01-cf55-4376-a825-a887c8046f05" providerId="ADAL" clId="{7A6D25F9-4D1F-49F3-A836-6D328F35F6DF}" dt="2022-05-10T12:33:26.707" v="199" actId="790"/>
          <ac:spMkLst>
            <pc:docMk/>
            <pc:sldMk cId="462555122" sldId="374"/>
            <ac:spMk id="10" creationId="{ED46EC81-6204-4C7C-A632-8F02F1382E63}"/>
          </ac:spMkLst>
        </pc:spChg>
        <pc:spChg chg="mod">
          <ac:chgData name="Rosmorduc Vinca" userId="ad80fc01-cf55-4376-a825-a887c8046f05" providerId="ADAL" clId="{7A6D25F9-4D1F-49F3-A836-6D328F35F6DF}" dt="2022-05-10T12:33:26.707" v="199" actId="790"/>
          <ac:spMkLst>
            <pc:docMk/>
            <pc:sldMk cId="462555122" sldId="374"/>
            <ac:spMk id="11" creationId="{99097B6E-C319-44A6-BBCB-DEDE40BB8D1C}"/>
          </ac:spMkLst>
        </pc:spChg>
        <pc:spChg chg="mod">
          <ac:chgData name="Rosmorduc Vinca" userId="ad80fc01-cf55-4376-a825-a887c8046f05" providerId="ADAL" clId="{7A6D25F9-4D1F-49F3-A836-6D328F35F6DF}" dt="2022-05-10T12:33:26.707" v="199" actId="790"/>
          <ac:spMkLst>
            <pc:docMk/>
            <pc:sldMk cId="462555122" sldId="374"/>
            <ac:spMk id="12" creationId="{96B6E8AA-4C07-4E3C-B77A-A5FA94FEE329}"/>
          </ac:spMkLst>
        </pc:spChg>
      </pc:sldChg>
      <pc:sldChg chg="modSp mod">
        <pc:chgData name="Rosmorduc Vinca" userId="ad80fc01-cf55-4376-a825-a887c8046f05" providerId="ADAL" clId="{7A6D25F9-4D1F-49F3-A836-6D328F35F6DF}" dt="2022-05-10T12:33:46.403" v="201" actId="790"/>
        <pc:sldMkLst>
          <pc:docMk/>
          <pc:sldMk cId="1074696204" sldId="378"/>
        </pc:sldMkLst>
        <pc:spChg chg="mod">
          <ac:chgData name="Rosmorduc Vinca" userId="ad80fc01-cf55-4376-a825-a887c8046f05" providerId="ADAL" clId="{7A6D25F9-4D1F-49F3-A836-6D328F35F6DF}" dt="2022-05-10T12:33:46.403" v="201" actId="790"/>
          <ac:spMkLst>
            <pc:docMk/>
            <pc:sldMk cId="1074696204" sldId="378"/>
            <ac:spMk id="2" creationId="{45FF4112-33C3-44DB-BAE8-2470A72EA53F}"/>
          </ac:spMkLst>
        </pc:spChg>
        <pc:spChg chg="mod">
          <ac:chgData name="Rosmorduc Vinca" userId="ad80fc01-cf55-4376-a825-a887c8046f05" providerId="ADAL" clId="{7A6D25F9-4D1F-49F3-A836-6D328F35F6DF}" dt="2022-05-10T12:33:46.403" v="201" actId="790"/>
          <ac:spMkLst>
            <pc:docMk/>
            <pc:sldMk cId="1074696204" sldId="378"/>
            <ac:spMk id="3" creationId="{548FEE9E-4F86-46EF-9CC1-CAD7DF55E22F}"/>
          </ac:spMkLst>
        </pc:spChg>
        <pc:spChg chg="mod">
          <ac:chgData name="Rosmorduc Vinca" userId="ad80fc01-cf55-4376-a825-a887c8046f05" providerId="ADAL" clId="{7A6D25F9-4D1F-49F3-A836-6D328F35F6DF}" dt="2022-05-10T12:33:46.403" v="201" actId="790"/>
          <ac:spMkLst>
            <pc:docMk/>
            <pc:sldMk cId="1074696204" sldId="378"/>
            <ac:spMk id="6" creationId="{3549C25F-8B5D-46C2-931C-1E1B65986790}"/>
          </ac:spMkLst>
        </pc:spChg>
        <pc:spChg chg="mod">
          <ac:chgData name="Rosmorduc Vinca" userId="ad80fc01-cf55-4376-a825-a887c8046f05" providerId="ADAL" clId="{7A6D25F9-4D1F-49F3-A836-6D328F35F6DF}" dt="2022-05-10T12:33:46.403" v="201" actId="790"/>
          <ac:spMkLst>
            <pc:docMk/>
            <pc:sldMk cId="1074696204" sldId="378"/>
            <ac:spMk id="9" creationId="{EFCDEA89-4441-47E6-B85A-651F892F9D22}"/>
          </ac:spMkLst>
        </pc:spChg>
      </pc:sldChg>
      <pc:sldChg chg="addSp delSp modSp mod">
        <pc:chgData name="Rosmorduc Vinca" userId="ad80fc01-cf55-4376-a825-a887c8046f05" providerId="ADAL" clId="{7A6D25F9-4D1F-49F3-A836-6D328F35F6DF}" dt="2022-05-10T12:44:47.719" v="679" actId="1076"/>
        <pc:sldMkLst>
          <pc:docMk/>
          <pc:sldMk cId="202270096" sldId="381"/>
        </pc:sldMkLst>
        <pc:spChg chg="mod">
          <ac:chgData name="Rosmorduc Vinca" userId="ad80fc01-cf55-4376-a825-a887c8046f05" providerId="ADAL" clId="{7A6D25F9-4D1F-49F3-A836-6D328F35F6DF}" dt="2022-05-10T12:44:26.841" v="674" actId="790"/>
          <ac:spMkLst>
            <pc:docMk/>
            <pc:sldMk cId="202270096" sldId="381"/>
            <ac:spMk id="2" creationId="{18D5211A-DF7C-471F-A5EF-D3597C20D801}"/>
          </ac:spMkLst>
        </pc:spChg>
        <pc:spChg chg="mod">
          <ac:chgData name="Rosmorduc Vinca" userId="ad80fc01-cf55-4376-a825-a887c8046f05" providerId="ADAL" clId="{7A6D25F9-4D1F-49F3-A836-6D328F35F6DF}" dt="2022-05-10T12:44:26.841" v="674" actId="790"/>
          <ac:spMkLst>
            <pc:docMk/>
            <pc:sldMk cId="202270096" sldId="381"/>
            <ac:spMk id="3" creationId="{C962F993-92F9-4984-932D-672EDAED2AAF}"/>
          </ac:spMkLst>
        </pc:spChg>
        <pc:picChg chg="del mod">
          <ac:chgData name="Rosmorduc Vinca" userId="ad80fc01-cf55-4376-a825-a887c8046f05" providerId="ADAL" clId="{7A6D25F9-4D1F-49F3-A836-6D328F35F6DF}" dt="2022-05-10T12:44:45.280" v="678" actId="478"/>
          <ac:picMkLst>
            <pc:docMk/>
            <pc:sldMk cId="202270096" sldId="381"/>
            <ac:picMk id="5" creationId="{235DF5D3-FDF5-4C0C-9506-A10F9E21B7C5}"/>
          </ac:picMkLst>
        </pc:picChg>
        <pc:picChg chg="add mod">
          <ac:chgData name="Rosmorduc Vinca" userId="ad80fc01-cf55-4376-a825-a887c8046f05" providerId="ADAL" clId="{7A6D25F9-4D1F-49F3-A836-6D328F35F6DF}" dt="2022-05-10T12:44:47.719" v="679" actId="1076"/>
          <ac:picMkLst>
            <pc:docMk/>
            <pc:sldMk cId="202270096" sldId="381"/>
            <ac:picMk id="6" creationId="{75894BA9-FD35-FF44-6758-F76A9B93904C}"/>
          </ac:picMkLst>
        </pc:picChg>
      </pc:sldChg>
      <pc:sldChg chg="modSp mod">
        <pc:chgData name="Rosmorduc Vinca" userId="ad80fc01-cf55-4376-a825-a887c8046f05" providerId="ADAL" clId="{7A6D25F9-4D1F-49F3-A836-6D328F35F6DF}" dt="2022-05-10T13:01:12.289" v="1160" actId="790"/>
        <pc:sldMkLst>
          <pc:docMk/>
          <pc:sldMk cId="2834688459" sldId="383"/>
        </pc:sldMkLst>
        <pc:spChg chg="mod">
          <ac:chgData name="Rosmorduc Vinca" userId="ad80fc01-cf55-4376-a825-a887c8046f05" providerId="ADAL" clId="{7A6D25F9-4D1F-49F3-A836-6D328F35F6DF}" dt="2022-05-10T13:01:12.289" v="1160" actId="790"/>
          <ac:spMkLst>
            <pc:docMk/>
            <pc:sldMk cId="2834688459" sldId="383"/>
            <ac:spMk id="2" creationId="{18D5211A-DF7C-471F-A5EF-D3597C20D801}"/>
          </ac:spMkLst>
        </pc:spChg>
      </pc:sldChg>
      <pc:sldChg chg="modSp mod">
        <pc:chgData name="Rosmorduc Vinca" userId="ad80fc01-cf55-4376-a825-a887c8046f05" providerId="ADAL" clId="{7A6D25F9-4D1F-49F3-A836-6D328F35F6DF}" dt="2022-05-10T13:03:35.371" v="1272" actId="790"/>
        <pc:sldMkLst>
          <pc:docMk/>
          <pc:sldMk cId="2470984274" sldId="389"/>
        </pc:sldMkLst>
        <pc:spChg chg="mod">
          <ac:chgData name="Rosmorduc Vinca" userId="ad80fc01-cf55-4376-a825-a887c8046f05" providerId="ADAL" clId="{7A6D25F9-4D1F-49F3-A836-6D328F35F6DF}" dt="2022-05-10T13:03:35.371" v="1272" actId="790"/>
          <ac:spMkLst>
            <pc:docMk/>
            <pc:sldMk cId="2470984274" sldId="389"/>
            <ac:spMk id="2" creationId="{10C79C61-E3B7-4525-BDF1-EB8DC195EE22}"/>
          </ac:spMkLst>
        </pc:spChg>
        <pc:spChg chg="mod">
          <ac:chgData name="Rosmorduc Vinca" userId="ad80fc01-cf55-4376-a825-a887c8046f05" providerId="ADAL" clId="{7A6D25F9-4D1F-49F3-A836-6D328F35F6DF}" dt="2022-05-10T13:03:35.371" v="1272" actId="790"/>
          <ac:spMkLst>
            <pc:docMk/>
            <pc:sldMk cId="2470984274" sldId="389"/>
            <ac:spMk id="5" creationId="{1CA77F1B-8283-43C9-9BCE-49444DE76710}"/>
          </ac:spMkLst>
        </pc:spChg>
        <pc:spChg chg="mod">
          <ac:chgData name="Rosmorduc Vinca" userId="ad80fc01-cf55-4376-a825-a887c8046f05" providerId="ADAL" clId="{7A6D25F9-4D1F-49F3-A836-6D328F35F6DF}" dt="2022-05-10T13:03:35.371" v="1272" actId="790"/>
          <ac:spMkLst>
            <pc:docMk/>
            <pc:sldMk cId="2470984274" sldId="389"/>
            <ac:spMk id="6" creationId="{672049E0-E4C9-4285-A904-9EF5017F2146}"/>
          </ac:spMkLst>
        </pc:spChg>
      </pc:sldChg>
      <pc:sldChg chg="addSp delSp modSp mod">
        <pc:chgData name="Rosmorduc Vinca" userId="ad80fc01-cf55-4376-a825-a887c8046f05" providerId="ADAL" clId="{7A6D25F9-4D1F-49F3-A836-6D328F35F6DF}" dt="2022-05-10T13:00:08.967" v="1103" actId="14100"/>
        <pc:sldMkLst>
          <pc:docMk/>
          <pc:sldMk cId="4024311149" sldId="390"/>
        </pc:sldMkLst>
        <pc:spChg chg="mod">
          <ac:chgData name="Rosmorduc Vinca" userId="ad80fc01-cf55-4376-a825-a887c8046f05" providerId="ADAL" clId="{7A6D25F9-4D1F-49F3-A836-6D328F35F6DF}" dt="2022-05-10T12:59:48.200" v="1096" actId="20577"/>
          <ac:spMkLst>
            <pc:docMk/>
            <pc:sldMk cId="4024311149" sldId="390"/>
            <ac:spMk id="2" creationId="{18D5211A-DF7C-471F-A5EF-D3597C20D801}"/>
          </ac:spMkLst>
        </pc:spChg>
        <pc:picChg chg="add mod">
          <ac:chgData name="Rosmorduc Vinca" userId="ad80fc01-cf55-4376-a825-a887c8046f05" providerId="ADAL" clId="{7A6D25F9-4D1F-49F3-A836-6D328F35F6DF}" dt="2022-05-10T13:00:08.967" v="1103" actId="14100"/>
          <ac:picMkLst>
            <pc:docMk/>
            <pc:sldMk cId="4024311149" sldId="390"/>
            <ac:picMk id="4" creationId="{F11895ED-F084-1B67-FDFD-DB5465A4DCEC}"/>
          </ac:picMkLst>
        </pc:picChg>
        <pc:picChg chg="del">
          <ac:chgData name="Rosmorduc Vinca" userId="ad80fc01-cf55-4376-a825-a887c8046f05" providerId="ADAL" clId="{7A6D25F9-4D1F-49F3-A836-6D328F35F6DF}" dt="2022-05-10T12:59:58.985" v="1099" actId="478"/>
          <ac:picMkLst>
            <pc:docMk/>
            <pc:sldMk cId="4024311149" sldId="390"/>
            <ac:picMk id="5" creationId="{7E8DE91F-D383-4E7D-A274-D548EBF13EAB}"/>
          </ac:picMkLst>
        </pc:picChg>
      </pc:sldChg>
      <pc:sldChg chg="addSp delSp modSp mod">
        <pc:chgData name="Rosmorduc Vinca" userId="ad80fc01-cf55-4376-a825-a887c8046f05" providerId="ADAL" clId="{7A6D25F9-4D1F-49F3-A836-6D328F35F6DF}" dt="2022-05-10T12:59:35.408" v="1068" actId="790"/>
        <pc:sldMkLst>
          <pc:docMk/>
          <pc:sldMk cId="2349362153" sldId="391"/>
        </pc:sldMkLst>
        <pc:spChg chg="mod">
          <ac:chgData name="Rosmorduc Vinca" userId="ad80fc01-cf55-4376-a825-a887c8046f05" providerId="ADAL" clId="{7A6D25F9-4D1F-49F3-A836-6D328F35F6DF}" dt="2022-05-10T12:59:35.408" v="1068" actId="790"/>
          <ac:spMkLst>
            <pc:docMk/>
            <pc:sldMk cId="2349362153" sldId="391"/>
            <ac:spMk id="2" creationId="{4BD2A56F-FFCE-41AA-ADED-CF14CBD69886}"/>
          </ac:spMkLst>
        </pc:spChg>
        <pc:picChg chg="add mod">
          <ac:chgData name="Rosmorduc Vinca" userId="ad80fc01-cf55-4376-a825-a887c8046f05" providerId="ADAL" clId="{7A6D25F9-4D1F-49F3-A836-6D328F35F6DF}" dt="2022-05-10T12:59:27.175" v="1067" actId="1076"/>
          <ac:picMkLst>
            <pc:docMk/>
            <pc:sldMk cId="2349362153" sldId="391"/>
            <ac:picMk id="4" creationId="{BBFB3C33-F41A-BDE5-715E-4C569981A5DD}"/>
          </ac:picMkLst>
        </pc:picChg>
        <pc:picChg chg="del">
          <ac:chgData name="Rosmorduc Vinca" userId="ad80fc01-cf55-4376-a825-a887c8046f05" providerId="ADAL" clId="{7A6D25F9-4D1F-49F3-A836-6D328F35F6DF}" dt="2022-05-10T12:59:21.720" v="1064" actId="478"/>
          <ac:picMkLst>
            <pc:docMk/>
            <pc:sldMk cId="2349362153" sldId="391"/>
            <ac:picMk id="6" creationId="{DF52979D-FEF8-451F-B68C-7F0CD1C1117F}"/>
          </ac:picMkLst>
        </pc:picChg>
      </pc:sldChg>
      <pc:sldChg chg="modSp mod">
        <pc:chgData name="Rosmorduc Vinca" userId="ad80fc01-cf55-4376-a825-a887c8046f05" providerId="ADAL" clId="{7A6D25F9-4D1F-49F3-A836-6D328F35F6DF}" dt="2022-05-10T12:35:49.730" v="266" actId="790"/>
        <pc:sldMkLst>
          <pc:docMk/>
          <pc:sldMk cId="4146131359" sldId="392"/>
        </pc:sldMkLst>
        <pc:spChg chg="mod">
          <ac:chgData name="Rosmorduc Vinca" userId="ad80fc01-cf55-4376-a825-a887c8046f05" providerId="ADAL" clId="{7A6D25F9-4D1F-49F3-A836-6D328F35F6DF}" dt="2022-05-10T12:35:49.730" v="266" actId="790"/>
          <ac:spMkLst>
            <pc:docMk/>
            <pc:sldMk cId="4146131359" sldId="392"/>
            <ac:spMk id="4" creationId="{3A1CCE8D-84B6-4D58-8DF6-D862B23ACFD3}"/>
          </ac:spMkLst>
        </pc:spChg>
        <pc:spChg chg="mod">
          <ac:chgData name="Rosmorduc Vinca" userId="ad80fc01-cf55-4376-a825-a887c8046f05" providerId="ADAL" clId="{7A6D25F9-4D1F-49F3-A836-6D328F35F6DF}" dt="2022-05-10T12:35:49.730" v="266" actId="790"/>
          <ac:spMkLst>
            <pc:docMk/>
            <pc:sldMk cId="4146131359" sldId="392"/>
            <ac:spMk id="5" creationId="{60B7EB6B-769E-406C-AC3E-5B21743557ED}"/>
          </ac:spMkLst>
        </pc:spChg>
        <pc:spChg chg="mod">
          <ac:chgData name="Rosmorduc Vinca" userId="ad80fc01-cf55-4376-a825-a887c8046f05" providerId="ADAL" clId="{7A6D25F9-4D1F-49F3-A836-6D328F35F6DF}" dt="2022-05-10T12:35:49.730" v="266" actId="790"/>
          <ac:spMkLst>
            <pc:docMk/>
            <pc:sldMk cId="4146131359" sldId="392"/>
            <ac:spMk id="10" creationId="{DD804A72-8548-42B2-B223-D339296B53E2}"/>
          </ac:spMkLst>
        </pc:spChg>
      </pc:sldChg>
      <pc:sldChg chg="modSp mod">
        <pc:chgData name="Rosmorduc Vinca" userId="ad80fc01-cf55-4376-a825-a887c8046f05" providerId="ADAL" clId="{7A6D25F9-4D1F-49F3-A836-6D328F35F6DF}" dt="2022-05-10T13:02:22.865" v="1204" actId="790"/>
        <pc:sldMkLst>
          <pc:docMk/>
          <pc:sldMk cId="1015967802" sldId="393"/>
        </pc:sldMkLst>
        <pc:spChg chg="mod">
          <ac:chgData name="Rosmorduc Vinca" userId="ad80fc01-cf55-4376-a825-a887c8046f05" providerId="ADAL" clId="{7A6D25F9-4D1F-49F3-A836-6D328F35F6DF}" dt="2022-05-10T13:02:22.865" v="1204" actId="790"/>
          <ac:spMkLst>
            <pc:docMk/>
            <pc:sldMk cId="1015967802" sldId="393"/>
            <ac:spMk id="2" creationId="{4A452FD8-C8A9-4336-B044-42C4244E16AE}"/>
          </ac:spMkLst>
        </pc:spChg>
      </pc:sldChg>
      <pc:sldChg chg="addSp delSp modSp mod modClrScheme chgLayout">
        <pc:chgData name="Rosmorduc Vinca" userId="ad80fc01-cf55-4376-a825-a887c8046f05" providerId="ADAL" clId="{7A6D25F9-4D1F-49F3-A836-6D328F35F6DF}" dt="2022-05-10T13:02:39.425" v="1209" actId="700"/>
        <pc:sldMkLst>
          <pc:docMk/>
          <pc:sldMk cId="599806290" sldId="394"/>
        </pc:sldMkLst>
        <pc:spChg chg="del">
          <ac:chgData name="Rosmorduc Vinca" userId="ad80fc01-cf55-4376-a825-a887c8046f05" providerId="ADAL" clId="{7A6D25F9-4D1F-49F3-A836-6D328F35F6DF}" dt="2022-05-10T13:02:39.425" v="1209" actId="700"/>
          <ac:spMkLst>
            <pc:docMk/>
            <pc:sldMk cId="599806290" sldId="394"/>
            <ac:spMk id="2" creationId="{30DD7C76-9492-42A5-9A79-3762B54CE852}"/>
          </ac:spMkLst>
        </pc:spChg>
        <pc:spChg chg="add del mod">
          <ac:chgData name="Rosmorduc Vinca" userId="ad80fc01-cf55-4376-a825-a887c8046f05" providerId="ADAL" clId="{7A6D25F9-4D1F-49F3-A836-6D328F35F6DF}" dt="2022-05-10T13:02:39.425" v="1209" actId="700"/>
          <ac:spMkLst>
            <pc:docMk/>
            <pc:sldMk cId="599806290" sldId="394"/>
            <ac:spMk id="7" creationId="{3C8355BB-0F2A-6113-5ABC-6687FA1E7DB7}"/>
          </ac:spMkLst>
        </pc:spChg>
        <pc:picChg chg="add mod">
          <ac:chgData name="Rosmorduc Vinca" userId="ad80fc01-cf55-4376-a825-a887c8046f05" providerId="ADAL" clId="{7A6D25F9-4D1F-49F3-A836-6D328F35F6DF}" dt="2022-05-10T13:02:31.506" v="1207" actId="962"/>
          <ac:picMkLst>
            <pc:docMk/>
            <pc:sldMk cId="599806290" sldId="394"/>
            <ac:picMk id="4" creationId="{3DDFBED5-1578-3BFF-55E8-FB3034403AC0}"/>
          </ac:picMkLst>
        </pc:picChg>
        <pc:picChg chg="del">
          <ac:chgData name="Rosmorduc Vinca" userId="ad80fc01-cf55-4376-a825-a887c8046f05" providerId="ADAL" clId="{7A6D25F9-4D1F-49F3-A836-6D328F35F6DF}" dt="2022-05-10T13:02:32.868" v="1208" actId="478"/>
          <ac:picMkLst>
            <pc:docMk/>
            <pc:sldMk cId="599806290" sldId="394"/>
            <ac:picMk id="5" creationId="{2E28FE7E-869A-4C91-B076-FD9CCCE4F41D}"/>
          </ac:picMkLst>
        </pc:picChg>
      </pc:sldChg>
      <pc:sldChg chg="modSp mod modNotesTx">
        <pc:chgData name="Rosmorduc Vinca" userId="ad80fc01-cf55-4376-a825-a887c8046f05" providerId="ADAL" clId="{7A6D25F9-4D1F-49F3-A836-6D328F35F6DF}" dt="2022-05-10T12:50:07.944" v="986" actId="20577"/>
        <pc:sldMkLst>
          <pc:docMk/>
          <pc:sldMk cId="97603277" sldId="395"/>
        </pc:sldMkLst>
        <pc:spChg chg="mod">
          <ac:chgData name="Rosmorduc Vinca" userId="ad80fc01-cf55-4376-a825-a887c8046f05" providerId="ADAL" clId="{7A6D25F9-4D1F-49F3-A836-6D328F35F6DF}" dt="2022-05-10T12:48:53.156" v="975" actId="790"/>
          <ac:spMkLst>
            <pc:docMk/>
            <pc:sldMk cId="97603277" sldId="395"/>
            <ac:spMk id="2" creationId="{911C9EBB-63E4-449B-84A4-333CBCFC8798}"/>
          </ac:spMkLst>
        </pc:spChg>
        <pc:spChg chg="mod">
          <ac:chgData name="Rosmorduc Vinca" userId="ad80fc01-cf55-4376-a825-a887c8046f05" providerId="ADAL" clId="{7A6D25F9-4D1F-49F3-A836-6D328F35F6DF}" dt="2022-05-10T12:48:53.156" v="975" actId="790"/>
          <ac:spMkLst>
            <pc:docMk/>
            <pc:sldMk cId="97603277" sldId="395"/>
            <ac:spMk id="4" creationId="{43CEEECD-FA93-44EF-9C94-ABB1BCF26B6F}"/>
          </ac:spMkLst>
        </pc:spChg>
      </pc:sldChg>
      <pc:sldChg chg="addSp delSp modSp mod">
        <pc:chgData name="Rosmorduc Vinca" userId="ad80fc01-cf55-4376-a825-a887c8046f05" providerId="ADAL" clId="{7A6D25F9-4D1F-49F3-A836-6D328F35F6DF}" dt="2022-05-10T12:56:38.816" v="1038" actId="14100"/>
        <pc:sldMkLst>
          <pc:docMk/>
          <pc:sldMk cId="1341479347" sldId="396"/>
        </pc:sldMkLst>
        <pc:spChg chg="mod">
          <ac:chgData name="Rosmorduc Vinca" userId="ad80fc01-cf55-4376-a825-a887c8046f05" providerId="ADAL" clId="{7A6D25F9-4D1F-49F3-A836-6D328F35F6DF}" dt="2022-05-10T12:52:32.546" v="1034"/>
          <ac:spMkLst>
            <pc:docMk/>
            <pc:sldMk cId="1341479347" sldId="396"/>
            <ac:spMk id="2" creationId="{BF7B9081-D45B-4DE6-AF5D-0F695C209100}"/>
          </ac:spMkLst>
        </pc:spChg>
        <pc:picChg chg="add mod">
          <ac:chgData name="Rosmorduc Vinca" userId="ad80fc01-cf55-4376-a825-a887c8046f05" providerId="ADAL" clId="{7A6D25F9-4D1F-49F3-A836-6D328F35F6DF}" dt="2022-05-10T12:56:38.816" v="1038" actId="14100"/>
          <ac:picMkLst>
            <pc:docMk/>
            <pc:sldMk cId="1341479347" sldId="396"/>
            <ac:picMk id="4" creationId="{0180DA5C-AE47-3171-1D4C-60ADCED3BCA4}"/>
          </ac:picMkLst>
        </pc:picChg>
        <pc:picChg chg="del">
          <ac:chgData name="Rosmorduc Vinca" userId="ad80fc01-cf55-4376-a825-a887c8046f05" providerId="ADAL" clId="{7A6D25F9-4D1F-49F3-A836-6D328F35F6DF}" dt="2022-05-10T12:56:33.200" v="1036" actId="478"/>
          <ac:picMkLst>
            <pc:docMk/>
            <pc:sldMk cId="1341479347" sldId="396"/>
            <ac:picMk id="7" creationId="{9E248B9C-90D9-4384-83B9-A0E907C38F92}"/>
          </ac:picMkLst>
        </pc:picChg>
      </pc:sldChg>
      <pc:sldChg chg="modSp mod">
        <pc:chgData name="Rosmorduc Vinca" userId="ad80fc01-cf55-4376-a825-a887c8046f05" providerId="ADAL" clId="{7A6D25F9-4D1F-49F3-A836-6D328F35F6DF}" dt="2022-05-10T12:38:25.466" v="355" actId="790"/>
        <pc:sldMkLst>
          <pc:docMk/>
          <pc:sldMk cId="2363796531" sldId="397"/>
        </pc:sldMkLst>
        <pc:spChg chg="mod">
          <ac:chgData name="Rosmorduc Vinca" userId="ad80fc01-cf55-4376-a825-a887c8046f05" providerId="ADAL" clId="{7A6D25F9-4D1F-49F3-A836-6D328F35F6DF}" dt="2022-05-10T12:38:18.891" v="354" actId="790"/>
          <ac:spMkLst>
            <pc:docMk/>
            <pc:sldMk cId="2363796531" sldId="397"/>
            <ac:spMk id="2" creationId="{93322F14-4A6E-4BD6-955C-4B9A16D156C7}"/>
          </ac:spMkLst>
        </pc:spChg>
        <pc:spChg chg="mod">
          <ac:chgData name="Rosmorduc Vinca" userId="ad80fc01-cf55-4376-a825-a887c8046f05" providerId="ADAL" clId="{7A6D25F9-4D1F-49F3-A836-6D328F35F6DF}" dt="2022-05-10T12:38:25.466" v="355" actId="790"/>
          <ac:spMkLst>
            <pc:docMk/>
            <pc:sldMk cId="2363796531" sldId="397"/>
            <ac:spMk id="4" creationId="{A1B05B3D-90B5-4135-B8E7-55E86E076A42}"/>
          </ac:spMkLst>
        </pc:spChg>
        <pc:spChg chg="mod">
          <ac:chgData name="Rosmorduc Vinca" userId="ad80fc01-cf55-4376-a825-a887c8046f05" providerId="ADAL" clId="{7A6D25F9-4D1F-49F3-A836-6D328F35F6DF}" dt="2022-05-10T12:38:12.777" v="353" actId="790"/>
          <ac:spMkLst>
            <pc:docMk/>
            <pc:sldMk cId="2363796531" sldId="397"/>
            <ac:spMk id="8" creationId="{7FA3A87A-4E48-40B8-A79C-BE1D4F285499}"/>
          </ac:spMkLst>
        </pc:spChg>
      </pc:sldChg>
      <pc:sldChg chg="addSp delSp modSp mod">
        <pc:chgData name="Rosmorduc Vinca" userId="ad80fc01-cf55-4376-a825-a887c8046f05" providerId="ADAL" clId="{7A6D25F9-4D1F-49F3-A836-6D328F35F6DF}" dt="2022-05-10T12:58:53.679" v="1058" actId="790"/>
        <pc:sldMkLst>
          <pc:docMk/>
          <pc:sldMk cId="2962374914" sldId="398"/>
        </pc:sldMkLst>
        <pc:spChg chg="mod">
          <ac:chgData name="Rosmorduc Vinca" userId="ad80fc01-cf55-4376-a825-a887c8046f05" providerId="ADAL" clId="{7A6D25F9-4D1F-49F3-A836-6D328F35F6DF}" dt="2022-05-10T12:58:53.679" v="1058" actId="790"/>
          <ac:spMkLst>
            <pc:docMk/>
            <pc:sldMk cId="2962374914" sldId="398"/>
            <ac:spMk id="2" creationId="{576BC032-8226-411A-9167-A4CBCA501C07}"/>
          </ac:spMkLst>
        </pc:spChg>
        <pc:picChg chg="add mod">
          <ac:chgData name="Rosmorduc Vinca" userId="ad80fc01-cf55-4376-a825-a887c8046f05" providerId="ADAL" clId="{7A6D25F9-4D1F-49F3-A836-6D328F35F6DF}" dt="2022-05-10T12:58:30.471" v="1056" actId="14100"/>
          <ac:picMkLst>
            <pc:docMk/>
            <pc:sldMk cId="2962374914" sldId="398"/>
            <ac:picMk id="4" creationId="{B33CFD61-0E2F-943C-D29A-BA625E32B268}"/>
          </ac:picMkLst>
        </pc:picChg>
        <pc:picChg chg="del">
          <ac:chgData name="Rosmorduc Vinca" userId="ad80fc01-cf55-4376-a825-a887c8046f05" providerId="ADAL" clId="{7A6D25F9-4D1F-49F3-A836-6D328F35F6DF}" dt="2022-05-10T12:58:25.382" v="1053" actId="478"/>
          <ac:picMkLst>
            <pc:docMk/>
            <pc:sldMk cId="2962374914" sldId="398"/>
            <ac:picMk id="7" creationId="{21F4743B-C59F-48DF-BAC8-F6CB8BBF5E8A}"/>
          </ac:picMkLst>
        </pc:picChg>
      </pc:sldChg>
      <pc:sldChg chg="addSp delSp modSp mod">
        <pc:chgData name="Rosmorduc Vinca" userId="ad80fc01-cf55-4376-a825-a887c8046f05" providerId="ADAL" clId="{7A6D25F9-4D1F-49F3-A836-6D328F35F6DF}" dt="2022-05-10T12:45:30.944" v="681" actId="478"/>
        <pc:sldMkLst>
          <pc:docMk/>
          <pc:sldMk cId="673098018" sldId="399"/>
        </pc:sldMkLst>
        <pc:picChg chg="add mod">
          <ac:chgData name="Rosmorduc Vinca" userId="ad80fc01-cf55-4376-a825-a887c8046f05" providerId="ADAL" clId="{7A6D25F9-4D1F-49F3-A836-6D328F35F6DF}" dt="2022-05-10T12:45:28.540" v="680"/>
          <ac:picMkLst>
            <pc:docMk/>
            <pc:sldMk cId="673098018" sldId="399"/>
            <ac:picMk id="3" creationId="{6F34F5C6-AE1A-AEDE-8B95-4023F283736D}"/>
          </ac:picMkLst>
        </pc:picChg>
        <pc:picChg chg="del">
          <ac:chgData name="Rosmorduc Vinca" userId="ad80fc01-cf55-4376-a825-a887c8046f05" providerId="ADAL" clId="{7A6D25F9-4D1F-49F3-A836-6D328F35F6DF}" dt="2022-05-10T12:45:30.944" v="681" actId="478"/>
          <ac:picMkLst>
            <pc:docMk/>
            <pc:sldMk cId="673098018" sldId="399"/>
            <ac:picMk id="4" creationId="{4B876F6A-83B1-46B2-857E-EC4569FC6952}"/>
          </ac:picMkLst>
        </pc:picChg>
      </pc:sldChg>
      <pc:sldChg chg="addSp delSp modSp mod">
        <pc:chgData name="Rosmorduc Vinca" userId="ad80fc01-cf55-4376-a825-a887c8046f05" providerId="ADAL" clId="{7A6D25F9-4D1F-49F3-A836-6D328F35F6DF}" dt="2022-05-10T12:57:32.783" v="1047" actId="1076"/>
        <pc:sldMkLst>
          <pc:docMk/>
          <pc:sldMk cId="1171630652" sldId="400"/>
        </pc:sldMkLst>
        <pc:picChg chg="add mod">
          <ac:chgData name="Rosmorduc Vinca" userId="ad80fc01-cf55-4376-a825-a887c8046f05" providerId="ADAL" clId="{7A6D25F9-4D1F-49F3-A836-6D328F35F6DF}" dt="2022-05-10T12:57:24.335" v="1043" actId="1076"/>
          <ac:picMkLst>
            <pc:docMk/>
            <pc:sldMk cId="1171630652" sldId="400"/>
            <ac:picMk id="3" creationId="{DEE791F8-3F5A-B585-6D20-9709BBB054E2}"/>
          </ac:picMkLst>
        </pc:picChg>
        <pc:picChg chg="del mod">
          <ac:chgData name="Rosmorduc Vinca" userId="ad80fc01-cf55-4376-a825-a887c8046f05" providerId="ADAL" clId="{7A6D25F9-4D1F-49F3-A836-6D328F35F6DF}" dt="2022-05-10T12:57:22.478" v="1042" actId="478"/>
          <ac:picMkLst>
            <pc:docMk/>
            <pc:sldMk cId="1171630652" sldId="400"/>
            <ac:picMk id="4" creationId="{2DF7F5C7-F879-4001-81CD-4CA0CE5942FA}"/>
          </ac:picMkLst>
        </pc:picChg>
        <pc:picChg chg="del">
          <ac:chgData name="Rosmorduc Vinca" userId="ad80fc01-cf55-4376-a825-a887c8046f05" providerId="ADAL" clId="{7A6D25F9-4D1F-49F3-A836-6D328F35F6DF}" dt="2022-05-10T12:57:30.567" v="1045" actId="478"/>
          <ac:picMkLst>
            <pc:docMk/>
            <pc:sldMk cId="1171630652" sldId="400"/>
            <ac:picMk id="6" creationId="{E43A5367-682D-4E17-B6E3-437561F56CDF}"/>
          </ac:picMkLst>
        </pc:picChg>
        <pc:picChg chg="add mod">
          <ac:chgData name="Rosmorduc Vinca" userId="ad80fc01-cf55-4376-a825-a887c8046f05" providerId="ADAL" clId="{7A6D25F9-4D1F-49F3-A836-6D328F35F6DF}" dt="2022-05-10T12:57:32.783" v="1047" actId="1076"/>
          <ac:picMkLst>
            <pc:docMk/>
            <pc:sldMk cId="1171630652" sldId="400"/>
            <ac:picMk id="7" creationId="{332976F3-C23A-9581-334B-DB63090D1F11}"/>
          </ac:picMkLst>
        </pc:picChg>
      </pc:sldChg>
      <pc:sldChg chg="addSp delSp modSp mod">
        <pc:chgData name="Rosmorduc Vinca" userId="ad80fc01-cf55-4376-a825-a887c8046f05" providerId="ADAL" clId="{7A6D25F9-4D1F-49F3-A836-6D328F35F6DF}" dt="2022-05-10T13:00:35.287" v="1107" actId="1076"/>
        <pc:sldMkLst>
          <pc:docMk/>
          <pc:sldMk cId="3163335873" sldId="401"/>
        </pc:sldMkLst>
        <pc:picChg chg="add mod">
          <ac:chgData name="Rosmorduc Vinca" userId="ad80fc01-cf55-4376-a825-a887c8046f05" providerId="ADAL" clId="{7A6D25F9-4D1F-49F3-A836-6D328F35F6DF}" dt="2022-05-10T13:00:35.287" v="1107" actId="1076"/>
          <ac:picMkLst>
            <pc:docMk/>
            <pc:sldMk cId="3163335873" sldId="401"/>
            <ac:picMk id="3" creationId="{D55ACC75-D4F9-5DD1-BF0C-8E6D69AA9854}"/>
          </ac:picMkLst>
        </pc:picChg>
        <pc:picChg chg="del">
          <ac:chgData name="Rosmorduc Vinca" userId="ad80fc01-cf55-4376-a825-a887c8046f05" providerId="ADAL" clId="{7A6D25F9-4D1F-49F3-A836-6D328F35F6DF}" dt="2022-05-10T13:00:34.314" v="1106" actId="478"/>
          <ac:picMkLst>
            <pc:docMk/>
            <pc:sldMk cId="3163335873" sldId="401"/>
            <ac:picMk id="4" creationId="{E85FCBDC-A1F2-4019-88F9-3C852E8B5AC3}"/>
          </ac:picMkLst>
        </pc:picChg>
      </pc:sldChg>
      <pc:sldChg chg="addSp delSp modSp mod">
        <pc:chgData name="Rosmorduc Vinca" userId="ad80fc01-cf55-4376-a825-a887c8046f05" providerId="ADAL" clId="{7A6D25F9-4D1F-49F3-A836-6D328F35F6DF}" dt="2022-05-10T12:51:08.463" v="990" actId="478"/>
        <pc:sldMkLst>
          <pc:docMk/>
          <pc:sldMk cId="3980430457" sldId="402"/>
        </pc:sldMkLst>
        <pc:spChg chg="add del mod">
          <ac:chgData name="Rosmorduc Vinca" userId="ad80fc01-cf55-4376-a825-a887c8046f05" providerId="ADAL" clId="{7A6D25F9-4D1F-49F3-A836-6D328F35F6DF}" dt="2022-05-10T12:51:08.463" v="990" actId="478"/>
          <ac:spMkLst>
            <pc:docMk/>
            <pc:sldMk cId="3980430457" sldId="402"/>
            <ac:spMk id="6" creationId="{55C797F6-E60A-8FB3-928A-B8BBDE8972E0}"/>
          </ac:spMkLst>
        </pc:spChg>
        <pc:picChg chg="add mod">
          <ac:chgData name="Rosmorduc Vinca" userId="ad80fc01-cf55-4376-a825-a887c8046f05" providerId="ADAL" clId="{7A6D25F9-4D1F-49F3-A836-6D328F35F6DF}" dt="2022-05-10T12:51:05.939" v="989" actId="27614"/>
          <ac:picMkLst>
            <pc:docMk/>
            <pc:sldMk cId="3980430457" sldId="402"/>
            <ac:picMk id="3" creationId="{5322BDD0-7457-DF56-3189-AA71E3F78C98}"/>
          </ac:picMkLst>
        </pc:picChg>
        <pc:picChg chg="del">
          <ac:chgData name="Rosmorduc Vinca" userId="ad80fc01-cf55-4376-a825-a887c8046f05" providerId="ADAL" clId="{7A6D25F9-4D1F-49F3-A836-6D328F35F6DF}" dt="2022-05-10T12:51:05.683" v="988" actId="478"/>
          <ac:picMkLst>
            <pc:docMk/>
            <pc:sldMk cId="3980430457" sldId="402"/>
            <ac:picMk id="5" creationId="{F5DA7478-9364-4D33-A4EC-80703D161966}"/>
          </ac:picMkLst>
        </pc:picChg>
      </pc:sldChg>
      <pc:sldChg chg="addSp delSp modSp mod">
        <pc:chgData name="Rosmorduc Vinca" userId="ad80fc01-cf55-4376-a825-a887c8046f05" providerId="ADAL" clId="{7A6D25F9-4D1F-49F3-A836-6D328F35F6DF}" dt="2022-05-10T12:52:08.078" v="1032" actId="478"/>
        <pc:sldMkLst>
          <pc:docMk/>
          <pc:sldMk cId="162487982" sldId="403"/>
        </pc:sldMkLst>
        <pc:picChg chg="add mod">
          <ac:chgData name="Rosmorduc Vinca" userId="ad80fc01-cf55-4376-a825-a887c8046f05" providerId="ADAL" clId="{7A6D25F9-4D1F-49F3-A836-6D328F35F6DF}" dt="2022-05-10T12:52:04.582" v="1031" actId="1076"/>
          <ac:picMkLst>
            <pc:docMk/>
            <pc:sldMk cId="162487982" sldId="403"/>
            <ac:picMk id="3" creationId="{D1DB8DB4-F6F8-7587-C5CB-94D055B615FB}"/>
          </ac:picMkLst>
        </pc:picChg>
        <pc:picChg chg="del">
          <ac:chgData name="Rosmorduc Vinca" userId="ad80fc01-cf55-4376-a825-a887c8046f05" providerId="ADAL" clId="{7A6D25F9-4D1F-49F3-A836-6D328F35F6DF}" dt="2022-05-10T12:52:08.078" v="1032" actId="478"/>
          <ac:picMkLst>
            <pc:docMk/>
            <pc:sldMk cId="162487982" sldId="403"/>
            <ac:picMk id="4" creationId="{95EF1379-5E76-46BF-A056-61441723A6A9}"/>
          </ac:picMkLst>
        </pc:picChg>
      </pc:sldChg>
    </pc:docChg>
  </pc:docChgLst>
  <pc:docChgLst>
    <pc:chgData name="Rosmorduc Vinca" userId="ad80fc01-cf55-4376-a825-a887c8046f05" providerId="ADAL" clId="{B229AEDE-6B6E-4692-9652-8D1F28EF235A}"/>
    <pc:docChg chg="modSld">
      <pc:chgData name="Rosmorduc Vinca" userId="ad80fc01-cf55-4376-a825-a887c8046f05" providerId="ADAL" clId="{B229AEDE-6B6E-4692-9652-8D1F28EF235A}" dt="2020-10-15T08:08:33.278" v="10" actId="790"/>
      <pc:docMkLst>
        <pc:docMk/>
      </pc:docMkLst>
      <pc:sldChg chg="modSp mod">
        <pc:chgData name="Rosmorduc Vinca" userId="ad80fc01-cf55-4376-a825-a887c8046f05" providerId="ADAL" clId="{B229AEDE-6B6E-4692-9652-8D1F28EF235A}" dt="2020-10-15T08:03:16.264" v="0" actId="790"/>
        <pc:sldMkLst>
          <pc:docMk/>
          <pc:sldMk cId="1239265639" sldId="265"/>
        </pc:sldMkLst>
        <pc:spChg chg="mod">
          <ac:chgData name="Rosmorduc Vinca" userId="ad80fc01-cf55-4376-a825-a887c8046f05" providerId="ADAL" clId="{B229AEDE-6B6E-4692-9652-8D1F28EF235A}" dt="2020-10-15T08:03:16.264" v="0" actId="790"/>
          <ac:spMkLst>
            <pc:docMk/>
            <pc:sldMk cId="1239265639" sldId="265"/>
            <ac:spMk id="4" creationId="{FC08C457-F0D3-447C-90A9-8ABC0A415BCC}"/>
          </ac:spMkLst>
        </pc:spChg>
      </pc:sldChg>
      <pc:sldChg chg="modSp mod">
        <pc:chgData name="Rosmorduc Vinca" userId="ad80fc01-cf55-4376-a825-a887c8046f05" providerId="ADAL" clId="{B229AEDE-6B6E-4692-9652-8D1F28EF235A}" dt="2020-10-15T08:08:33.278" v="10" actId="790"/>
        <pc:sldMkLst>
          <pc:docMk/>
          <pc:sldMk cId="948505854" sldId="312"/>
        </pc:sldMkLst>
        <pc:spChg chg="mod">
          <ac:chgData name="Rosmorduc Vinca" userId="ad80fc01-cf55-4376-a825-a887c8046f05" providerId="ADAL" clId="{B229AEDE-6B6E-4692-9652-8D1F28EF235A}" dt="2020-10-15T08:08:33.278" v="10" actId="790"/>
          <ac:spMkLst>
            <pc:docMk/>
            <pc:sldMk cId="948505854" sldId="312"/>
            <ac:spMk id="2" creationId="{DB001924-CB04-4842-B593-09E791D7E647}"/>
          </ac:spMkLst>
        </pc:spChg>
        <pc:spChg chg="mod">
          <ac:chgData name="Rosmorduc Vinca" userId="ad80fc01-cf55-4376-a825-a887c8046f05" providerId="ADAL" clId="{B229AEDE-6B6E-4692-9652-8D1F28EF235A}" dt="2020-10-15T08:08:09.576" v="9" actId="790"/>
          <ac:spMkLst>
            <pc:docMk/>
            <pc:sldMk cId="948505854" sldId="312"/>
            <ac:spMk id="4" creationId="{E75AD8FC-BD52-41FC-8884-D80E05DBEA45}"/>
          </ac:spMkLst>
        </pc:spChg>
      </pc:sldChg>
      <pc:sldChg chg="modSp mod">
        <pc:chgData name="Rosmorduc Vinca" userId="ad80fc01-cf55-4376-a825-a887c8046f05" providerId="ADAL" clId="{B229AEDE-6B6E-4692-9652-8D1F28EF235A}" dt="2020-10-15T08:06:44.666" v="4" actId="790"/>
        <pc:sldMkLst>
          <pc:docMk/>
          <pc:sldMk cId="2544901983" sldId="350"/>
        </pc:sldMkLst>
        <pc:spChg chg="mod">
          <ac:chgData name="Rosmorduc Vinca" userId="ad80fc01-cf55-4376-a825-a887c8046f05" providerId="ADAL" clId="{B229AEDE-6B6E-4692-9652-8D1F28EF235A}" dt="2020-10-15T08:06:44.666" v="4" actId="790"/>
          <ac:spMkLst>
            <pc:docMk/>
            <pc:sldMk cId="2544901983" sldId="350"/>
            <ac:spMk id="3076" creationId="{00000000-0000-0000-0000-000000000000}"/>
          </ac:spMkLst>
        </pc:spChg>
      </pc:sldChg>
      <pc:sldChg chg="modSp mod">
        <pc:chgData name="Rosmorduc Vinca" userId="ad80fc01-cf55-4376-a825-a887c8046f05" providerId="ADAL" clId="{B229AEDE-6B6E-4692-9652-8D1F28EF235A}" dt="2020-10-15T08:03:34.430" v="1" actId="790"/>
        <pc:sldMkLst>
          <pc:docMk/>
          <pc:sldMk cId="1135209016" sldId="359"/>
        </pc:sldMkLst>
        <pc:spChg chg="mod">
          <ac:chgData name="Rosmorduc Vinca" userId="ad80fc01-cf55-4376-a825-a887c8046f05" providerId="ADAL" clId="{B229AEDE-6B6E-4692-9652-8D1F28EF235A}" dt="2020-10-15T08:03:34.430" v="1" actId="790"/>
          <ac:spMkLst>
            <pc:docMk/>
            <pc:sldMk cId="1135209016" sldId="359"/>
            <ac:spMk id="8" creationId="{00000000-0000-0000-0000-000000000000}"/>
          </ac:spMkLst>
        </pc:spChg>
      </pc:sldChg>
      <pc:sldChg chg="modSp mod">
        <pc:chgData name="Rosmorduc Vinca" userId="ad80fc01-cf55-4376-a825-a887c8046f05" providerId="ADAL" clId="{B229AEDE-6B6E-4692-9652-8D1F28EF235A}" dt="2020-10-15T08:03:52.822" v="2" actId="790"/>
        <pc:sldMkLst>
          <pc:docMk/>
          <pc:sldMk cId="282809392" sldId="361"/>
        </pc:sldMkLst>
        <pc:spChg chg="mod">
          <ac:chgData name="Rosmorduc Vinca" userId="ad80fc01-cf55-4376-a825-a887c8046f05" providerId="ADAL" clId="{B229AEDE-6B6E-4692-9652-8D1F28EF235A}" dt="2020-10-15T08:03:52.822" v="2" actId="790"/>
          <ac:spMkLst>
            <pc:docMk/>
            <pc:sldMk cId="282809392" sldId="361"/>
            <ac:spMk id="36875" creationId="{00000000-0000-0000-0000-000000000000}"/>
          </ac:spMkLst>
        </pc:spChg>
      </pc:sldChg>
      <pc:sldChg chg="modNotesTx">
        <pc:chgData name="Rosmorduc Vinca" userId="ad80fc01-cf55-4376-a825-a887c8046f05" providerId="ADAL" clId="{B229AEDE-6B6E-4692-9652-8D1F28EF235A}" dt="2020-10-15T08:07:09.616" v="7" actId="790"/>
        <pc:sldMkLst>
          <pc:docMk/>
          <pc:sldMk cId="976094216" sldId="362"/>
        </pc:sldMkLst>
      </pc:sldChg>
    </pc:docChg>
  </pc:docChgLst>
  <pc:docChgLst>
    <pc:chgData name="Rosmorduc Vinca" userId="ad80fc01-cf55-4376-a825-a887c8046f05" providerId="ADAL" clId="{1ABE0640-BB83-41EB-A53C-0B3276C405C2}"/>
    <pc:docChg chg="custSel addSld delSld modSld">
      <pc:chgData name="Rosmorduc Vinca" userId="ad80fc01-cf55-4376-a825-a887c8046f05" providerId="ADAL" clId="{1ABE0640-BB83-41EB-A53C-0B3276C405C2}" dt="2021-08-05T14:30:38.857" v="507" actId="20577"/>
      <pc:docMkLst>
        <pc:docMk/>
      </pc:docMkLst>
      <pc:sldChg chg="modSp mod">
        <pc:chgData name="Rosmorduc Vinca" userId="ad80fc01-cf55-4376-a825-a887c8046f05" providerId="ADAL" clId="{1ABE0640-BB83-41EB-A53C-0B3276C405C2}" dt="2021-08-05T13:07:19.613" v="19" actId="6549"/>
        <pc:sldMkLst>
          <pc:docMk/>
          <pc:sldMk cId="1239265639" sldId="265"/>
        </pc:sldMkLst>
        <pc:spChg chg="mod">
          <ac:chgData name="Rosmorduc Vinca" userId="ad80fc01-cf55-4376-a825-a887c8046f05" providerId="ADAL" clId="{1ABE0640-BB83-41EB-A53C-0B3276C405C2}" dt="2021-08-05T13:07:19.613" v="19" actId="6549"/>
          <ac:spMkLst>
            <pc:docMk/>
            <pc:sldMk cId="1239265639" sldId="265"/>
            <ac:spMk id="4" creationId="{FC08C457-F0D3-447C-90A9-8ABC0A415BCC}"/>
          </ac:spMkLst>
        </pc:spChg>
      </pc:sldChg>
      <pc:sldChg chg="del">
        <pc:chgData name="Rosmorduc Vinca" userId="ad80fc01-cf55-4376-a825-a887c8046f05" providerId="ADAL" clId="{1ABE0640-BB83-41EB-A53C-0B3276C405C2}" dt="2021-08-05T13:08:28.320" v="20" actId="47"/>
        <pc:sldMkLst>
          <pc:docMk/>
          <pc:sldMk cId="1135209016" sldId="359"/>
        </pc:sldMkLst>
      </pc:sldChg>
      <pc:sldChg chg="del">
        <pc:chgData name="Rosmorduc Vinca" userId="ad80fc01-cf55-4376-a825-a887c8046f05" providerId="ADAL" clId="{1ABE0640-BB83-41EB-A53C-0B3276C405C2}" dt="2021-08-05T13:08:31.707" v="21" actId="47"/>
        <pc:sldMkLst>
          <pc:docMk/>
          <pc:sldMk cId="2498139181" sldId="360"/>
        </pc:sldMkLst>
      </pc:sldChg>
      <pc:sldChg chg="addSp delSp modSp new mod modClrScheme chgLayout">
        <pc:chgData name="Rosmorduc Vinca" userId="ad80fc01-cf55-4376-a825-a887c8046f05" providerId="ADAL" clId="{1ABE0640-BB83-41EB-A53C-0B3276C405C2}" dt="2021-08-05T14:14:33.896" v="378" actId="20577"/>
        <pc:sldMkLst>
          <pc:docMk/>
          <pc:sldMk cId="1096520811" sldId="369"/>
        </pc:sldMkLst>
        <pc:spChg chg="del mod ord">
          <ac:chgData name="Rosmorduc Vinca" userId="ad80fc01-cf55-4376-a825-a887c8046f05" providerId="ADAL" clId="{1ABE0640-BB83-41EB-A53C-0B3276C405C2}" dt="2021-08-05T13:08:43.360" v="23" actId="700"/>
          <ac:spMkLst>
            <pc:docMk/>
            <pc:sldMk cId="1096520811" sldId="369"/>
            <ac:spMk id="2" creationId="{EEB15D62-D99D-413A-A46C-06A1D06603C8}"/>
          </ac:spMkLst>
        </pc:spChg>
        <pc:spChg chg="del mod ord">
          <ac:chgData name="Rosmorduc Vinca" userId="ad80fc01-cf55-4376-a825-a887c8046f05" providerId="ADAL" clId="{1ABE0640-BB83-41EB-A53C-0B3276C405C2}" dt="2021-08-05T13:08:43.360" v="23" actId="700"/>
          <ac:spMkLst>
            <pc:docMk/>
            <pc:sldMk cId="1096520811" sldId="369"/>
            <ac:spMk id="3" creationId="{9DB8C0FD-A2FA-4116-89AD-68E8CC3E95D8}"/>
          </ac:spMkLst>
        </pc:spChg>
        <pc:spChg chg="add mod ord">
          <ac:chgData name="Rosmorduc Vinca" userId="ad80fc01-cf55-4376-a825-a887c8046f05" providerId="ADAL" clId="{1ABE0640-BB83-41EB-A53C-0B3276C405C2}" dt="2021-08-05T14:14:33.896" v="378" actId="20577"/>
          <ac:spMkLst>
            <pc:docMk/>
            <pc:sldMk cId="1096520811" sldId="369"/>
            <ac:spMk id="4" creationId="{020CD7E8-CC3B-48AB-9FAD-E3925DBA8435}"/>
          </ac:spMkLst>
        </pc:spChg>
        <pc:spChg chg="add del mod ord">
          <ac:chgData name="Rosmorduc Vinca" userId="ad80fc01-cf55-4376-a825-a887c8046f05" providerId="ADAL" clId="{1ABE0640-BB83-41EB-A53C-0B3276C405C2}" dt="2021-08-05T13:29:19.585" v="50"/>
          <ac:spMkLst>
            <pc:docMk/>
            <pc:sldMk cId="1096520811" sldId="369"/>
            <ac:spMk id="5" creationId="{D6553606-B3AF-4B8C-8CDC-C090A6350436}"/>
          </ac:spMkLst>
        </pc:spChg>
        <pc:spChg chg="add mod">
          <ac:chgData name="Rosmorduc Vinca" userId="ad80fc01-cf55-4376-a825-a887c8046f05" providerId="ADAL" clId="{1ABE0640-BB83-41EB-A53C-0B3276C405C2}" dt="2021-08-05T13:41:29.054" v="62" actId="108"/>
          <ac:spMkLst>
            <pc:docMk/>
            <pc:sldMk cId="1096520811" sldId="369"/>
            <ac:spMk id="10" creationId="{3A67DF50-15A6-4313-BAA3-7C6D44A98530}"/>
          </ac:spMkLst>
        </pc:spChg>
        <pc:picChg chg="add mod ord">
          <ac:chgData name="Rosmorduc Vinca" userId="ad80fc01-cf55-4376-a825-a887c8046f05" providerId="ADAL" clId="{1ABE0640-BB83-41EB-A53C-0B3276C405C2}" dt="2021-08-05T13:29:22.122" v="51" actId="1076"/>
          <ac:picMkLst>
            <pc:docMk/>
            <pc:sldMk cId="1096520811" sldId="369"/>
            <ac:picMk id="7" creationId="{7A0B370E-19F2-4815-9020-E99C56B14E68}"/>
          </ac:picMkLst>
        </pc:picChg>
        <pc:picChg chg="add mod">
          <ac:chgData name="Rosmorduc Vinca" userId="ad80fc01-cf55-4376-a825-a887c8046f05" providerId="ADAL" clId="{1ABE0640-BB83-41EB-A53C-0B3276C405C2}" dt="2021-08-05T13:41:08.476" v="55" actId="1076"/>
          <ac:picMkLst>
            <pc:docMk/>
            <pc:sldMk cId="1096520811" sldId="369"/>
            <ac:picMk id="9" creationId="{161FABD8-2CF5-410E-B852-77CB2566A256}"/>
          </ac:picMkLst>
        </pc:picChg>
      </pc:sldChg>
      <pc:sldChg chg="addSp delSp modSp new mod">
        <pc:chgData name="Rosmorduc Vinca" userId="ad80fc01-cf55-4376-a825-a887c8046f05" providerId="ADAL" clId="{1ABE0640-BB83-41EB-A53C-0B3276C405C2}" dt="2021-08-05T14:06:28.378" v="210" actId="20577"/>
        <pc:sldMkLst>
          <pc:docMk/>
          <pc:sldMk cId="3899884741" sldId="370"/>
        </pc:sldMkLst>
        <pc:spChg chg="del">
          <ac:chgData name="Rosmorduc Vinca" userId="ad80fc01-cf55-4376-a825-a887c8046f05" providerId="ADAL" clId="{1ABE0640-BB83-41EB-A53C-0B3276C405C2}" dt="2021-08-05T13:43:06.486" v="65"/>
          <ac:spMkLst>
            <pc:docMk/>
            <pc:sldMk cId="3899884741" sldId="370"/>
            <ac:spMk id="3" creationId="{81DEA7EB-F9DC-4738-9EA9-DE2AD906A87C}"/>
          </ac:spMkLst>
        </pc:spChg>
        <pc:spChg chg="add mod">
          <ac:chgData name="Rosmorduc Vinca" userId="ad80fc01-cf55-4376-a825-a887c8046f05" providerId="ADAL" clId="{1ABE0640-BB83-41EB-A53C-0B3276C405C2}" dt="2021-08-05T14:06:28.378" v="210" actId="20577"/>
          <ac:spMkLst>
            <pc:docMk/>
            <pc:sldMk cId="3899884741" sldId="370"/>
            <ac:spMk id="8" creationId="{2D5B1F13-D4F5-48A3-AB0B-AF03DF7566CE}"/>
          </ac:spMkLst>
        </pc:spChg>
        <pc:picChg chg="add mod ord">
          <ac:chgData name="Rosmorduc Vinca" userId="ad80fc01-cf55-4376-a825-a887c8046f05" providerId="ADAL" clId="{1ABE0640-BB83-41EB-A53C-0B3276C405C2}" dt="2021-08-05T13:43:55.761" v="69" actId="1076"/>
          <ac:picMkLst>
            <pc:docMk/>
            <pc:sldMk cId="3899884741" sldId="370"/>
            <ac:picMk id="5" creationId="{0184DE0C-C49E-46C8-9AEC-A27F56347BDF}"/>
          </ac:picMkLst>
        </pc:picChg>
        <pc:picChg chg="add mod">
          <ac:chgData name="Rosmorduc Vinca" userId="ad80fc01-cf55-4376-a825-a887c8046f05" providerId="ADAL" clId="{1ABE0640-BB83-41EB-A53C-0B3276C405C2}" dt="2021-08-05T13:43:56.949" v="70" actId="1076"/>
          <ac:picMkLst>
            <pc:docMk/>
            <pc:sldMk cId="3899884741" sldId="370"/>
            <ac:picMk id="7" creationId="{9621710D-1849-448D-92FF-85ADCC14CCAA}"/>
          </ac:picMkLst>
        </pc:picChg>
      </pc:sldChg>
      <pc:sldChg chg="addSp delSp modSp new mod">
        <pc:chgData name="Rosmorduc Vinca" userId="ad80fc01-cf55-4376-a825-a887c8046f05" providerId="ADAL" clId="{1ABE0640-BB83-41EB-A53C-0B3276C405C2}" dt="2021-08-05T14:06:01.660" v="152" actId="21"/>
        <pc:sldMkLst>
          <pc:docMk/>
          <pc:sldMk cId="1184145996" sldId="371"/>
        </pc:sldMkLst>
        <pc:spChg chg="mod">
          <ac:chgData name="Rosmorduc Vinca" userId="ad80fc01-cf55-4376-a825-a887c8046f05" providerId="ADAL" clId="{1ABE0640-BB83-41EB-A53C-0B3276C405C2}" dt="2021-08-05T13:47:49.708" v="109" actId="20577"/>
          <ac:spMkLst>
            <pc:docMk/>
            <pc:sldMk cId="1184145996" sldId="371"/>
            <ac:spMk id="3" creationId="{256B6597-B49B-46BD-87D5-06D908C67B9B}"/>
          </ac:spMkLst>
        </pc:spChg>
        <pc:picChg chg="add del mod">
          <ac:chgData name="Rosmorduc Vinca" userId="ad80fc01-cf55-4376-a825-a887c8046f05" providerId="ADAL" clId="{1ABE0640-BB83-41EB-A53C-0B3276C405C2}" dt="2021-08-05T14:04:47.461" v="146" actId="21"/>
          <ac:picMkLst>
            <pc:docMk/>
            <pc:sldMk cId="1184145996" sldId="371"/>
            <ac:picMk id="5" creationId="{69079455-549E-4E3B-A93D-B5E78D2F7789}"/>
          </ac:picMkLst>
        </pc:picChg>
        <pc:picChg chg="add mod">
          <ac:chgData name="Rosmorduc Vinca" userId="ad80fc01-cf55-4376-a825-a887c8046f05" providerId="ADAL" clId="{1ABE0640-BB83-41EB-A53C-0B3276C405C2}" dt="2021-08-05T14:05:01.996" v="149"/>
          <ac:picMkLst>
            <pc:docMk/>
            <pc:sldMk cId="1184145996" sldId="371"/>
            <ac:picMk id="7" creationId="{CBA2C7CE-58B0-455F-BE51-FDAD4B88D023}"/>
          </ac:picMkLst>
        </pc:picChg>
        <pc:picChg chg="add del mod">
          <ac:chgData name="Rosmorduc Vinca" userId="ad80fc01-cf55-4376-a825-a887c8046f05" providerId="ADAL" clId="{1ABE0640-BB83-41EB-A53C-0B3276C405C2}" dt="2021-08-05T14:06:01.660" v="152" actId="21"/>
          <ac:picMkLst>
            <pc:docMk/>
            <pc:sldMk cId="1184145996" sldId="371"/>
            <ac:picMk id="9" creationId="{BE4897F7-C048-40BD-AD5E-0312FCDF30F7}"/>
          </ac:picMkLst>
        </pc:picChg>
      </pc:sldChg>
      <pc:sldChg chg="addSp modSp new mod">
        <pc:chgData name="Rosmorduc Vinca" userId="ad80fc01-cf55-4376-a825-a887c8046f05" providerId="ADAL" clId="{1ABE0640-BB83-41EB-A53C-0B3276C405C2}" dt="2021-08-05T14:06:12.997" v="159" actId="1076"/>
        <pc:sldMkLst>
          <pc:docMk/>
          <pc:sldMk cId="3192978404" sldId="372"/>
        </pc:sldMkLst>
        <pc:spChg chg="mod">
          <ac:chgData name="Rosmorduc Vinca" userId="ad80fc01-cf55-4376-a825-a887c8046f05" providerId="ADAL" clId="{1ABE0640-BB83-41EB-A53C-0B3276C405C2}" dt="2021-08-05T14:03:02.425" v="135" actId="20577"/>
          <ac:spMkLst>
            <pc:docMk/>
            <pc:sldMk cId="3192978404" sldId="372"/>
            <ac:spMk id="3" creationId="{663DBD8E-07E6-412D-A4B3-CAAB86FCBA07}"/>
          </ac:spMkLst>
        </pc:spChg>
        <pc:picChg chg="add mod">
          <ac:chgData name="Rosmorduc Vinca" userId="ad80fc01-cf55-4376-a825-a887c8046f05" providerId="ADAL" clId="{1ABE0640-BB83-41EB-A53C-0B3276C405C2}" dt="2021-08-05T14:06:11.894" v="158" actId="1076"/>
          <ac:picMkLst>
            <pc:docMk/>
            <pc:sldMk cId="3192978404" sldId="372"/>
            <ac:picMk id="4" creationId="{98C6B9B7-8282-49B4-AA7E-E9B44F4164D0}"/>
          </ac:picMkLst>
        </pc:picChg>
        <pc:picChg chg="add mod">
          <ac:chgData name="Rosmorduc Vinca" userId="ad80fc01-cf55-4376-a825-a887c8046f05" providerId="ADAL" clId="{1ABE0640-BB83-41EB-A53C-0B3276C405C2}" dt="2021-08-05T14:06:12.997" v="159" actId="1076"/>
          <ac:picMkLst>
            <pc:docMk/>
            <pc:sldMk cId="3192978404" sldId="372"/>
            <ac:picMk id="5" creationId="{F2C5B2BE-5DC0-4275-9FA1-544659C86ED0}"/>
          </ac:picMkLst>
        </pc:picChg>
      </pc:sldChg>
      <pc:sldChg chg="new">
        <pc:chgData name="Rosmorduc Vinca" userId="ad80fc01-cf55-4376-a825-a887c8046f05" providerId="ADAL" clId="{1ABE0640-BB83-41EB-A53C-0B3276C405C2}" dt="2021-08-05T14:07:11.183" v="211" actId="680"/>
        <pc:sldMkLst>
          <pc:docMk/>
          <pc:sldMk cId="2474503981" sldId="373"/>
        </pc:sldMkLst>
      </pc:sldChg>
      <pc:sldChg chg="modSp new mod">
        <pc:chgData name="Rosmorduc Vinca" userId="ad80fc01-cf55-4376-a825-a887c8046f05" providerId="ADAL" clId="{1ABE0640-BB83-41EB-A53C-0B3276C405C2}" dt="2021-08-05T14:11:30.836" v="233" actId="20577"/>
        <pc:sldMkLst>
          <pc:docMk/>
          <pc:sldMk cId="462555122" sldId="374"/>
        </pc:sldMkLst>
        <pc:spChg chg="mod">
          <ac:chgData name="Rosmorduc Vinca" userId="ad80fc01-cf55-4376-a825-a887c8046f05" providerId="ADAL" clId="{1ABE0640-BB83-41EB-A53C-0B3276C405C2}" dt="2021-08-05T14:11:30.836" v="233" actId="20577"/>
          <ac:spMkLst>
            <pc:docMk/>
            <pc:sldMk cId="462555122" sldId="374"/>
            <ac:spMk id="3" creationId="{F32EAE48-DFE9-453C-9B4E-850AB3E1A5B8}"/>
          </ac:spMkLst>
        </pc:spChg>
      </pc:sldChg>
      <pc:sldChg chg="modSp new mod">
        <pc:chgData name="Rosmorduc Vinca" userId="ad80fc01-cf55-4376-a825-a887c8046f05" providerId="ADAL" clId="{1ABE0640-BB83-41EB-A53C-0B3276C405C2}" dt="2021-08-05T14:13:46.494" v="357" actId="20577"/>
        <pc:sldMkLst>
          <pc:docMk/>
          <pc:sldMk cId="3545500220" sldId="375"/>
        </pc:sldMkLst>
        <pc:spChg chg="mod">
          <ac:chgData name="Rosmorduc Vinca" userId="ad80fc01-cf55-4376-a825-a887c8046f05" providerId="ADAL" clId="{1ABE0640-BB83-41EB-A53C-0B3276C405C2}" dt="2021-08-05T14:13:46.494" v="357" actId="20577"/>
          <ac:spMkLst>
            <pc:docMk/>
            <pc:sldMk cId="3545500220" sldId="375"/>
            <ac:spMk id="3" creationId="{40A09CC9-0A3F-4718-9D6E-F0C04607B185}"/>
          </ac:spMkLst>
        </pc:spChg>
      </pc:sldChg>
      <pc:sldChg chg="modSp new mod">
        <pc:chgData name="Rosmorduc Vinca" userId="ad80fc01-cf55-4376-a825-a887c8046f05" providerId="ADAL" clId="{1ABE0640-BB83-41EB-A53C-0B3276C405C2}" dt="2021-08-05T14:13:05.783" v="327" actId="20577"/>
        <pc:sldMkLst>
          <pc:docMk/>
          <pc:sldMk cId="34013648" sldId="376"/>
        </pc:sldMkLst>
        <pc:spChg chg="mod">
          <ac:chgData name="Rosmorduc Vinca" userId="ad80fc01-cf55-4376-a825-a887c8046f05" providerId="ADAL" clId="{1ABE0640-BB83-41EB-A53C-0B3276C405C2}" dt="2021-08-05T14:13:05.783" v="327" actId="20577"/>
          <ac:spMkLst>
            <pc:docMk/>
            <pc:sldMk cId="34013648" sldId="376"/>
            <ac:spMk id="3" creationId="{9B3708F4-CAC1-4236-AB20-8B0DCE015F40}"/>
          </ac:spMkLst>
        </pc:spChg>
      </pc:sldChg>
      <pc:sldChg chg="modSp new mod">
        <pc:chgData name="Rosmorduc Vinca" userId="ad80fc01-cf55-4376-a825-a887c8046f05" providerId="ADAL" clId="{1ABE0640-BB83-41EB-A53C-0B3276C405C2}" dt="2021-08-05T14:13:16.688" v="352" actId="20577"/>
        <pc:sldMkLst>
          <pc:docMk/>
          <pc:sldMk cId="4220442203" sldId="377"/>
        </pc:sldMkLst>
        <pc:spChg chg="mod">
          <ac:chgData name="Rosmorduc Vinca" userId="ad80fc01-cf55-4376-a825-a887c8046f05" providerId="ADAL" clId="{1ABE0640-BB83-41EB-A53C-0B3276C405C2}" dt="2021-08-05T14:13:16.688" v="352" actId="20577"/>
          <ac:spMkLst>
            <pc:docMk/>
            <pc:sldMk cId="4220442203" sldId="377"/>
            <ac:spMk id="3" creationId="{FF7C3FF3-3D48-4236-A829-E85525AC7990}"/>
          </ac:spMkLst>
        </pc:spChg>
      </pc:sldChg>
      <pc:sldChg chg="addSp modSp new mod">
        <pc:chgData name="Rosmorduc Vinca" userId="ad80fc01-cf55-4376-a825-a887c8046f05" providerId="ADAL" clId="{1ABE0640-BB83-41EB-A53C-0B3276C405C2}" dt="2021-08-05T14:28:43.703" v="408" actId="1076"/>
        <pc:sldMkLst>
          <pc:docMk/>
          <pc:sldMk cId="1074696204" sldId="378"/>
        </pc:sldMkLst>
        <pc:spChg chg="mod">
          <ac:chgData name="Rosmorduc Vinca" userId="ad80fc01-cf55-4376-a825-a887c8046f05" providerId="ADAL" clId="{1ABE0640-BB83-41EB-A53C-0B3276C405C2}" dt="2021-08-05T14:17:26.624" v="404" actId="20577"/>
          <ac:spMkLst>
            <pc:docMk/>
            <pc:sldMk cId="1074696204" sldId="378"/>
            <ac:spMk id="3" creationId="{548FEE9E-4F86-46EF-9CC1-CAD7DF55E22F}"/>
          </ac:spMkLst>
        </pc:spChg>
        <pc:picChg chg="add mod">
          <ac:chgData name="Rosmorduc Vinca" userId="ad80fc01-cf55-4376-a825-a887c8046f05" providerId="ADAL" clId="{1ABE0640-BB83-41EB-A53C-0B3276C405C2}" dt="2021-08-05T14:28:43.703" v="408" actId="1076"/>
          <ac:picMkLst>
            <pc:docMk/>
            <pc:sldMk cId="1074696204" sldId="378"/>
            <ac:picMk id="5" creationId="{F7408F81-3138-4C44-8836-6B881FA795D5}"/>
          </ac:picMkLst>
        </pc:picChg>
      </pc:sldChg>
      <pc:sldChg chg="modSp new mod">
        <pc:chgData name="Rosmorduc Vinca" userId="ad80fc01-cf55-4376-a825-a887c8046f05" providerId="ADAL" clId="{1ABE0640-BB83-41EB-A53C-0B3276C405C2}" dt="2021-08-05T14:29:36.960" v="424" actId="20577"/>
        <pc:sldMkLst>
          <pc:docMk/>
          <pc:sldMk cId="2267002222" sldId="379"/>
        </pc:sldMkLst>
        <pc:spChg chg="mod">
          <ac:chgData name="Rosmorduc Vinca" userId="ad80fc01-cf55-4376-a825-a887c8046f05" providerId="ADAL" clId="{1ABE0640-BB83-41EB-A53C-0B3276C405C2}" dt="2021-08-05T14:29:36.960" v="424" actId="20577"/>
          <ac:spMkLst>
            <pc:docMk/>
            <pc:sldMk cId="2267002222" sldId="379"/>
            <ac:spMk id="3" creationId="{59360792-E5CE-4803-9740-6E03264AE002}"/>
          </ac:spMkLst>
        </pc:spChg>
      </pc:sldChg>
      <pc:sldChg chg="modSp add mod">
        <pc:chgData name="Rosmorduc Vinca" userId="ad80fc01-cf55-4376-a825-a887c8046f05" providerId="ADAL" clId="{1ABE0640-BB83-41EB-A53C-0B3276C405C2}" dt="2021-08-05T14:29:55.693" v="439" actId="20577"/>
        <pc:sldMkLst>
          <pc:docMk/>
          <pc:sldMk cId="2256182818" sldId="380"/>
        </pc:sldMkLst>
        <pc:spChg chg="mod">
          <ac:chgData name="Rosmorduc Vinca" userId="ad80fc01-cf55-4376-a825-a887c8046f05" providerId="ADAL" clId="{1ABE0640-BB83-41EB-A53C-0B3276C405C2}" dt="2021-08-05T14:29:55.693" v="439" actId="20577"/>
          <ac:spMkLst>
            <pc:docMk/>
            <pc:sldMk cId="2256182818" sldId="380"/>
            <ac:spMk id="3" creationId="{59360792-E5CE-4803-9740-6E03264AE002}"/>
          </ac:spMkLst>
        </pc:spChg>
      </pc:sldChg>
      <pc:sldChg chg="modSp new mod">
        <pc:chgData name="Rosmorduc Vinca" userId="ad80fc01-cf55-4376-a825-a887c8046f05" providerId="ADAL" clId="{1ABE0640-BB83-41EB-A53C-0B3276C405C2}" dt="2021-08-05T14:30:38.857" v="507" actId="20577"/>
        <pc:sldMkLst>
          <pc:docMk/>
          <pc:sldMk cId="202270096" sldId="381"/>
        </pc:sldMkLst>
        <pc:spChg chg="mod">
          <ac:chgData name="Rosmorduc Vinca" userId="ad80fc01-cf55-4376-a825-a887c8046f05" providerId="ADAL" clId="{1ABE0640-BB83-41EB-A53C-0B3276C405C2}" dt="2021-08-05T14:30:38.857" v="507" actId="20577"/>
          <ac:spMkLst>
            <pc:docMk/>
            <pc:sldMk cId="202270096" sldId="381"/>
            <ac:spMk id="2" creationId="{18D5211A-DF7C-471F-A5EF-D3597C20D801}"/>
          </ac:spMkLst>
        </pc:spChg>
      </pc:sldChg>
    </pc:docChg>
  </pc:docChgLst>
  <pc:docChgLst>
    <pc:chgData name="Rosmorduc Vinca" userId="ad80fc01-cf55-4376-a825-a887c8046f05" providerId="ADAL" clId="{59CEAABD-DB88-4E9F-AE5A-681F6B73C5B0}"/>
    <pc:docChg chg="undo custSel modSld">
      <pc:chgData name="Rosmorduc Vinca" userId="ad80fc01-cf55-4376-a825-a887c8046f05" providerId="ADAL" clId="{59CEAABD-DB88-4E9F-AE5A-681F6B73C5B0}" dt="2021-08-11T08:46:21.195" v="10" actId="14100"/>
      <pc:docMkLst>
        <pc:docMk/>
      </pc:docMkLst>
      <pc:sldChg chg="modSp mod">
        <pc:chgData name="Rosmorduc Vinca" userId="ad80fc01-cf55-4376-a825-a887c8046f05" providerId="ADAL" clId="{59CEAABD-DB88-4E9F-AE5A-681F6B73C5B0}" dt="2021-08-11T08:46:21.195" v="10" actId="14100"/>
        <pc:sldMkLst>
          <pc:docMk/>
          <pc:sldMk cId="1239265639" sldId="265"/>
        </pc:sldMkLst>
        <pc:spChg chg="mod">
          <ac:chgData name="Rosmorduc Vinca" userId="ad80fc01-cf55-4376-a825-a887c8046f05" providerId="ADAL" clId="{59CEAABD-DB88-4E9F-AE5A-681F6B73C5B0}" dt="2021-08-11T08:46:21.195" v="10" actId="14100"/>
          <ac:spMkLst>
            <pc:docMk/>
            <pc:sldMk cId="1239265639" sldId="265"/>
            <ac:spMk id="4" creationId="{FC08C457-F0D3-447C-90A9-8ABC0A415BCC}"/>
          </ac:spMkLst>
        </pc:spChg>
        <pc:picChg chg="mod">
          <ac:chgData name="Rosmorduc Vinca" userId="ad80fc01-cf55-4376-a825-a887c8046f05" providerId="ADAL" clId="{59CEAABD-DB88-4E9F-AE5A-681F6B73C5B0}" dt="2021-08-11T08:46:02.140" v="3" actId="1076"/>
          <ac:picMkLst>
            <pc:docMk/>
            <pc:sldMk cId="1239265639" sldId="265"/>
            <ac:picMk id="6" creationId="{CD11D0C6-4E3A-44E4-845E-ACE14118A80D}"/>
          </ac:picMkLst>
        </pc:picChg>
      </pc:sldChg>
    </pc:docChg>
  </pc:docChgLst>
  <pc:docChgLst>
    <pc:chgData name="Rosmorduc Vinca" userId="ad80fc01-cf55-4376-a825-a887c8046f05" providerId="ADAL" clId="{44C35E99-6E53-4D85-9BA0-04B27ECE9643}"/>
    <pc:docChg chg="modSld modMainMaster">
      <pc:chgData name="Rosmorduc Vinca" userId="ad80fc01-cf55-4376-a825-a887c8046f05" providerId="ADAL" clId="{44C35E99-6E53-4D85-9BA0-04B27ECE9643}" dt="2020-11-16T09:21:29.080" v="7" actId="14100"/>
      <pc:docMkLst>
        <pc:docMk/>
      </pc:docMkLst>
      <pc:sldChg chg="addSp modSp mod">
        <pc:chgData name="Rosmorduc Vinca" userId="ad80fc01-cf55-4376-a825-a887c8046f05" providerId="ADAL" clId="{44C35E99-6E53-4D85-9BA0-04B27ECE9643}" dt="2020-11-16T09:21:16.870" v="5"/>
        <pc:sldMkLst>
          <pc:docMk/>
          <pc:sldMk cId="1239265639" sldId="265"/>
        </pc:sldMkLst>
        <pc:spChg chg="mod">
          <ac:chgData name="Rosmorduc Vinca" userId="ad80fc01-cf55-4376-a825-a887c8046f05" providerId="ADAL" clId="{44C35E99-6E53-4D85-9BA0-04B27ECE9643}" dt="2020-11-16T09:20:59.703" v="4" actId="1076"/>
          <ac:spMkLst>
            <pc:docMk/>
            <pc:sldMk cId="1239265639" sldId="265"/>
            <ac:spMk id="4" creationId="{FC08C457-F0D3-447C-90A9-8ABC0A415BCC}"/>
          </ac:spMkLst>
        </pc:spChg>
        <pc:grpChg chg="add">
          <ac:chgData name="Rosmorduc Vinca" userId="ad80fc01-cf55-4376-a825-a887c8046f05" providerId="ADAL" clId="{44C35E99-6E53-4D85-9BA0-04B27ECE9643}" dt="2020-11-16T09:21:16.870" v="5"/>
          <ac:grpSpMkLst>
            <pc:docMk/>
            <pc:sldMk cId="1239265639" sldId="265"/>
            <ac:grpSpMk id="7" creationId="{89D1A724-957D-497E-A789-3954D7FAE0B7}"/>
          </ac:grpSpMkLst>
        </pc:grpChg>
        <pc:picChg chg="add ord">
          <ac:chgData name="Rosmorduc Vinca" userId="ad80fc01-cf55-4376-a825-a887c8046f05" providerId="ADAL" clId="{44C35E99-6E53-4D85-9BA0-04B27ECE9643}" dt="2020-11-16T09:20:44.431" v="1" actId="167"/>
          <ac:picMkLst>
            <pc:docMk/>
            <pc:sldMk cId="1239265639" sldId="265"/>
            <ac:picMk id="6" creationId="{CD11D0C6-4E3A-44E4-845E-ACE14118A80D}"/>
          </ac:picMkLst>
        </pc:picChg>
      </pc:sldChg>
      <pc:sldMasterChg chg="addSp modSp mod">
        <pc:chgData name="Rosmorduc Vinca" userId="ad80fc01-cf55-4376-a825-a887c8046f05" providerId="ADAL" clId="{44C35E99-6E53-4D85-9BA0-04B27ECE9643}" dt="2020-11-16T09:21:29.080" v="7" actId="14100"/>
        <pc:sldMasterMkLst>
          <pc:docMk/>
          <pc:sldMasterMk cId="528810984" sldId="2147483648"/>
        </pc:sldMasterMkLst>
        <pc:spChg chg="mod">
          <ac:chgData name="Rosmorduc Vinca" userId="ad80fc01-cf55-4376-a825-a887c8046f05" providerId="ADAL" clId="{44C35E99-6E53-4D85-9BA0-04B27ECE9643}" dt="2020-11-16T09:21:29.080" v="7" actId="14100"/>
          <ac:spMkLst>
            <pc:docMk/>
            <pc:sldMasterMk cId="528810984" sldId="2147483648"/>
            <ac:spMk id="4" creationId="{3DBF1255-BAF3-4236-8EFC-79E3CC58CAEB}"/>
          </ac:spMkLst>
        </pc:spChg>
        <pc:grpChg chg="add">
          <ac:chgData name="Rosmorduc Vinca" userId="ad80fc01-cf55-4376-a825-a887c8046f05" providerId="ADAL" clId="{44C35E99-6E53-4D85-9BA0-04B27ECE9643}" dt="2020-11-16T09:21:26.016" v="6"/>
          <ac:grpSpMkLst>
            <pc:docMk/>
            <pc:sldMasterMk cId="528810984" sldId="2147483648"/>
            <ac:grpSpMk id="7" creationId="{605B611A-170C-4B96-9781-C9A42D97047A}"/>
          </ac:grpSpMkLst>
        </pc:grpChg>
      </pc:sldMasterChg>
    </pc:docChg>
  </pc:docChgLst>
  <pc:docChgLst>
    <pc:chgData name="Rosmorduc Vinca" userId="ad80fc01-cf55-4376-a825-a887c8046f05" providerId="ADAL" clId="{ADF3B971-3AA4-44D4-86DB-F04076C96147}"/>
    <pc:docChg chg="modSld">
      <pc:chgData name="Rosmorduc Vinca" userId="ad80fc01-cf55-4376-a825-a887c8046f05" providerId="ADAL" clId="{ADF3B971-3AA4-44D4-86DB-F04076C96147}" dt="2022-05-10T13:07:12.304" v="31"/>
      <pc:docMkLst>
        <pc:docMk/>
      </pc:docMkLst>
      <pc:sldChg chg="modNotesTx">
        <pc:chgData name="Rosmorduc Vinca" userId="ad80fc01-cf55-4376-a825-a887c8046f05" providerId="ADAL" clId="{ADF3B971-3AA4-44D4-86DB-F04076C96147}" dt="2022-05-10T13:05:26.464" v="0"/>
        <pc:sldMkLst>
          <pc:docMk/>
          <pc:sldMk cId="1239265639" sldId="265"/>
        </pc:sldMkLst>
      </pc:sldChg>
      <pc:sldChg chg="modNotesTx">
        <pc:chgData name="Rosmorduc Vinca" userId="ad80fc01-cf55-4376-a825-a887c8046f05" providerId="ADAL" clId="{ADF3B971-3AA4-44D4-86DB-F04076C96147}" dt="2022-05-10T13:06:30.967" v="17"/>
        <pc:sldMkLst>
          <pc:docMk/>
          <pc:sldMk cId="299640499" sldId="355"/>
        </pc:sldMkLst>
      </pc:sldChg>
      <pc:sldChg chg="modNotesTx">
        <pc:chgData name="Rosmorduc Vinca" userId="ad80fc01-cf55-4376-a825-a887c8046f05" providerId="ADAL" clId="{ADF3B971-3AA4-44D4-86DB-F04076C96147}" dt="2022-05-10T13:06:06.311" v="10"/>
        <pc:sldMkLst>
          <pc:docMk/>
          <pc:sldMk cId="976094216" sldId="362"/>
        </pc:sldMkLst>
      </pc:sldChg>
      <pc:sldChg chg="modNotesTx">
        <pc:chgData name="Rosmorduc Vinca" userId="ad80fc01-cf55-4376-a825-a887c8046f05" providerId="ADAL" clId="{ADF3B971-3AA4-44D4-86DB-F04076C96147}" dt="2022-05-10T13:06:59.304" v="26"/>
        <pc:sldMkLst>
          <pc:docMk/>
          <pc:sldMk cId="145009359" sldId="363"/>
        </pc:sldMkLst>
      </pc:sldChg>
      <pc:sldChg chg="modNotesTx">
        <pc:chgData name="Rosmorduc Vinca" userId="ad80fc01-cf55-4376-a825-a887c8046f05" providerId="ADAL" clId="{ADF3B971-3AA4-44D4-86DB-F04076C96147}" dt="2022-05-10T13:07:09.632" v="30"/>
        <pc:sldMkLst>
          <pc:docMk/>
          <pc:sldMk cId="1315643358" sldId="365"/>
        </pc:sldMkLst>
      </pc:sldChg>
      <pc:sldChg chg="modNotesTx">
        <pc:chgData name="Rosmorduc Vinca" userId="ad80fc01-cf55-4376-a825-a887c8046f05" providerId="ADAL" clId="{ADF3B971-3AA4-44D4-86DB-F04076C96147}" dt="2022-05-10T13:07:12.304" v="31"/>
        <pc:sldMkLst>
          <pc:docMk/>
          <pc:sldMk cId="1985693380" sldId="366"/>
        </pc:sldMkLst>
      </pc:sldChg>
      <pc:sldChg chg="modNotesTx">
        <pc:chgData name="Rosmorduc Vinca" userId="ad80fc01-cf55-4376-a825-a887c8046f05" providerId="ADAL" clId="{ADF3B971-3AA4-44D4-86DB-F04076C96147}" dt="2022-05-10T13:05:29.359" v="1"/>
        <pc:sldMkLst>
          <pc:docMk/>
          <pc:sldMk cId="1096520811" sldId="369"/>
        </pc:sldMkLst>
      </pc:sldChg>
      <pc:sldChg chg="modNotesTx">
        <pc:chgData name="Rosmorduc Vinca" userId="ad80fc01-cf55-4376-a825-a887c8046f05" providerId="ADAL" clId="{ADF3B971-3AA4-44D4-86DB-F04076C96147}" dt="2022-05-10T13:05:32.168" v="2"/>
        <pc:sldMkLst>
          <pc:docMk/>
          <pc:sldMk cId="3899884741" sldId="370"/>
        </pc:sldMkLst>
      </pc:sldChg>
      <pc:sldChg chg="modNotesTx">
        <pc:chgData name="Rosmorduc Vinca" userId="ad80fc01-cf55-4376-a825-a887c8046f05" providerId="ADAL" clId="{ADF3B971-3AA4-44D4-86DB-F04076C96147}" dt="2022-05-10T13:05:37.064" v="4"/>
        <pc:sldMkLst>
          <pc:docMk/>
          <pc:sldMk cId="1184145996" sldId="371"/>
        </pc:sldMkLst>
      </pc:sldChg>
      <pc:sldChg chg="modNotesTx">
        <pc:chgData name="Rosmorduc Vinca" userId="ad80fc01-cf55-4376-a825-a887c8046f05" providerId="ADAL" clId="{ADF3B971-3AA4-44D4-86DB-F04076C96147}" dt="2022-05-10T13:05:34.703" v="3"/>
        <pc:sldMkLst>
          <pc:docMk/>
          <pc:sldMk cId="3192978404" sldId="372"/>
        </pc:sldMkLst>
      </pc:sldChg>
      <pc:sldChg chg="modNotesTx">
        <pc:chgData name="Rosmorduc Vinca" userId="ad80fc01-cf55-4376-a825-a887c8046f05" providerId="ADAL" clId="{ADF3B971-3AA4-44D4-86DB-F04076C96147}" dt="2022-05-10T13:05:39.511" v="5"/>
        <pc:sldMkLst>
          <pc:docMk/>
          <pc:sldMk cId="462555122" sldId="374"/>
        </pc:sldMkLst>
      </pc:sldChg>
      <pc:sldChg chg="modNotesTx">
        <pc:chgData name="Rosmorduc Vinca" userId="ad80fc01-cf55-4376-a825-a887c8046f05" providerId="ADAL" clId="{ADF3B971-3AA4-44D4-86DB-F04076C96147}" dt="2022-05-10T13:05:49.696" v="6"/>
        <pc:sldMkLst>
          <pc:docMk/>
          <pc:sldMk cId="1074696204" sldId="378"/>
        </pc:sldMkLst>
      </pc:sldChg>
      <pc:sldChg chg="modNotesTx">
        <pc:chgData name="Rosmorduc Vinca" userId="ad80fc01-cf55-4376-a825-a887c8046f05" providerId="ADAL" clId="{ADF3B971-3AA4-44D4-86DB-F04076C96147}" dt="2022-05-10T13:06:15.938" v="12" actId="20577"/>
        <pc:sldMkLst>
          <pc:docMk/>
          <pc:sldMk cId="202270096" sldId="381"/>
        </pc:sldMkLst>
      </pc:sldChg>
      <pc:sldChg chg="modNotesTx">
        <pc:chgData name="Rosmorduc Vinca" userId="ad80fc01-cf55-4376-a825-a887c8046f05" providerId="ADAL" clId="{ADF3B971-3AA4-44D4-86DB-F04076C96147}" dt="2022-05-10T13:06:55.553" v="25"/>
        <pc:sldMkLst>
          <pc:docMk/>
          <pc:sldMk cId="2834688459" sldId="383"/>
        </pc:sldMkLst>
      </pc:sldChg>
      <pc:sldChg chg="modNotesTx">
        <pc:chgData name="Rosmorduc Vinca" userId="ad80fc01-cf55-4376-a825-a887c8046f05" providerId="ADAL" clId="{ADF3B971-3AA4-44D4-86DB-F04076C96147}" dt="2022-05-10T13:07:06.624" v="29"/>
        <pc:sldMkLst>
          <pc:docMk/>
          <pc:sldMk cId="2470984274" sldId="389"/>
        </pc:sldMkLst>
      </pc:sldChg>
      <pc:sldChg chg="modNotesTx">
        <pc:chgData name="Rosmorduc Vinca" userId="ad80fc01-cf55-4376-a825-a887c8046f05" providerId="ADAL" clId="{ADF3B971-3AA4-44D4-86DB-F04076C96147}" dt="2022-05-10T13:06:47.072" v="23"/>
        <pc:sldMkLst>
          <pc:docMk/>
          <pc:sldMk cId="4024311149" sldId="390"/>
        </pc:sldMkLst>
      </pc:sldChg>
      <pc:sldChg chg="modNotesTx">
        <pc:chgData name="Rosmorduc Vinca" userId="ad80fc01-cf55-4376-a825-a887c8046f05" providerId="ADAL" clId="{ADF3B971-3AA4-44D4-86DB-F04076C96147}" dt="2022-05-10T13:06:44.257" v="22"/>
        <pc:sldMkLst>
          <pc:docMk/>
          <pc:sldMk cId="2349362153" sldId="391"/>
        </pc:sldMkLst>
      </pc:sldChg>
      <pc:sldChg chg="modNotesTx">
        <pc:chgData name="Rosmorduc Vinca" userId="ad80fc01-cf55-4376-a825-a887c8046f05" providerId="ADAL" clId="{ADF3B971-3AA4-44D4-86DB-F04076C96147}" dt="2022-05-10T13:05:51.831" v="7"/>
        <pc:sldMkLst>
          <pc:docMk/>
          <pc:sldMk cId="4146131359" sldId="392"/>
        </pc:sldMkLst>
      </pc:sldChg>
      <pc:sldChg chg="modNotesTx">
        <pc:chgData name="Rosmorduc Vinca" userId="ad80fc01-cf55-4376-a825-a887c8046f05" providerId="ADAL" clId="{ADF3B971-3AA4-44D4-86DB-F04076C96147}" dt="2022-05-10T13:07:02.144" v="27"/>
        <pc:sldMkLst>
          <pc:docMk/>
          <pc:sldMk cId="1015967802" sldId="393"/>
        </pc:sldMkLst>
      </pc:sldChg>
      <pc:sldChg chg="modNotesTx">
        <pc:chgData name="Rosmorduc Vinca" userId="ad80fc01-cf55-4376-a825-a887c8046f05" providerId="ADAL" clId="{ADF3B971-3AA4-44D4-86DB-F04076C96147}" dt="2022-05-10T13:07:04.312" v="28"/>
        <pc:sldMkLst>
          <pc:docMk/>
          <pc:sldMk cId="599806290" sldId="394"/>
        </pc:sldMkLst>
      </pc:sldChg>
      <pc:sldChg chg="modNotesTx">
        <pc:chgData name="Rosmorduc Vinca" userId="ad80fc01-cf55-4376-a825-a887c8046f05" providerId="ADAL" clId="{ADF3B971-3AA4-44D4-86DB-F04076C96147}" dt="2022-05-10T13:06:25.426" v="15" actId="20577"/>
        <pc:sldMkLst>
          <pc:docMk/>
          <pc:sldMk cId="97603277" sldId="395"/>
        </pc:sldMkLst>
      </pc:sldChg>
      <pc:sldChg chg="modNotesTx">
        <pc:chgData name="Rosmorduc Vinca" userId="ad80fc01-cf55-4376-a825-a887c8046f05" providerId="ADAL" clId="{ADF3B971-3AA4-44D4-86DB-F04076C96147}" dt="2022-05-10T13:06:36.213" v="19"/>
        <pc:sldMkLst>
          <pc:docMk/>
          <pc:sldMk cId="1341479347" sldId="396"/>
        </pc:sldMkLst>
      </pc:sldChg>
      <pc:sldChg chg="modNotesTx">
        <pc:chgData name="Rosmorduc Vinca" userId="ad80fc01-cf55-4376-a825-a887c8046f05" providerId="ADAL" clId="{ADF3B971-3AA4-44D4-86DB-F04076C96147}" dt="2022-05-10T13:05:58.851" v="9" actId="20577"/>
        <pc:sldMkLst>
          <pc:docMk/>
          <pc:sldMk cId="2363796531" sldId="397"/>
        </pc:sldMkLst>
      </pc:sldChg>
      <pc:sldChg chg="modNotesTx">
        <pc:chgData name="Rosmorduc Vinca" userId="ad80fc01-cf55-4376-a825-a887c8046f05" providerId="ADAL" clId="{ADF3B971-3AA4-44D4-86DB-F04076C96147}" dt="2022-05-10T13:06:42.241" v="21"/>
        <pc:sldMkLst>
          <pc:docMk/>
          <pc:sldMk cId="2962374914" sldId="398"/>
        </pc:sldMkLst>
      </pc:sldChg>
      <pc:sldChg chg="modNotesTx">
        <pc:chgData name="Rosmorduc Vinca" userId="ad80fc01-cf55-4376-a825-a887c8046f05" providerId="ADAL" clId="{ADF3B971-3AA4-44D4-86DB-F04076C96147}" dt="2022-05-10T13:06:18.648" v="13"/>
        <pc:sldMkLst>
          <pc:docMk/>
          <pc:sldMk cId="673098018" sldId="399"/>
        </pc:sldMkLst>
      </pc:sldChg>
      <pc:sldChg chg="modNotesTx">
        <pc:chgData name="Rosmorduc Vinca" userId="ad80fc01-cf55-4376-a825-a887c8046f05" providerId="ADAL" clId="{ADF3B971-3AA4-44D4-86DB-F04076C96147}" dt="2022-05-10T13:06:39.240" v="20"/>
        <pc:sldMkLst>
          <pc:docMk/>
          <pc:sldMk cId="1171630652" sldId="400"/>
        </pc:sldMkLst>
      </pc:sldChg>
      <pc:sldChg chg="modNotesTx">
        <pc:chgData name="Rosmorduc Vinca" userId="ad80fc01-cf55-4376-a825-a887c8046f05" providerId="ADAL" clId="{ADF3B971-3AA4-44D4-86DB-F04076C96147}" dt="2022-05-10T13:06:51.808" v="24"/>
        <pc:sldMkLst>
          <pc:docMk/>
          <pc:sldMk cId="3163335873" sldId="401"/>
        </pc:sldMkLst>
      </pc:sldChg>
      <pc:sldChg chg="modNotesTx">
        <pc:chgData name="Rosmorduc Vinca" userId="ad80fc01-cf55-4376-a825-a887c8046f05" providerId="ADAL" clId="{ADF3B971-3AA4-44D4-86DB-F04076C96147}" dt="2022-05-10T13:06:28.416" v="16"/>
        <pc:sldMkLst>
          <pc:docMk/>
          <pc:sldMk cId="3980430457" sldId="402"/>
        </pc:sldMkLst>
      </pc:sldChg>
      <pc:sldChg chg="modNotesTx">
        <pc:chgData name="Rosmorduc Vinca" userId="ad80fc01-cf55-4376-a825-a887c8046f05" providerId="ADAL" clId="{ADF3B971-3AA4-44D4-86DB-F04076C96147}" dt="2022-05-10T13:06:33.837" v="18"/>
        <pc:sldMkLst>
          <pc:docMk/>
          <pc:sldMk cId="162487982" sldId="403"/>
        </pc:sldMkLst>
      </pc:sldChg>
    </pc:docChg>
  </pc:docChgLst>
  <pc:docChgLst>
    <pc:chgData name="Rosmorduc Vinca" userId="ad80fc01-cf55-4376-a825-a887c8046f05" providerId="ADAL" clId="{AD0D4C50-070F-4E3C-8541-16657B5A2958}"/>
    <pc:docChg chg="custSel modSld">
      <pc:chgData name="Rosmorduc Vinca" userId="ad80fc01-cf55-4376-a825-a887c8046f05" providerId="ADAL" clId="{AD0D4C50-070F-4E3C-8541-16657B5A2958}" dt="2020-06-25T14:41:54.360" v="650" actId="20577"/>
      <pc:docMkLst>
        <pc:docMk/>
      </pc:docMkLst>
      <pc:sldChg chg="modNotesTx">
        <pc:chgData name="Rosmorduc Vinca" userId="ad80fc01-cf55-4376-a825-a887c8046f05" providerId="ADAL" clId="{AD0D4C50-070F-4E3C-8541-16657B5A2958}" dt="2020-06-25T14:37:04.841" v="372" actId="20577"/>
        <pc:sldMkLst>
          <pc:docMk/>
          <pc:sldMk cId="282809392" sldId="361"/>
        </pc:sldMkLst>
      </pc:sldChg>
      <pc:sldChg chg="modSp mod modNotesTx">
        <pc:chgData name="Rosmorduc Vinca" userId="ad80fc01-cf55-4376-a825-a887c8046f05" providerId="ADAL" clId="{AD0D4C50-070F-4E3C-8541-16657B5A2958}" dt="2020-06-25T14:41:54.360" v="650" actId="20577"/>
        <pc:sldMkLst>
          <pc:docMk/>
          <pc:sldMk cId="976094216" sldId="362"/>
        </pc:sldMkLst>
        <pc:picChg chg="mod">
          <ac:chgData name="Rosmorduc Vinca" userId="ad80fc01-cf55-4376-a825-a887c8046f05" providerId="ADAL" clId="{AD0D4C50-070F-4E3C-8541-16657B5A2958}" dt="2020-06-25T14:37:19.569" v="374" actId="14100"/>
          <ac:picMkLst>
            <pc:docMk/>
            <pc:sldMk cId="976094216" sldId="362"/>
            <ac:picMk id="3" creationId="{758C1908-1742-435F-B425-95B426308ADC}"/>
          </ac:picMkLst>
        </pc:picChg>
      </pc:sldChg>
    </pc:docChg>
  </pc:docChgLst>
  <pc:docChgLst>
    <pc:chgData name="Rosmorduc Vinca" userId="ad80fc01-cf55-4376-a825-a887c8046f05" providerId="ADAL" clId="{FB4DCB44-4971-4E9A-96A8-496D76F09DF5}"/>
    <pc:docChg chg="delSld">
      <pc:chgData name="Rosmorduc Vinca" userId="ad80fc01-cf55-4376-a825-a887c8046f05" providerId="ADAL" clId="{FB4DCB44-4971-4E9A-96A8-496D76F09DF5}" dt="2021-08-19T14:42:59.328" v="0" actId="47"/>
      <pc:docMkLst>
        <pc:docMk/>
      </pc:docMkLst>
      <pc:sldChg chg="del">
        <pc:chgData name="Rosmorduc Vinca" userId="ad80fc01-cf55-4376-a825-a887c8046f05" providerId="ADAL" clId="{FB4DCB44-4971-4E9A-96A8-496D76F09DF5}" dt="2021-08-19T14:42:59.328" v="0" actId="47"/>
        <pc:sldMkLst>
          <pc:docMk/>
          <pc:sldMk cId="2474503981" sldId="373"/>
        </pc:sldMkLst>
      </pc:sldChg>
    </pc:docChg>
  </pc:docChgLst>
  <pc:docChgLst>
    <pc:chgData name="Rosmorduc Vinca" userId="ad80fc01-cf55-4376-a825-a887c8046f05" providerId="ADAL" clId="{C29A9E01-AE9F-473C-942D-1069D73B474B}"/>
    <pc:docChg chg="modSld">
      <pc:chgData name="Rosmorduc Vinca" userId="ad80fc01-cf55-4376-a825-a887c8046f05" providerId="ADAL" clId="{C29A9E01-AE9F-473C-942D-1069D73B474B}" dt="2021-08-19T06:45:52.830" v="19" actId="20577"/>
      <pc:docMkLst>
        <pc:docMk/>
      </pc:docMkLst>
      <pc:sldChg chg="modSp mod">
        <pc:chgData name="Rosmorduc Vinca" userId="ad80fc01-cf55-4376-a825-a887c8046f05" providerId="ADAL" clId="{C29A9E01-AE9F-473C-942D-1069D73B474B}" dt="2021-08-19T06:45:52.830" v="19" actId="20577"/>
        <pc:sldMkLst>
          <pc:docMk/>
          <pc:sldMk cId="948505854" sldId="312"/>
        </pc:sldMkLst>
        <pc:spChg chg="mod">
          <ac:chgData name="Rosmorduc Vinca" userId="ad80fc01-cf55-4376-a825-a887c8046f05" providerId="ADAL" clId="{C29A9E01-AE9F-473C-942D-1069D73B474B}" dt="2021-08-19T06:45:52.830" v="19" actId="20577"/>
          <ac:spMkLst>
            <pc:docMk/>
            <pc:sldMk cId="948505854" sldId="312"/>
            <ac:spMk id="2" creationId="{DB001924-CB04-4842-B593-09E791D7E647}"/>
          </ac:spMkLst>
        </pc:spChg>
      </pc:sldChg>
      <pc:sldChg chg="modSp mod">
        <pc:chgData name="Rosmorduc Vinca" userId="ad80fc01-cf55-4376-a825-a887c8046f05" providerId="ADAL" clId="{C29A9E01-AE9F-473C-942D-1069D73B474B}" dt="2021-08-19T06:44:49.676" v="10" actId="6549"/>
        <pc:sldMkLst>
          <pc:docMk/>
          <pc:sldMk cId="1096520811" sldId="369"/>
        </pc:sldMkLst>
        <pc:spChg chg="mod">
          <ac:chgData name="Rosmorduc Vinca" userId="ad80fc01-cf55-4376-a825-a887c8046f05" providerId="ADAL" clId="{C29A9E01-AE9F-473C-942D-1069D73B474B}" dt="2021-08-19T06:44:49.676" v="10" actId="6549"/>
          <ac:spMkLst>
            <pc:docMk/>
            <pc:sldMk cId="1096520811" sldId="369"/>
            <ac:spMk id="4" creationId="{020CD7E8-CC3B-48AB-9FAD-E3925DBA8435}"/>
          </ac:spMkLst>
        </pc:spChg>
      </pc:sldChg>
      <pc:sldChg chg="modSp mod">
        <pc:chgData name="Rosmorduc Vinca" userId="ad80fc01-cf55-4376-a825-a887c8046f05" providerId="ADAL" clId="{C29A9E01-AE9F-473C-942D-1069D73B474B}" dt="2021-08-19T06:44:56.830" v="11"/>
        <pc:sldMkLst>
          <pc:docMk/>
          <pc:sldMk cId="3899884741" sldId="370"/>
        </pc:sldMkLst>
        <pc:spChg chg="mod">
          <ac:chgData name="Rosmorduc Vinca" userId="ad80fc01-cf55-4376-a825-a887c8046f05" providerId="ADAL" clId="{C29A9E01-AE9F-473C-942D-1069D73B474B}" dt="2021-08-19T06:44:56.830" v="11"/>
          <ac:spMkLst>
            <pc:docMk/>
            <pc:sldMk cId="3899884741" sldId="370"/>
            <ac:spMk id="2" creationId="{84C9EEC0-60E5-4455-B3C8-DCB21F77957C}"/>
          </ac:spMkLst>
        </pc:spChg>
      </pc:sldChg>
      <pc:sldChg chg="modSp mod">
        <pc:chgData name="Rosmorduc Vinca" userId="ad80fc01-cf55-4376-a825-a887c8046f05" providerId="ADAL" clId="{C29A9E01-AE9F-473C-942D-1069D73B474B}" dt="2021-08-19T06:45:01.500" v="12"/>
        <pc:sldMkLst>
          <pc:docMk/>
          <pc:sldMk cId="1184145996" sldId="371"/>
        </pc:sldMkLst>
        <pc:spChg chg="mod">
          <ac:chgData name="Rosmorduc Vinca" userId="ad80fc01-cf55-4376-a825-a887c8046f05" providerId="ADAL" clId="{C29A9E01-AE9F-473C-942D-1069D73B474B}" dt="2021-08-19T06:45:01.500" v="12"/>
          <ac:spMkLst>
            <pc:docMk/>
            <pc:sldMk cId="1184145996" sldId="371"/>
            <ac:spMk id="2" creationId="{62EF06DC-7185-41E9-8CEE-CB31D82C74B3}"/>
          </ac:spMkLst>
        </pc:spChg>
      </pc:sldChg>
      <pc:sldChg chg="modSp mod">
        <pc:chgData name="Rosmorduc Vinca" userId="ad80fc01-cf55-4376-a825-a887c8046f05" providerId="ADAL" clId="{C29A9E01-AE9F-473C-942D-1069D73B474B}" dt="2021-08-19T06:45:06.579" v="13"/>
        <pc:sldMkLst>
          <pc:docMk/>
          <pc:sldMk cId="3192978404" sldId="372"/>
        </pc:sldMkLst>
        <pc:spChg chg="mod">
          <ac:chgData name="Rosmorduc Vinca" userId="ad80fc01-cf55-4376-a825-a887c8046f05" providerId="ADAL" clId="{C29A9E01-AE9F-473C-942D-1069D73B474B}" dt="2021-08-19T06:45:06.579" v="13"/>
          <ac:spMkLst>
            <pc:docMk/>
            <pc:sldMk cId="3192978404" sldId="372"/>
            <ac:spMk id="2" creationId="{CD2ECEF8-E79C-4EA9-9BB4-BAFF012975C9}"/>
          </ac:spMkLst>
        </pc:spChg>
      </pc:sldChg>
      <pc:sldChg chg="modSp mod">
        <pc:chgData name="Rosmorduc Vinca" userId="ad80fc01-cf55-4376-a825-a887c8046f05" providerId="ADAL" clId="{C29A9E01-AE9F-473C-942D-1069D73B474B}" dt="2021-08-19T06:45:10.220" v="14"/>
        <pc:sldMkLst>
          <pc:docMk/>
          <pc:sldMk cId="462555122" sldId="374"/>
        </pc:sldMkLst>
        <pc:spChg chg="mod">
          <ac:chgData name="Rosmorduc Vinca" userId="ad80fc01-cf55-4376-a825-a887c8046f05" providerId="ADAL" clId="{C29A9E01-AE9F-473C-942D-1069D73B474B}" dt="2021-08-19T06:45:10.220" v="14"/>
          <ac:spMkLst>
            <pc:docMk/>
            <pc:sldMk cId="462555122" sldId="374"/>
            <ac:spMk id="2" creationId="{BF63D7CC-9B35-4BC8-8525-724F028F1AC2}"/>
          </ac:spMkLst>
        </pc:spChg>
      </pc:sldChg>
      <pc:sldChg chg="modSp mod">
        <pc:chgData name="Rosmorduc Vinca" userId="ad80fc01-cf55-4376-a825-a887c8046f05" providerId="ADAL" clId="{C29A9E01-AE9F-473C-942D-1069D73B474B}" dt="2021-08-19T06:45:14.608" v="15"/>
        <pc:sldMkLst>
          <pc:docMk/>
          <pc:sldMk cId="1074696204" sldId="378"/>
        </pc:sldMkLst>
        <pc:spChg chg="mod">
          <ac:chgData name="Rosmorduc Vinca" userId="ad80fc01-cf55-4376-a825-a887c8046f05" providerId="ADAL" clId="{C29A9E01-AE9F-473C-942D-1069D73B474B}" dt="2021-08-19T06:45:14.608" v="15"/>
          <ac:spMkLst>
            <pc:docMk/>
            <pc:sldMk cId="1074696204" sldId="378"/>
            <ac:spMk id="2" creationId="{45FF4112-33C3-44DB-BAE8-2470A72EA53F}"/>
          </ac:spMkLst>
        </pc:spChg>
      </pc:sldChg>
    </pc:docChg>
  </pc:docChgLst>
  <pc:docChgLst>
    <pc:chgData name="Rosmorduc Vinca" userId="ad80fc01-cf55-4376-a825-a887c8046f05" providerId="ADAL" clId="{5AB7F960-05FB-4DF4-B280-305206A2155A}"/>
    <pc:docChg chg="undo custSel addSld delSld modSld">
      <pc:chgData name="Rosmorduc Vinca" userId="ad80fc01-cf55-4376-a825-a887c8046f05" providerId="ADAL" clId="{5AB7F960-05FB-4DF4-B280-305206A2155A}" dt="2019-06-05T15:33:09.096" v="1215" actId="1076"/>
      <pc:docMkLst>
        <pc:docMk/>
      </pc:docMkLst>
      <pc:sldChg chg="modSp">
        <pc:chgData name="Rosmorduc Vinca" userId="ad80fc01-cf55-4376-a825-a887c8046f05" providerId="ADAL" clId="{5AB7F960-05FB-4DF4-B280-305206A2155A}" dt="2019-06-05T15:22:25.134" v="476" actId="20577"/>
        <pc:sldMkLst>
          <pc:docMk/>
          <pc:sldMk cId="3368206217" sldId="264"/>
        </pc:sldMkLst>
        <pc:spChg chg="mod">
          <ac:chgData name="Rosmorduc Vinca" userId="ad80fc01-cf55-4376-a825-a887c8046f05" providerId="ADAL" clId="{5AB7F960-05FB-4DF4-B280-305206A2155A}" dt="2019-06-05T15:19:36.560" v="227" actId="20577"/>
          <ac:spMkLst>
            <pc:docMk/>
            <pc:sldMk cId="3368206217" sldId="264"/>
            <ac:spMk id="2" creationId="{18D1D869-2729-44BB-BD26-F27A2003CDCE}"/>
          </ac:spMkLst>
        </pc:spChg>
        <pc:spChg chg="mod">
          <ac:chgData name="Rosmorduc Vinca" userId="ad80fc01-cf55-4376-a825-a887c8046f05" providerId="ADAL" clId="{5AB7F960-05FB-4DF4-B280-305206A2155A}" dt="2019-06-05T15:22:25.134" v="476" actId="20577"/>
          <ac:spMkLst>
            <pc:docMk/>
            <pc:sldMk cId="3368206217" sldId="264"/>
            <ac:spMk id="3" creationId="{752B838E-ADA8-45E5-88D9-8499CA6D87B9}"/>
          </ac:spMkLst>
        </pc:spChg>
      </pc:sldChg>
      <pc:sldChg chg="modSp">
        <pc:chgData name="Rosmorduc Vinca" userId="ad80fc01-cf55-4376-a825-a887c8046f05" providerId="ADAL" clId="{5AB7F960-05FB-4DF4-B280-305206A2155A}" dt="2019-06-05T15:16:34.370" v="56" actId="20577"/>
        <pc:sldMkLst>
          <pc:docMk/>
          <pc:sldMk cId="1239265639" sldId="265"/>
        </pc:sldMkLst>
        <pc:spChg chg="mod">
          <ac:chgData name="Rosmorduc Vinca" userId="ad80fc01-cf55-4376-a825-a887c8046f05" providerId="ADAL" clId="{5AB7F960-05FB-4DF4-B280-305206A2155A}" dt="2019-06-05T15:16:34.370" v="56" actId="20577"/>
          <ac:spMkLst>
            <pc:docMk/>
            <pc:sldMk cId="1239265639" sldId="265"/>
            <ac:spMk id="4" creationId="{FC08C457-F0D3-447C-90A9-8ABC0A415BCC}"/>
          </ac:spMkLst>
        </pc:spChg>
      </pc:sldChg>
      <pc:sldChg chg="modSp">
        <pc:chgData name="Rosmorduc Vinca" userId="ad80fc01-cf55-4376-a825-a887c8046f05" providerId="ADAL" clId="{5AB7F960-05FB-4DF4-B280-305206A2155A}" dt="2019-06-05T15:27:51.843" v="1189" actId="20577"/>
        <pc:sldMkLst>
          <pc:docMk/>
          <pc:sldMk cId="948505854" sldId="312"/>
        </pc:sldMkLst>
        <pc:spChg chg="mod">
          <ac:chgData name="Rosmorduc Vinca" userId="ad80fc01-cf55-4376-a825-a887c8046f05" providerId="ADAL" clId="{5AB7F960-05FB-4DF4-B280-305206A2155A}" dt="2019-06-05T15:22:14.002" v="475"/>
          <ac:spMkLst>
            <pc:docMk/>
            <pc:sldMk cId="948505854" sldId="312"/>
            <ac:spMk id="2" creationId="{DB001924-CB04-4842-B593-09E791D7E647}"/>
          </ac:spMkLst>
        </pc:spChg>
        <pc:spChg chg="mod">
          <ac:chgData name="Rosmorduc Vinca" userId="ad80fc01-cf55-4376-a825-a887c8046f05" providerId="ADAL" clId="{5AB7F960-05FB-4DF4-B280-305206A2155A}" dt="2019-06-05T15:27:51.843" v="1189" actId="20577"/>
          <ac:spMkLst>
            <pc:docMk/>
            <pc:sldMk cId="948505854" sldId="312"/>
            <ac:spMk id="4" creationId="{E75AD8FC-BD52-41FC-8884-D80E05DBEA45}"/>
          </ac:spMkLst>
        </pc:spChg>
      </pc:sldChg>
      <pc:sldChg chg="addSp delSp modSp">
        <pc:chgData name="Rosmorduc Vinca" userId="ad80fc01-cf55-4376-a825-a887c8046f05" providerId="ADAL" clId="{5AB7F960-05FB-4DF4-B280-305206A2155A}" dt="2019-06-05T15:32:12.227" v="1205" actId="1076"/>
        <pc:sldMkLst>
          <pc:docMk/>
          <pc:sldMk cId="3101999732" sldId="336"/>
        </pc:sldMkLst>
        <pc:spChg chg="mod">
          <ac:chgData name="Rosmorduc Vinca" userId="ad80fc01-cf55-4376-a825-a887c8046f05" providerId="ADAL" clId="{5AB7F960-05FB-4DF4-B280-305206A2155A}" dt="2019-06-05T15:21:38.795" v="430"/>
          <ac:spMkLst>
            <pc:docMk/>
            <pc:sldMk cId="3101999732" sldId="336"/>
            <ac:spMk id="35841" creationId="{00000000-0000-0000-0000-000000000000}"/>
          </ac:spMkLst>
        </pc:spChg>
        <pc:graphicFrameChg chg="add mod">
          <ac:chgData name="Rosmorduc Vinca" userId="ad80fc01-cf55-4376-a825-a887c8046f05" providerId="ADAL" clId="{5AB7F960-05FB-4DF4-B280-305206A2155A}" dt="2019-06-05T15:32:12.227" v="1205" actId="1076"/>
          <ac:graphicFrameMkLst>
            <pc:docMk/>
            <pc:sldMk cId="3101999732" sldId="336"/>
            <ac:graphicFrameMk id="2" creationId="{FF3C58B3-35B0-4DE6-862F-AA4B152BCDD5}"/>
          </ac:graphicFrameMkLst>
        </pc:graphicFrameChg>
        <pc:graphicFrameChg chg="del">
          <ac:chgData name="Rosmorduc Vinca" userId="ad80fc01-cf55-4376-a825-a887c8046f05" providerId="ADAL" clId="{5AB7F960-05FB-4DF4-B280-305206A2155A}" dt="2019-06-05T15:32:10.196" v="1204" actId="478"/>
          <ac:graphicFrameMkLst>
            <pc:docMk/>
            <pc:sldMk cId="3101999732" sldId="336"/>
            <ac:graphicFrameMk id="3" creationId="{396F5DB7-EF2E-4D15-BED0-1C7ABC9ED5EC}"/>
          </ac:graphicFrameMkLst>
        </pc:graphicFrameChg>
      </pc:sldChg>
      <pc:sldChg chg="modSp del">
        <pc:chgData name="Rosmorduc Vinca" userId="ad80fc01-cf55-4376-a825-a887c8046f05" providerId="ADAL" clId="{5AB7F960-05FB-4DF4-B280-305206A2155A}" dt="2019-06-05T15:16:41.451" v="58" actId="2696"/>
        <pc:sldMkLst>
          <pc:docMk/>
          <pc:sldMk cId="1011749185" sldId="338"/>
        </pc:sldMkLst>
        <pc:spChg chg="mod">
          <ac:chgData name="Rosmorduc Vinca" userId="ad80fc01-cf55-4376-a825-a887c8046f05" providerId="ADAL" clId="{5AB7F960-05FB-4DF4-B280-305206A2155A}" dt="2019-06-05T15:16:22.260" v="4" actId="27636"/>
          <ac:spMkLst>
            <pc:docMk/>
            <pc:sldMk cId="1011749185" sldId="338"/>
            <ac:spMk id="36865" creationId="{00000000-0000-0000-0000-000000000000}"/>
          </ac:spMkLst>
        </pc:spChg>
      </pc:sldChg>
      <pc:sldChg chg="modSp">
        <pc:chgData name="Rosmorduc Vinca" userId="ad80fc01-cf55-4376-a825-a887c8046f05" providerId="ADAL" clId="{5AB7F960-05FB-4DF4-B280-305206A2155A}" dt="2019-06-05T15:23:19.685" v="643" actId="20577"/>
        <pc:sldMkLst>
          <pc:docMk/>
          <pc:sldMk cId="2544901983" sldId="350"/>
        </pc:sldMkLst>
        <pc:spChg chg="mod">
          <ac:chgData name="Rosmorduc Vinca" userId="ad80fc01-cf55-4376-a825-a887c8046f05" providerId="ADAL" clId="{5AB7F960-05FB-4DF4-B280-305206A2155A}" dt="2019-06-05T15:21:25.704" v="426"/>
          <ac:spMkLst>
            <pc:docMk/>
            <pc:sldMk cId="2544901983" sldId="350"/>
            <ac:spMk id="2" creationId="{00000000-0000-0000-0000-000000000000}"/>
          </ac:spMkLst>
        </pc:spChg>
        <pc:spChg chg="mod">
          <ac:chgData name="Rosmorduc Vinca" userId="ad80fc01-cf55-4376-a825-a887c8046f05" providerId="ADAL" clId="{5AB7F960-05FB-4DF4-B280-305206A2155A}" dt="2019-06-05T15:23:19.685" v="643" actId="20577"/>
          <ac:spMkLst>
            <pc:docMk/>
            <pc:sldMk cId="2544901983" sldId="350"/>
            <ac:spMk id="3076" creationId="{00000000-0000-0000-0000-000000000000}"/>
          </ac:spMkLst>
        </pc:spChg>
      </pc:sldChg>
      <pc:sldChg chg="modSp del">
        <pc:chgData name="Rosmorduc Vinca" userId="ad80fc01-cf55-4376-a825-a887c8046f05" providerId="ADAL" clId="{5AB7F960-05FB-4DF4-B280-305206A2155A}" dt="2019-06-05T15:16:41.435" v="57" actId="2696"/>
        <pc:sldMkLst>
          <pc:docMk/>
          <pc:sldMk cId="4197382369" sldId="352"/>
        </pc:sldMkLst>
        <pc:spChg chg="mod">
          <ac:chgData name="Rosmorduc Vinca" userId="ad80fc01-cf55-4376-a825-a887c8046f05" providerId="ADAL" clId="{5AB7F960-05FB-4DF4-B280-305206A2155A}" dt="2019-06-05T15:16:22.260" v="3" actId="27636"/>
          <ac:spMkLst>
            <pc:docMk/>
            <pc:sldMk cId="4197382369" sldId="352"/>
            <ac:spMk id="2" creationId="{00000000-0000-0000-0000-000000000000}"/>
          </ac:spMkLst>
        </pc:spChg>
      </pc:sldChg>
      <pc:sldChg chg="addSp delSp modSp">
        <pc:chgData name="Rosmorduc Vinca" userId="ad80fc01-cf55-4376-a825-a887c8046f05" providerId="ADAL" clId="{5AB7F960-05FB-4DF4-B280-305206A2155A}" dt="2019-06-05T15:31:24.009" v="1202" actId="1076"/>
        <pc:sldMkLst>
          <pc:docMk/>
          <pc:sldMk cId="3775927452" sldId="353"/>
        </pc:sldMkLst>
        <pc:spChg chg="mod">
          <ac:chgData name="Rosmorduc Vinca" userId="ad80fc01-cf55-4376-a825-a887c8046f05" providerId="ADAL" clId="{5AB7F960-05FB-4DF4-B280-305206A2155A}" dt="2019-06-05T15:21:35.576" v="429"/>
          <ac:spMkLst>
            <pc:docMk/>
            <pc:sldMk cId="3775927452" sldId="353"/>
            <ac:spMk id="2" creationId="{430ABB24-7EC7-4946-95DE-E181F57F6F0F}"/>
          </ac:spMkLst>
        </pc:spChg>
        <pc:graphicFrameChg chg="del">
          <ac:chgData name="Rosmorduc Vinca" userId="ad80fc01-cf55-4376-a825-a887c8046f05" providerId="ADAL" clId="{5AB7F960-05FB-4DF4-B280-305206A2155A}" dt="2019-06-05T15:31:21.431" v="1200" actId="478"/>
          <ac:graphicFrameMkLst>
            <pc:docMk/>
            <pc:sldMk cId="3775927452" sldId="353"/>
            <ac:graphicFrameMk id="3" creationId="{0D332291-AAD4-46F1-897C-2CF512DA1004}"/>
          </ac:graphicFrameMkLst>
        </pc:graphicFrameChg>
        <pc:graphicFrameChg chg="add mod">
          <ac:chgData name="Rosmorduc Vinca" userId="ad80fc01-cf55-4376-a825-a887c8046f05" providerId="ADAL" clId="{5AB7F960-05FB-4DF4-B280-305206A2155A}" dt="2019-06-05T15:31:24.009" v="1202" actId="1076"/>
          <ac:graphicFrameMkLst>
            <pc:docMk/>
            <pc:sldMk cId="3775927452" sldId="353"/>
            <ac:graphicFrameMk id="4" creationId="{F1EFB4E1-0582-49D7-925B-24F92802D367}"/>
          </ac:graphicFrameMkLst>
        </pc:graphicFrameChg>
      </pc:sldChg>
      <pc:sldChg chg="addSp delSp modSp">
        <pc:chgData name="Rosmorduc Vinca" userId="ad80fc01-cf55-4376-a825-a887c8046f05" providerId="ADAL" clId="{5AB7F960-05FB-4DF4-B280-305206A2155A}" dt="2019-06-05T15:30:02.154" v="1193" actId="1076"/>
        <pc:sldMkLst>
          <pc:docMk/>
          <pc:sldMk cId="586371476" sldId="354"/>
        </pc:sldMkLst>
        <pc:spChg chg="mod">
          <ac:chgData name="Rosmorduc Vinca" userId="ad80fc01-cf55-4376-a825-a887c8046f05" providerId="ADAL" clId="{5AB7F960-05FB-4DF4-B280-305206A2155A}" dt="2019-06-05T15:21:33.215" v="428"/>
          <ac:spMkLst>
            <pc:docMk/>
            <pc:sldMk cId="586371476" sldId="354"/>
            <ac:spMk id="2" creationId="{5AD87D86-8C78-4419-B877-703F638BFFA4}"/>
          </ac:spMkLst>
        </pc:spChg>
        <pc:graphicFrameChg chg="del">
          <ac:chgData name="Rosmorduc Vinca" userId="ad80fc01-cf55-4376-a825-a887c8046f05" providerId="ADAL" clId="{5AB7F960-05FB-4DF4-B280-305206A2155A}" dt="2019-06-05T15:29:59.279" v="1191" actId="478"/>
          <ac:graphicFrameMkLst>
            <pc:docMk/>
            <pc:sldMk cId="586371476" sldId="354"/>
            <ac:graphicFrameMk id="3" creationId="{5E27B45A-0744-4765-A4B6-F63F4E02B80E}"/>
          </ac:graphicFrameMkLst>
        </pc:graphicFrameChg>
        <pc:graphicFrameChg chg="add mod">
          <ac:chgData name="Rosmorduc Vinca" userId="ad80fc01-cf55-4376-a825-a887c8046f05" providerId="ADAL" clId="{5AB7F960-05FB-4DF4-B280-305206A2155A}" dt="2019-06-05T15:30:02.154" v="1193" actId="1076"/>
          <ac:graphicFrameMkLst>
            <pc:docMk/>
            <pc:sldMk cId="586371476" sldId="354"/>
            <ac:graphicFrameMk id="4" creationId="{A4E51B7E-D955-48E1-801E-6D8923ADD034}"/>
          </ac:graphicFrameMkLst>
        </pc:graphicFrameChg>
      </pc:sldChg>
      <pc:sldChg chg="addSp delSp modSp">
        <pc:chgData name="Rosmorduc Vinca" userId="ad80fc01-cf55-4376-a825-a887c8046f05" providerId="ADAL" clId="{5AB7F960-05FB-4DF4-B280-305206A2155A}" dt="2019-06-05T15:33:09.096" v="1215" actId="1076"/>
        <pc:sldMkLst>
          <pc:docMk/>
          <pc:sldMk cId="2171082364" sldId="355"/>
        </pc:sldMkLst>
        <pc:spChg chg="mod">
          <ac:chgData name="Rosmorduc Vinca" userId="ad80fc01-cf55-4376-a825-a887c8046f05" providerId="ADAL" clId="{5AB7F960-05FB-4DF4-B280-305206A2155A}" dt="2019-06-05T15:21:42.664" v="431"/>
          <ac:spMkLst>
            <pc:docMk/>
            <pc:sldMk cId="2171082364" sldId="355"/>
            <ac:spMk id="2" creationId="{E67A2DB0-9925-409D-84D3-8E344AFB2398}"/>
          </ac:spMkLst>
        </pc:spChg>
        <pc:spChg chg="del">
          <ac:chgData name="Rosmorduc Vinca" userId="ad80fc01-cf55-4376-a825-a887c8046f05" providerId="ADAL" clId="{5AB7F960-05FB-4DF4-B280-305206A2155A}" dt="2019-06-05T15:32:55.485" v="1209" actId="478"/>
          <ac:spMkLst>
            <pc:docMk/>
            <pc:sldMk cId="2171082364" sldId="355"/>
            <ac:spMk id="3" creationId="{28EB4C69-AE37-4BCA-957B-89CA390B425A}"/>
          </ac:spMkLst>
        </pc:spChg>
        <pc:graphicFrameChg chg="del">
          <ac:chgData name="Rosmorduc Vinca" userId="ad80fc01-cf55-4376-a825-a887c8046f05" providerId="ADAL" clId="{5AB7F960-05FB-4DF4-B280-305206A2155A}" dt="2019-06-05T15:32:52.032" v="1207" actId="478"/>
          <ac:graphicFrameMkLst>
            <pc:docMk/>
            <pc:sldMk cId="2171082364" sldId="355"/>
            <ac:graphicFrameMk id="4" creationId="{B13965D5-48EF-43AF-88E9-EE0FE2623397}"/>
          </ac:graphicFrameMkLst>
        </pc:graphicFrameChg>
        <pc:graphicFrameChg chg="del">
          <ac:chgData name="Rosmorduc Vinca" userId="ad80fc01-cf55-4376-a825-a887c8046f05" providerId="ADAL" clId="{5AB7F960-05FB-4DF4-B280-305206A2155A}" dt="2019-06-05T15:33:02.573" v="1212" actId="478"/>
          <ac:graphicFrameMkLst>
            <pc:docMk/>
            <pc:sldMk cId="2171082364" sldId="355"/>
            <ac:graphicFrameMk id="5" creationId="{532B47F5-01DF-4878-B585-E340B6D5FA2E}"/>
          </ac:graphicFrameMkLst>
        </pc:graphicFrameChg>
        <pc:graphicFrameChg chg="add mod">
          <ac:chgData name="Rosmorduc Vinca" userId="ad80fc01-cf55-4376-a825-a887c8046f05" providerId="ADAL" clId="{5AB7F960-05FB-4DF4-B280-305206A2155A}" dt="2019-06-05T15:32:53.407" v="1208" actId="1076"/>
          <ac:graphicFrameMkLst>
            <pc:docMk/>
            <pc:sldMk cId="2171082364" sldId="355"/>
            <ac:graphicFrameMk id="6" creationId="{1C5BD818-B4D2-449F-8328-9406DE0FB795}"/>
          </ac:graphicFrameMkLst>
        </pc:graphicFrameChg>
        <pc:graphicFrameChg chg="add mod">
          <ac:chgData name="Rosmorduc Vinca" userId="ad80fc01-cf55-4376-a825-a887c8046f05" providerId="ADAL" clId="{5AB7F960-05FB-4DF4-B280-305206A2155A}" dt="2019-06-05T15:33:09.096" v="1215" actId="1076"/>
          <ac:graphicFrameMkLst>
            <pc:docMk/>
            <pc:sldMk cId="2171082364" sldId="355"/>
            <ac:graphicFrameMk id="7" creationId="{44ECFA6F-BF48-427D-A7B9-407EC1F89DDF}"/>
          </ac:graphicFrameMkLst>
        </pc:graphicFrameChg>
      </pc:sldChg>
      <pc:sldChg chg="addSp delSp modSp">
        <pc:chgData name="Rosmorduc Vinca" userId="ad80fc01-cf55-4376-a825-a887c8046f05" providerId="ADAL" clId="{5AB7F960-05FB-4DF4-B280-305206A2155A}" dt="2019-06-05T15:31:08.004" v="1198" actId="1076"/>
        <pc:sldMkLst>
          <pc:docMk/>
          <pc:sldMk cId="1326447605" sldId="356"/>
        </pc:sldMkLst>
        <pc:spChg chg="mod">
          <ac:chgData name="Rosmorduc Vinca" userId="ad80fc01-cf55-4376-a825-a887c8046f05" providerId="ADAL" clId="{5AB7F960-05FB-4DF4-B280-305206A2155A}" dt="2019-06-05T15:21:29.320" v="427"/>
          <ac:spMkLst>
            <pc:docMk/>
            <pc:sldMk cId="1326447605" sldId="356"/>
            <ac:spMk id="2" creationId="{40508DD3-5C46-4C22-A3C0-CFEA5BEB20D9}"/>
          </ac:spMkLst>
        </pc:spChg>
        <pc:graphicFrameChg chg="del mod">
          <ac:chgData name="Rosmorduc Vinca" userId="ad80fc01-cf55-4376-a825-a887c8046f05" providerId="ADAL" clId="{5AB7F960-05FB-4DF4-B280-305206A2155A}" dt="2019-06-05T15:31:05.055" v="1196" actId="478"/>
          <ac:graphicFrameMkLst>
            <pc:docMk/>
            <pc:sldMk cId="1326447605" sldId="356"/>
            <ac:graphicFrameMk id="3" creationId="{BE8DE7AE-AD90-4670-854E-6BAAF027D477}"/>
          </ac:graphicFrameMkLst>
        </pc:graphicFrameChg>
        <pc:graphicFrameChg chg="add mod">
          <ac:chgData name="Rosmorduc Vinca" userId="ad80fc01-cf55-4376-a825-a887c8046f05" providerId="ADAL" clId="{5AB7F960-05FB-4DF4-B280-305206A2155A}" dt="2019-06-05T15:31:08.004" v="1198" actId="1076"/>
          <ac:graphicFrameMkLst>
            <pc:docMk/>
            <pc:sldMk cId="1326447605" sldId="356"/>
            <ac:graphicFrameMk id="4" creationId="{4EB95F55-A73C-4633-9EE5-A3931B6EC83B}"/>
          </ac:graphicFrameMkLst>
        </pc:graphicFrameChg>
      </pc:sldChg>
      <pc:sldChg chg="modSp">
        <pc:chgData name="Rosmorduc Vinca" userId="ad80fc01-cf55-4376-a825-a887c8046f05" providerId="ADAL" clId="{5AB7F960-05FB-4DF4-B280-305206A2155A}" dt="2019-06-05T15:21:49.844" v="440" actId="20577"/>
        <pc:sldMkLst>
          <pc:docMk/>
          <pc:sldMk cId="1866186919" sldId="357"/>
        </pc:sldMkLst>
        <pc:spChg chg="mod">
          <ac:chgData name="Rosmorduc Vinca" userId="ad80fc01-cf55-4376-a825-a887c8046f05" providerId="ADAL" clId="{5AB7F960-05FB-4DF4-B280-305206A2155A}" dt="2019-06-05T15:21:49.844" v="440" actId="20577"/>
          <ac:spMkLst>
            <pc:docMk/>
            <pc:sldMk cId="1866186919" sldId="357"/>
            <ac:spMk id="2" creationId="{BD699CFC-8F09-4189-A2E8-84BBB446AA62}"/>
          </ac:spMkLst>
        </pc:spChg>
      </pc:sldChg>
      <pc:sldChg chg="modSp">
        <pc:chgData name="Rosmorduc Vinca" userId="ad80fc01-cf55-4376-a825-a887c8046f05" providerId="ADAL" clId="{5AB7F960-05FB-4DF4-B280-305206A2155A}" dt="2019-06-05T15:21:56.813" v="441"/>
        <pc:sldMkLst>
          <pc:docMk/>
          <pc:sldMk cId="306673608" sldId="358"/>
        </pc:sldMkLst>
        <pc:spChg chg="mod">
          <ac:chgData name="Rosmorduc Vinca" userId="ad80fc01-cf55-4376-a825-a887c8046f05" providerId="ADAL" clId="{5AB7F960-05FB-4DF4-B280-305206A2155A}" dt="2019-06-05T15:21:56.813" v="441"/>
          <ac:spMkLst>
            <pc:docMk/>
            <pc:sldMk cId="306673608" sldId="358"/>
            <ac:spMk id="2" creationId="{E48E2532-D339-4007-AA0F-ECF62F90934F}"/>
          </ac:spMkLst>
        </pc:spChg>
      </pc:sldChg>
      <pc:sldChg chg="delSp modSp add">
        <pc:chgData name="Rosmorduc Vinca" userId="ad80fc01-cf55-4376-a825-a887c8046f05" providerId="ADAL" clId="{5AB7F960-05FB-4DF4-B280-305206A2155A}" dt="2019-06-05T15:17:21.161" v="111" actId="478"/>
        <pc:sldMkLst>
          <pc:docMk/>
          <pc:sldMk cId="1135209016" sldId="359"/>
        </pc:sldMkLst>
        <pc:spChg chg="mod">
          <ac:chgData name="Rosmorduc Vinca" userId="ad80fc01-cf55-4376-a825-a887c8046f05" providerId="ADAL" clId="{5AB7F960-05FB-4DF4-B280-305206A2155A}" dt="2019-06-05T15:16:56.551" v="81" actId="20577"/>
          <ac:spMkLst>
            <pc:docMk/>
            <pc:sldMk cId="1135209016" sldId="359"/>
            <ac:spMk id="2" creationId="{00000000-0000-0000-0000-000000000000}"/>
          </ac:spMkLst>
        </pc:spChg>
        <pc:spChg chg="del">
          <ac:chgData name="Rosmorduc Vinca" userId="ad80fc01-cf55-4376-a825-a887c8046f05" providerId="ADAL" clId="{5AB7F960-05FB-4DF4-B280-305206A2155A}" dt="2019-06-05T15:17:19.541" v="110" actId="478"/>
          <ac:spMkLst>
            <pc:docMk/>
            <pc:sldMk cId="1135209016" sldId="359"/>
            <ac:spMk id="3" creationId="{00000000-0000-0000-0000-000000000000}"/>
          </ac:spMkLst>
        </pc:spChg>
        <pc:spChg chg="del">
          <ac:chgData name="Rosmorduc Vinca" userId="ad80fc01-cf55-4376-a825-a887c8046f05" providerId="ADAL" clId="{5AB7F960-05FB-4DF4-B280-305206A2155A}" dt="2019-06-05T15:17:21.161" v="111" actId="478"/>
          <ac:spMkLst>
            <pc:docMk/>
            <pc:sldMk cId="1135209016" sldId="359"/>
            <ac:spMk id="5" creationId="{00000000-0000-0000-0000-000000000000}"/>
          </ac:spMkLst>
        </pc:spChg>
        <pc:spChg chg="mod">
          <ac:chgData name="Rosmorduc Vinca" userId="ad80fc01-cf55-4376-a825-a887c8046f05" providerId="ADAL" clId="{5AB7F960-05FB-4DF4-B280-305206A2155A}" dt="2019-06-05T15:17:16.749" v="109" actId="20577"/>
          <ac:spMkLst>
            <pc:docMk/>
            <pc:sldMk cId="1135209016" sldId="359"/>
            <ac:spMk id="8" creationId="{00000000-0000-0000-0000-000000000000}"/>
          </ac:spMkLst>
        </pc:spChg>
      </pc:sldChg>
      <pc:sldChg chg="delSp modSp add">
        <pc:chgData name="Rosmorduc Vinca" userId="ad80fc01-cf55-4376-a825-a887c8046f05" providerId="ADAL" clId="{5AB7F960-05FB-4DF4-B280-305206A2155A}" dt="2019-06-05T15:19:20.637" v="200" actId="6549"/>
        <pc:sldMkLst>
          <pc:docMk/>
          <pc:sldMk cId="2498139181" sldId="360"/>
        </pc:sldMkLst>
        <pc:spChg chg="mod">
          <ac:chgData name="Rosmorduc Vinca" userId="ad80fc01-cf55-4376-a825-a887c8046f05" providerId="ADAL" clId="{5AB7F960-05FB-4DF4-B280-305206A2155A}" dt="2019-06-05T15:19:20.637" v="200" actId="6549"/>
          <ac:spMkLst>
            <pc:docMk/>
            <pc:sldMk cId="2498139181" sldId="360"/>
            <ac:spMk id="22" creationId="{00000000-0000-0000-0000-000000000000}"/>
          </ac:spMkLst>
        </pc:spChg>
        <pc:spChg chg="mod">
          <ac:chgData name="Rosmorduc Vinca" userId="ad80fc01-cf55-4376-a825-a887c8046f05" providerId="ADAL" clId="{5AB7F960-05FB-4DF4-B280-305206A2155A}" dt="2019-06-05T15:17:37.703" v="129" actId="20577"/>
          <ac:spMkLst>
            <pc:docMk/>
            <pc:sldMk cId="2498139181" sldId="360"/>
            <ac:spMk id="36865" creationId="{00000000-0000-0000-0000-000000000000}"/>
          </ac:spMkLst>
        </pc:spChg>
        <pc:spChg chg="del">
          <ac:chgData name="Rosmorduc Vinca" userId="ad80fc01-cf55-4376-a825-a887c8046f05" providerId="ADAL" clId="{5AB7F960-05FB-4DF4-B280-305206A2155A}" dt="2019-06-05T15:17:24.435" v="112" actId="478"/>
          <ac:spMkLst>
            <pc:docMk/>
            <pc:sldMk cId="2498139181" sldId="360"/>
            <ac:spMk id="36866" creationId="{00000000-0000-0000-0000-000000000000}"/>
          </ac:spMkLst>
        </pc:spChg>
        <pc:spChg chg="del">
          <ac:chgData name="Rosmorduc Vinca" userId="ad80fc01-cf55-4376-a825-a887c8046f05" providerId="ADAL" clId="{5AB7F960-05FB-4DF4-B280-305206A2155A}" dt="2019-06-05T15:17:28.048" v="114" actId="478"/>
          <ac:spMkLst>
            <pc:docMk/>
            <pc:sldMk cId="2498139181" sldId="360"/>
            <ac:spMk id="36867" creationId="{00000000-0000-0000-0000-000000000000}"/>
          </ac:spMkLst>
        </pc:spChg>
        <pc:spChg chg="del">
          <ac:chgData name="Rosmorduc Vinca" userId="ad80fc01-cf55-4376-a825-a887c8046f05" providerId="ADAL" clId="{5AB7F960-05FB-4DF4-B280-305206A2155A}" dt="2019-06-05T15:17:26.509" v="113" actId="478"/>
          <ac:spMkLst>
            <pc:docMk/>
            <pc:sldMk cId="2498139181" sldId="360"/>
            <ac:spMk id="36869" creationId="{00000000-0000-0000-0000-000000000000}"/>
          </ac:spMkLst>
        </pc:spChg>
      </pc:sldChg>
    </pc:docChg>
  </pc:docChgLst>
  <pc:docChgLst>
    <pc:chgData name="Rosmorduc Vinca" userId="ad80fc01-cf55-4376-a825-a887c8046f05" providerId="ADAL" clId="{926D72DB-51B6-4E34-A71E-BEBBC1633221}"/>
    <pc:docChg chg="undo custSel delSld modSld">
      <pc:chgData name="Rosmorduc Vinca" userId="ad80fc01-cf55-4376-a825-a887c8046f05" providerId="ADAL" clId="{926D72DB-51B6-4E34-A71E-BEBBC1633221}" dt="2020-11-17T11:00:12.172" v="203" actId="1076"/>
      <pc:docMkLst>
        <pc:docMk/>
      </pc:docMkLst>
      <pc:sldChg chg="addSp delSp modSp mod">
        <pc:chgData name="Rosmorduc Vinca" userId="ad80fc01-cf55-4376-a825-a887c8046f05" providerId="ADAL" clId="{926D72DB-51B6-4E34-A71E-BEBBC1633221}" dt="2020-11-17T10:20:37.158" v="4" actId="20577"/>
        <pc:sldMkLst>
          <pc:docMk/>
          <pc:sldMk cId="948505854" sldId="312"/>
        </pc:sldMkLst>
        <pc:spChg chg="mod">
          <ac:chgData name="Rosmorduc Vinca" userId="ad80fc01-cf55-4376-a825-a887c8046f05" providerId="ADAL" clId="{926D72DB-51B6-4E34-A71E-BEBBC1633221}" dt="2020-11-17T10:20:37.158" v="4" actId="20577"/>
          <ac:spMkLst>
            <pc:docMk/>
            <pc:sldMk cId="948505854" sldId="312"/>
            <ac:spMk id="2" creationId="{DB001924-CB04-4842-B593-09E791D7E647}"/>
          </ac:spMkLst>
        </pc:spChg>
        <pc:spChg chg="add del mod">
          <ac:chgData name="Rosmorduc Vinca" userId="ad80fc01-cf55-4376-a825-a887c8046f05" providerId="ADAL" clId="{926D72DB-51B6-4E34-A71E-BEBBC1633221}" dt="2020-11-17T10:20:35.008" v="3"/>
          <ac:spMkLst>
            <pc:docMk/>
            <pc:sldMk cId="948505854" sldId="312"/>
            <ac:spMk id="3" creationId="{CF09E900-794B-4C67-99B4-3A2E62660938}"/>
          </ac:spMkLst>
        </pc:spChg>
        <pc:spChg chg="add del mod">
          <ac:chgData name="Rosmorduc Vinca" userId="ad80fc01-cf55-4376-a825-a887c8046f05" providerId="ADAL" clId="{926D72DB-51B6-4E34-A71E-BEBBC1633221}" dt="2020-11-17T10:20:35.008" v="3"/>
          <ac:spMkLst>
            <pc:docMk/>
            <pc:sldMk cId="948505854" sldId="312"/>
            <ac:spMk id="5" creationId="{E9A37E9C-6DE6-4F1C-9091-5CCFE6E4EC45}"/>
          </ac:spMkLst>
        </pc:spChg>
      </pc:sldChg>
      <pc:sldChg chg="del">
        <pc:chgData name="Rosmorduc Vinca" userId="ad80fc01-cf55-4376-a825-a887c8046f05" providerId="ADAL" clId="{926D72DB-51B6-4E34-A71E-BEBBC1633221}" dt="2020-11-17T10:32:51.532" v="166" actId="47"/>
        <pc:sldMkLst>
          <pc:docMk/>
          <pc:sldMk cId="99966438" sldId="314"/>
        </pc:sldMkLst>
      </pc:sldChg>
      <pc:sldChg chg="addSp delSp modSp mod">
        <pc:chgData name="Rosmorduc Vinca" userId="ad80fc01-cf55-4376-a825-a887c8046f05" providerId="ADAL" clId="{926D72DB-51B6-4E34-A71E-BEBBC1633221}" dt="2020-11-17T10:54:19.638" v="193" actId="1076"/>
        <pc:sldMkLst>
          <pc:docMk/>
          <pc:sldMk cId="3101999732" sldId="336"/>
        </pc:sldMkLst>
        <pc:spChg chg="mod">
          <ac:chgData name="Rosmorduc Vinca" userId="ad80fc01-cf55-4376-a825-a887c8046f05" providerId="ADAL" clId="{926D72DB-51B6-4E34-A71E-BEBBC1633221}" dt="2020-11-17T10:21:50.096" v="71" actId="20577"/>
          <ac:spMkLst>
            <pc:docMk/>
            <pc:sldMk cId="3101999732" sldId="336"/>
            <ac:spMk id="35841" creationId="{00000000-0000-0000-0000-000000000000}"/>
          </ac:spMkLst>
        </pc:spChg>
        <pc:graphicFrameChg chg="del mod">
          <ac:chgData name="Rosmorduc Vinca" userId="ad80fc01-cf55-4376-a825-a887c8046f05" providerId="ADAL" clId="{926D72DB-51B6-4E34-A71E-BEBBC1633221}" dt="2020-11-17T10:54:05.759" v="190" actId="478"/>
          <ac:graphicFrameMkLst>
            <pc:docMk/>
            <pc:sldMk cId="3101999732" sldId="336"/>
            <ac:graphicFrameMk id="2" creationId="{FF3C58B3-35B0-4DE6-862F-AA4B152BCDD5}"/>
          </ac:graphicFrameMkLst>
        </pc:graphicFrameChg>
        <pc:picChg chg="add mod">
          <ac:chgData name="Rosmorduc Vinca" userId="ad80fc01-cf55-4376-a825-a887c8046f05" providerId="ADAL" clId="{926D72DB-51B6-4E34-A71E-BEBBC1633221}" dt="2020-11-17T10:54:19.638" v="193" actId="1076"/>
          <ac:picMkLst>
            <pc:docMk/>
            <pc:sldMk cId="3101999732" sldId="336"/>
            <ac:picMk id="4" creationId="{F0D0DDDE-3372-4F16-A29A-22806A3AB99C}"/>
          </ac:picMkLst>
        </pc:picChg>
      </pc:sldChg>
      <pc:sldChg chg="addSp delSp modSp mod">
        <pc:chgData name="Rosmorduc Vinca" userId="ad80fc01-cf55-4376-a825-a887c8046f05" providerId="ADAL" clId="{926D72DB-51B6-4E34-A71E-BEBBC1633221}" dt="2020-11-17T10:27:37.964" v="161" actId="20577"/>
        <pc:sldMkLst>
          <pc:docMk/>
          <pc:sldMk cId="2544901983" sldId="350"/>
        </pc:sldMkLst>
        <pc:spChg chg="mod">
          <ac:chgData name="Rosmorduc Vinca" userId="ad80fc01-cf55-4376-a825-a887c8046f05" providerId="ADAL" clId="{926D72DB-51B6-4E34-A71E-BEBBC1633221}" dt="2020-11-17T10:27:37.964" v="161" actId="20577"/>
          <ac:spMkLst>
            <pc:docMk/>
            <pc:sldMk cId="2544901983" sldId="350"/>
            <ac:spMk id="2" creationId="{00000000-0000-0000-0000-000000000000}"/>
          </ac:spMkLst>
        </pc:spChg>
        <pc:spChg chg="add del mod">
          <ac:chgData name="Rosmorduc Vinca" userId="ad80fc01-cf55-4376-a825-a887c8046f05" providerId="ADAL" clId="{926D72DB-51B6-4E34-A71E-BEBBC1633221}" dt="2020-11-17T10:27:36.273" v="160"/>
          <ac:spMkLst>
            <pc:docMk/>
            <pc:sldMk cId="2544901983" sldId="350"/>
            <ac:spMk id="3" creationId="{D89367C3-4D5C-4DD7-9E26-A25C10AE6C3C}"/>
          </ac:spMkLst>
        </pc:spChg>
      </pc:sldChg>
      <pc:sldChg chg="addSp delSp modSp mod">
        <pc:chgData name="Rosmorduc Vinca" userId="ad80fc01-cf55-4376-a825-a887c8046f05" providerId="ADAL" clId="{926D72DB-51B6-4E34-A71E-BEBBC1633221}" dt="2020-11-17T10:58:29.056" v="197" actId="1076"/>
        <pc:sldMkLst>
          <pc:docMk/>
          <pc:sldMk cId="3775927452" sldId="353"/>
        </pc:sldMkLst>
        <pc:spChg chg="mod">
          <ac:chgData name="Rosmorduc Vinca" userId="ad80fc01-cf55-4376-a825-a887c8046f05" providerId="ADAL" clId="{926D72DB-51B6-4E34-A71E-BEBBC1633221}" dt="2020-11-17T10:21:59.008" v="73" actId="20577"/>
          <ac:spMkLst>
            <pc:docMk/>
            <pc:sldMk cId="3775927452" sldId="353"/>
            <ac:spMk id="2" creationId="{430ABB24-7EC7-4946-95DE-E181F57F6F0F}"/>
          </ac:spMkLst>
        </pc:spChg>
        <pc:spChg chg="add del mod">
          <ac:chgData name="Rosmorduc Vinca" userId="ad80fc01-cf55-4376-a825-a887c8046f05" providerId="ADAL" clId="{926D72DB-51B6-4E34-A71E-BEBBC1633221}" dt="2020-11-17T10:21:56.928" v="72"/>
          <ac:spMkLst>
            <pc:docMk/>
            <pc:sldMk cId="3775927452" sldId="353"/>
            <ac:spMk id="3" creationId="{CC70C019-A4CF-4836-8C56-F142A054B0F3}"/>
          </ac:spMkLst>
        </pc:spChg>
        <pc:graphicFrameChg chg="del">
          <ac:chgData name="Rosmorduc Vinca" userId="ad80fc01-cf55-4376-a825-a887c8046f05" providerId="ADAL" clId="{926D72DB-51B6-4E34-A71E-BEBBC1633221}" dt="2020-11-17T10:58:09.640" v="194" actId="478"/>
          <ac:graphicFrameMkLst>
            <pc:docMk/>
            <pc:sldMk cId="3775927452" sldId="353"/>
            <ac:graphicFrameMk id="4" creationId="{F1EFB4E1-0582-49D7-925B-24F92802D367}"/>
          </ac:graphicFrameMkLst>
        </pc:graphicFrameChg>
        <pc:picChg chg="add mod">
          <ac:chgData name="Rosmorduc Vinca" userId="ad80fc01-cf55-4376-a825-a887c8046f05" providerId="ADAL" clId="{926D72DB-51B6-4E34-A71E-BEBBC1633221}" dt="2020-11-17T10:58:29.056" v="197" actId="1076"/>
          <ac:picMkLst>
            <pc:docMk/>
            <pc:sldMk cId="3775927452" sldId="353"/>
            <ac:picMk id="6" creationId="{56FFFC69-A420-4A22-B075-F296058B9CB7}"/>
          </ac:picMkLst>
        </pc:picChg>
      </pc:sldChg>
      <pc:sldChg chg="addSp delSp modSp mod">
        <pc:chgData name="Rosmorduc Vinca" userId="ad80fc01-cf55-4376-a825-a887c8046f05" providerId="ADAL" clId="{926D72DB-51B6-4E34-A71E-BEBBC1633221}" dt="2020-11-17T11:00:12.172" v="203" actId="1076"/>
        <pc:sldMkLst>
          <pc:docMk/>
          <pc:sldMk cId="586371476" sldId="354"/>
        </pc:sldMkLst>
        <pc:spChg chg="mod">
          <ac:chgData name="Rosmorduc Vinca" userId="ad80fc01-cf55-4376-a825-a887c8046f05" providerId="ADAL" clId="{926D72DB-51B6-4E34-A71E-BEBBC1633221}" dt="2020-11-17T10:22:07.473" v="74" actId="20577"/>
          <ac:spMkLst>
            <pc:docMk/>
            <pc:sldMk cId="586371476" sldId="354"/>
            <ac:spMk id="2" creationId="{5AD87D86-8C78-4419-B877-703F638BFFA4}"/>
          </ac:spMkLst>
        </pc:spChg>
        <pc:graphicFrameChg chg="del">
          <ac:chgData name="Rosmorduc Vinca" userId="ad80fc01-cf55-4376-a825-a887c8046f05" providerId="ADAL" clId="{926D72DB-51B6-4E34-A71E-BEBBC1633221}" dt="2020-11-17T10:47:08.052" v="172" actId="478"/>
          <ac:graphicFrameMkLst>
            <pc:docMk/>
            <pc:sldMk cId="586371476" sldId="354"/>
            <ac:graphicFrameMk id="4" creationId="{A4E51B7E-D955-48E1-801E-6D8923ADD034}"/>
          </ac:graphicFrameMkLst>
        </pc:graphicFrameChg>
        <pc:picChg chg="add mod">
          <ac:chgData name="Rosmorduc Vinca" userId="ad80fc01-cf55-4376-a825-a887c8046f05" providerId="ADAL" clId="{926D72DB-51B6-4E34-A71E-BEBBC1633221}" dt="2020-11-17T11:00:12.172" v="203" actId="1076"/>
          <ac:picMkLst>
            <pc:docMk/>
            <pc:sldMk cId="586371476" sldId="354"/>
            <ac:picMk id="5" creationId="{D6B5B55B-DBEA-44F8-B9B9-693557EEB397}"/>
          </ac:picMkLst>
        </pc:picChg>
      </pc:sldChg>
      <pc:sldChg chg="addSp delSp modSp mod">
        <pc:chgData name="Rosmorduc Vinca" userId="ad80fc01-cf55-4376-a825-a887c8046f05" providerId="ADAL" clId="{926D72DB-51B6-4E34-A71E-BEBBC1633221}" dt="2020-11-17T10:49:14.952" v="186" actId="14100"/>
        <pc:sldMkLst>
          <pc:docMk/>
          <pc:sldMk cId="2171082364" sldId="355"/>
        </pc:sldMkLst>
        <pc:spChg chg="mod">
          <ac:chgData name="Rosmorduc Vinca" userId="ad80fc01-cf55-4376-a825-a887c8046f05" providerId="ADAL" clId="{926D72DB-51B6-4E34-A71E-BEBBC1633221}" dt="2020-11-17T10:21:41.128" v="70" actId="20577"/>
          <ac:spMkLst>
            <pc:docMk/>
            <pc:sldMk cId="2171082364" sldId="355"/>
            <ac:spMk id="2" creationId="{E67A2DB0-9925-409D-84D3-8E344AFB2398}"/>
          </ac:spMkLst>
        </pc:spChg>
        <pc:graphicFrameChg chg="del">
          <ac:chgData name="Rosmorduc Vinca" userId="ad80fc01-cf55-4376-a825-a887c8046f05" providerId="ADAL" clId="{926D72DB-51B6-4E34-A71E-BEBBC1633221}" dt="2020-11-17T10:47:35.509" v="175" actId="478"/>
          <ac:graphicFrameMkLst>
            <pc:docMk/>
            <pc:sldMk cId="2171082364" sldId="355"/>
            <ac:graphicFrameMk id="6" creationId="{1C5BD818-B4D2-449F-8328-9406DE0FB795}"/>
          </ac:graphicFrameMkLst>
        </pc:graphicFrameChg>
        <pc:graphicFrameChg chg="del mod">
          <ac:chgData name="Rosmorduc Vinca" userId="ad80fc01-cf55-4376-a825-a887c8046f05" providerId="ADAL" clId="{926D72DB-51B6-4E34-A71E-BEBBC1633221}" dt="2020-11-17T10:40:22.626" v="169" actId="478"/>
          <ac:graphicFrameMkLst>
            <pc:docMk/>
            <pc:sldMk cId="2171082364" sldId="355"/>
            <ac:graphicFrameMk id="7" creationId="{44ECFA6F-BF48-427D-A7B9-407EC1F89DDF}"/>
          </ac:graphicFrameMkLst>
        </pc:graphicFrameChg>
        <pc:picChg chg="add del mod">
          <ac:chgData name="Rosmorduc Vinca" userId="ad80fc01-cf55-4376-a825-a887c8046f05" providerId="ADAL" clId="{926D72DB-51B6-4E34-A71E-BEBBC1633221}" dt="2020-11-17T10:48:56.087" v="179" actId="478"/>
          <ac:picMkLst>
            <pc:docMk/>
            <pc:sldMk cId="2171082364" sldId="355"/>
            <ac:picMk id="4" creationId="{3F4D9230-1DD6-49F2-80A2-9F05A9940BDB}"/>
          </ac:picMkLst>
        </pc:picChg>
        <pc:picChg chg="add mod">
          <ac:chgData name="Rosmorduc Vinca" userId="ad80fc01-cf55-4376-a825-a887c8046f05" providerId="ADAL" clId="{926D72DB-51B6-4E34-A71E-BEBBC1633221}" dt="2020-11-17T10:49:12.421" v="185" actId="14100"/>
          <ac:picMkLst>
            <pc:docMk/>
            <pc:sldMk cId="2171082364" sldId="355"/>
            <ac:picMk id="8" creationId="{442D6031-2E8F-4FDC-AABD-F7D0382E84E0}"/>
          </ac:picMkLst>
        </pc:picChg>
        <pc:picChg chg="add mod">
          <ac:chgData name="Rosmorduc Vinca" userId="ad80fc01-cf55-4376-a825-a887c8046f05" providerId="ADAL" clId="{926D72DB-51B6-4E34-A71E-BEBBC1633221}" dt="2020-11-17T10:49:14.952" v="186" actId="14100"/>
          <ac:picMkLst>
            <pc:docMk/>
            <pc:sldMk cId="2171082364" sldId="355"/>
            <ac:picMk id="10" creationId="{6F15A58B-FDE3-41D6-8E61-82BEAF160A11}"/>
          </ac:picMkLst>
        </pc:picChg>
      </pc:sldChg>
      <pc:sldChg chg="addSp delSp modSp mod">
        <pc:chgData name="Rosmorduc Vinca" userId="ad80fc01-cf55-4376-a825-a887c8046f05" providerId="ADAL" clId="{926D72DB-51B6-4E34-A71E-BEBBC1633221}" dt="2020-11-17T10:59:54.108" v="201" actId="1076"/>
        <pc:sldMkLst>
          <pc:docMk/>
          <pc:sldMk cId="1326447605" sldId="356"/>
        </pc:sldMkLst>
        <pc:spChg chg="mod">
          <ac:chgData name="Rosmorduc Vinca" userId="ad80fc01-cf55-4376-a825-a887c8046f05" providerId="ADAL" clId="{926D72DB-51B6-4E34-A71E-BEBBC1633221}" dt="2020-11-17T10:22:18.345" v="76" actId="20577"/>
          <ac:spMkLst>
            <pc:docMk/>
            <pc:sldMk cId="1326447605" sldId="356"/>
            <ac:spMk id="2" creationId="{40508DD3-5C46-4C22-A3C0-CFEA5BEB20D9}"/>
          </ac:spMkLst>
        </pc:spChg>
        <pc:spChg chg="add del mod">
          <ac:chgData name="Rosmorduc Vinca" userId="ad80fc01-cf55-4376-a825-a887c8046f05" providerId="ADAL" clId="{926D72DB-51B6-4E34-A71E-BEBBC1633221}" dt="2020-11-17T10:22:15.353" v="75"/>
          <ac:spMkLst>
            <pc:docMk/>
            <pc:sldMk cId="1326447605" sldId="356"/>
            <ac:spMk id="3" creationId="{5606B5F4-48F6-4426-94C5-54FF9C91F124}"/>
          </ac:spMkLst>
        </pc:spChg>
        <pc:graphicFrameChg chg="del mod">
          <ac:chgData name="Rosmorduc Vinca" userId="ad80fc01-cf55-4376-a825-a887c8046f05" providerId="ADAL" clId="{926D72DB-51B6-4E34-A71E-BEBBC1633221}" dt="2020-11-17T10:59:43.156" v="198" actId="478"/>
          <ac:graphicFrameMkLst>
            <pc:docMk/>
            <pc:sldMk cId="1326447605" sldId="356"/>
            <ac:graphicFrameMk id="4" creationId="{4EB95F55-A73C-4633-9EE5-A3931B6EC83B}"/>
          </ac:graphicFrameMkLst>
        </pc:graphicFrameChg>
        <pc:picChg chg="add mod">
          <ac:chgData name="Rosmorduc Vinca" userId="ad80fc01-cf55-4376-a825-a887c8046f05" providerId="ADAL" clId="{926D72DB-51B6-4E34-A71E-BEBBC1633221}" dt="2020-11-17T10:59:54.108" v="201" actId="1076"/>
          <ac:picMkLst>
            <pc:docMk/>
            <pc:sldMk cId="1326447605" sldId="356"/>
            <ac:picMk id="6" creationId="{BA2BAA9D-4CD7-45C8-9660-6EF00FFE29EA}"/>
          </ac:picMkLst>
        </pc:picChg>
      </pc:sldChg>
      <pc:sldChg chg="modSp mod">
        <pc:chgData name="Rosmorduc Vinca" userId="ad80fc01-cf55-4376-a825-a887c8046f05" providerId="ADAL" clId="{926D72DB-51B6-4E34-A71E-BEBBC1633221}" dt="2020-11-17T10:21:31.784" v="69" actId="20577"/>
        <pc:sldMkLst>
          <pc:docMk/>
          <pc:sldMk cId="1866186919" sldId="357"/>
        </pc:sldMkLst>
        <pc:spChg chg="mod">
          <ac:chgData name="Rosmorduc Vinca" userId="ad80fc01-cf55-4376-a825-a887c8046f05" providerId="ADAL" clId="{926D72DB-51B6-4E34-A71E-BEBBC1633221}" dt="2020-11-17T10:21:31.784" v="69" actId="20577"/>
          <ac:spMkLst>
            <pc:docMk/>
            <pc:sldMk cId="1866186919" sldId="357"/>
            <ac:spMk id="2" creationId="{BD699CFC-8F09-4189-A2E8-84BBB446AA62}"/>
          </ac:spMkLst>
        </pc:spChg>
        <pc:spChg chg="mod">
          <ac:chgData name="Rosmorduc Vinca" userId="ad80fc01-cf55-4376-a825-a887c8046f05" providerId="ADAL" clId="{926D72DB-51B6-4E34-A71E-BEBBC1633221}" dt="2020-11-17T10:21:22.016" v="47" actId="20577"/>
          <ac:spMkLst>
            <pc:docMk/>
            <pc:sldMk cId="1866186919" sldId="357"/>
            <ac:spMk id="8" creationId="{ADB37821-5EF1-4EE5-A4F6-7A245EB4BC72}"/>
          </ac:spMkLst>
        </pc:spChg>
        <pc:spChg chg="mod">
          <ac:chgData name="Rosmorduc Vinca" userId="ad80fc01-cf55-4376-a825-a887c8046f05" providerId="ADAL" clId="{926D72DB-51B6-4E34-A71E-BEBBC1633221}" dt="2020-11-17T10:21:28.495" v="68" actId="20577"/>
          <ac:spMkLst>
            <pc:docMk/>
            <pc:sldMk cId="1866186919" sldId="357"/>
            <ac:spMk id="9" creationId="{EF3BCD64-5207-47D9-930C-FA330792058F}"/>
          </ac:spMkLst>
        </pc:spChg>
      </pc:sldChg>
      <pc:sldChg chg="addSp delSp modSp mod">
        <pc:chgData name="Rosmorduc Vinca" userId="ad80fc01-cf55-4376-a825-a887c8046f05" providerId="ADAL" clId="{926D72DB-51B6-4E34-A71E-BEBBC1633221}" dt="2020-11-17T10:21:03.055" v="33" actId="20577"/>
        <pc:sldMkLst>
          <pc:docMk/>
          <pc:sldMk cId="306673608" sldId="358"/>
        </pc:sldMkLst>
        <pc:spChg chg="mod">
          <ac:chgData name="Rosmorduc Vinca" userId="ad80fc01-cf55-4376-a825-a887c8046f05" providerId="ADAL" clId="{926D72DB-51B6-4E34-A71E-BEBBC1633221}" dt="2020-11-17T10:20:51.566" v="7" actId="20577"/>
          <ac:spMkLst>
            <pc:docMk/>
            <pc:sldMk cId="306673608" sldId="358"/>
            <ac:spMk id="2" creationId="{E48E2532-D339-4007-AA0F-ECF62F90934F}"/>
          </ac:spMkLst>
        </pc:spChg>
        <pc:spChg chg="mod">
          <ac:chgData name="Rosmorduc Vinca" userId="ad80fc01-cf55-4376-a825-a887c8046f05" providerId="ADAL" clId="{926D72DB-51B6-4E34-A71E-BEBBC1633221}" dt="2020-11-17T10:20:55.734" v="18" actId="20577"/>
          <ac:spMkLst>
            <pc:docMk/>
            <pc:sldMk cId="306673608" sldId="358"/>
            <ac:spMk id="8" creationId="{EACED6B6-4406-426E-A1CF-3DE7B4C6B9BC}"/>
          </ac:spMkLst>
        </pc:spChg>
        <pc:spChg chg="mod">
          <ac:chgData name="Rosmorduc Vinca" userId="ad80fc01-cf55-4376-a825-a887c8046f05" providerId="ADAL" clId="{926D72DB-51B6-4E34-A71E-BEBBC1633221}" dt="2020-11-17T10:21:03.055" v="33" actId="20577"/>
          <ac:spMkLst>
            <pc:docMk/>
            <pc:sldMk cId="306673608" sldId="358"/>
            <ac:spMk id="9" creationId="{96B29482-D08B-4997-9F85-84528C6C4A5F}"/>
          </ac:spMkLst>
        </pc:spChg>
        <pc:picChg chg="add del">
          <ac:chgData name="Rosmorduc Vinca" userId="ad80fc01-cf55-4376-a825-a887c8046f05" providerId="ADAL" clId="{926D72DB-51B6-4E34-A71E-BEBBC1633221}" dt="2020-11-17T10:20:50.364" v="6" actId="478"/>
          <ac:picMkLst>
            <pc:docMk/>
            <pc:sldMk cId="306673608" sldId="358"/>
            <ac:picMk id="5" creationId="{C1088834-FB9E-4B3E-991C-1550A9F728D8}"/>
          </ac:picMkLst>
        </pc:picChg>
      </pc:sldChg>
      <pc:sldChg chg="addSp delSp modSp mod">
        <pc:chgData name="Rosmorduc Vinca" userId="ad80fc01-cf55-4376-a825-a887c8046f05" providerId="ADAL" clId="{926D72DB-51B6-4E34-A71E-BEBBC1633221}" dt="2020-11-17T10:23:58.300" v="94" actId="20577"/>
        <pc:sldMkLst>
          <pc:docMk/>
          <pc:sldMk cId="1135209016" sldId="359"/>
        </pc:sldMkLst>
        <pc:spChg chg="mod">
          <ac:chgData name="Rosmorduc Vinca" userId="ad80fc01-cf55-4376-a825-a887c8046f05" providerId="ADAL" clId="{926D72DB-51B6-4E34-A71E-BEBBC1633221}" dt="2020-11-17T10:23:58.300" v="94" actId="20577"/>
          <ac:spMkLst>
            <pc:docMk/>
            <pc:sldMk cId="1135209016" sldId="359"/>
            <ac:spMk id="2" creationId="{00000000-0000-0000-0000-000000000000}"/>
          </ac:spMkLst>
        </pc:spChg>
        <pc:spChg chg="add del mod">
          <ac:chgData name="Rosmorduc Vinca" userId="ad80fc01-cf55-4376-a825-a887c8046f05" providerId="ADAL" clId="{926D72DB-51B6-4E34-A71E-BEBBC1633221}" dt="2020-11-17T10:23:56.625" v="93"/>
          <ac:spMkLst>
            <pc:docMk/>
            <pc:sldMk cId="1135209016" sldId="359"/>
            <ac:spMk id="3" creationId="{294E1A55-6665-42AE-9AC8-B064DF2E9322}"/>
          </ac:spMkLst>
        </pc:spChg>
        <pc:spChg chg="add del mod">
          <ac:chgData name="Rosmorduc Vinca" userId="ad80fc01-cf55-4376-a825-a887c8046f05" providerId="ADAL" clId="{926D72DB-51B6-4E34-A71E-BEBBC1633221}" dt="2020-11-17T10:23:56.625" v="93"/>
          <ac:spMkLst>
            <pc:docMk/>
            <pc:sldMk cId="1135209016" sldId="359"/>
            <ac:spMk id="5" creationId="{225F3547-F2AC-462A-8841-F5218598FCA7}"/>
          </ac:spMkLst>
        </pc:spChg>
      </pc:sldChg>
      <pc:sldChg chg="modSp mod">
        <pc:chgData name="Rosmorduc Vinca" userId="ad80fc01-cf55-4376-a825-a887c8046f05" providerId="ADAL" clId="{926D72DB-51B6-4E34-A71E-BEBBC1633221}" dt="2020-11-17T10:23:50.149" v="92" actId="20577"/>
        <pc:sldMkLst>
          <pc:docMk/>
          <pc:sldMk cId="2498139181" sldId="360"/>
        </pc:sldMkLst>
        <pc:spChg chg="mod">
          <ac:chgData name="Rosmorduc Vinca" userId="ad80fc01-cf55-4376-a825-a887c8046f05" providerId="ADAL" clId="{926D72DB-51B6-4E34-A71E-BEBBC1633221}" dt="2020-11-17T10:23:50.149" v="92" actId="20577"/>
          <ac:spMkLst>
            <pc:docMk/>
            <pc:sldMk cId="2498139181" sldId="360"/>
            <ac:spMk id="36865" creationId="{00000000-0000-0000-0000-000000000000}"/>
          </ac:spMkLst>
        </pc:spChg>
      </pc:sldChg>
      <pc:sldChg chg="modSp mod">
        <pc:chgData name="Rosmorduc Vinca" userId="ad80fc01-cf55-4376-a825-a887c8046f05" providerId="ADAL" clId="{926D72DB-51B6-4E34-A71E-BEBBC1633221}" dt="2020-11-17T10:26:05.329" v="144" actId="20577"/>
        <pc:sldMkLst>
          <pc:docMk/>
          <pc:sldMk cId="282809392" sldId="361"/>
        </pc:sldMkLst>
        <pc:spChg chg="mod">
          <ac:chgData name="Rosmorduc Vinca" userId="ad80fc01-cf55-4376-a825-a887c8046f05" providerId="ADAL" clId="{926D72DB-51B6-4E34-A71E-BEBBC1633221}" dt="2020-11-17T10:23:42.356" v="91" actId="20577"/>
          <ac:spMkLst>
            <pc:docMk/>
            <pc:sldMk cId="282809392" sldId="361"/>
            <ac:spMk id="36865" creationId="{00000000-0000-0000-0000-000000000000}"/>
          </ac:spMkLst>
        </pc:spChg>
        <pc:spChg chg="mod">
          <ac:chgData name="Rosmorduc Vinca" userId="ad80fc01-cf55-4376-a825-a887c8046f05" providerId="ADAL" clId="{926D72DB-51B6-4E34-A71E-BEBBC1633221}" dt="2020-11-17T10:26:05.329" v="144" actId="20577"/>
          <ac:spMkLst>
            <pc:docMk/>
            <pc:sldMk cId="282809392" sldId="361"/>
            <ac:spMk id="36875" creationId="{00000000-0000-0000-0000-000000000000}"/>
          </ac:spMkLst>
        </pc:spChg>
      </pc:sldChg>
      <pc:sldChg chg="modSp mod">
        <pc:chgData name="Rosmorduc Vinca" userId="ad80fc01-cf55-4376-a825-a887c8046f05" providerId="ADAL" clId="{926D72DB-51B6-4E34-A71E-BEBBC1633221}" dt="2020-11-17T10:26:16.073" v="145" actId="14100"/>
        <pc:sldMkLst>
          <pc:docMk/>
          <pc:sldMk cId="976094216" sldId="362"/>
        </pc:sldMkLst>
        <pc:spChg chg="mod">
          <ac:chgData name="Rosmorduc Vinca" userId="ad80fc01-cf55-4376-a825-a887c8046f05" providerId="ADAL" clId="{926D72DB-51B6-4E34-A71E-BEBBC1633221}" dt="2020-11-17T10:23:33.956" v="90" actId="20577"/>
          <ac:spMkLst>
            <pc:docMk/>
            <pc:sldMk cId="976094216" sldId="362"/>
            <ac:spMk id="36865" creationId="{00000000-0000-0000-0000-000000000000}"/>
          </ac:spMkLst>
        </pc:spChg>
        <pc:spChg chg="mod">
          <ac:chgData name="Rosmorduc Vinca" userId="ad80fc01-cf55-4376-a825-a887c8046f05" providerId="ADAL" clId="{926D72DB-51B6-4E34-A71E-BEBBC1633221}" dt="2020-11-17T10:26:16.073" v="145" actId="14100"/>
          <ac:spMkLst>
            <pc:docMk/>
            <pc:sldMk cId="976094216" sldId="362"/>
            <ac:spMk id="36876" creationId="{00000000-0000-0000-0000-000000000000}"/>
          </ac:spMkLst>
        </pc:spChg>
      </pc:sldChg>
      <pc:sldChg chg="modSp mod">
        <pc:chgData name="Rosmorduc Vinca" userId="ad80fc01-cf55-4376-a825-a887c8046f05" providerId="ADAL" clId="{926D72DB-51B6-4E34-A71E-BEBBC1633221}" dt="2020-11-17T10:26:56.875" v="153" actId="20577"/>
        <pc:sldMkLst>
          <pc:docMk/>
          <pc:sldMk cId="145009359" sldId="363"/>
        </pc:sldMkLst>
        <pc:spChg chg="mod">
          <ac:chgData name="Rosmorduc Vinca" userId="ad80fc01-cf55-4376-a825-a887c8046f05" providerId="ADAL" clId="{926D72DB-51B6-4E34-A71E-BEBBC1633221}" dt="2020-11-17T10:26:56.875" v="153" actId="20577"/>
          <ac:spMkLst>
            <pc:docMk/>
            <pc:sldMk cId="145009359" sldId="363"/>
            <ac:spMk id="36873" creationId="{00000000-0000-0000-0000-000000000000}"/>
          </ac:spMkLst>
        </pc:spChg>
      </pc:sldChg>
      <pc:sldChg chg="modSp mod">
        <pc:chgData name="Rosmorduc Vinca" userId="ad80fc01-cf55-4376-a825-a887c8046f05" providerId="ADAL" clId="{926D72DB-51B6-4E34-A71E-BEBBC1633221}" dt="2020-11-17T10:27:12.826" v="156" actId="1076"/>
        <pc:sldMkLst>
          <pc:docMk/>
          <pc:sldMk cId="3702268363" sldId="365"/>
        </pc:sldMkLst>
        <pc:spChg chg="mod">
          <ac:chgData name="Rosmorduc Vinca" userId="ad80fc01-cf55-4376-a825-a887c8046f05" providerId="ADAL" clId="{926D72DB-51B6-4E34-A71E-BEBBC1633221}" dt="2020-11-17T10:23:03.523" v="84" actId="20577"/>
          <ac:spMkLst>
            <pc:docMk/>
            <pc:sldMk cId="3702268363" sldId="365"/>
            <ac:spMk id="2" creationId="{68FCF44F-02AC-4734-B6E1-0E4D46FBEAD7}"/>
          </ac:spMkLst>
        </pc:spChg>
        <pc:spChg chg="mod">
          <ac:chgData name="Rosmorduc Vinca" userId="ad80fc01-cf55-4376-a825-a887c8046f05" providerId="ADAL" clId="{926D72DB-51B6-4E34-A71E-BEBBC1633221}" dt="2020-11-17T10:27:12.826" v="156" actId="1076"/>
          <ac:spMkLst>
            <pc:docMk/>
            <pc:sldMk cId="3702268363" sldId="365"/>
            <ac:spMk id="20" creationId="{F89AE8EB-1C95-438E-A76E-4AD57CD31ED7}"/>
          </ac:spMkLst>
        </pc:spChg>
        <pc:picChg chg="mod">
          <ac:chgData name="Rosmorduc Vinca" userId="ad80fc01-cf55-4376-a825-a887c8046f05" providerId="ADAL" clId="{926D72DB-51B6-4E34-A71E-BEBBC1633221}" dt="2020-11-17T10:22:53.961" v="81" actId="1076"/>
          <ac:picMkLst>
            <pc:docMk/>
            <pc:sldMk cId="3702268363" sldId="365"/>
            <ac:picMk id="5" creationId="{999B0BF4-D0D0-4342-9137-F8C8B30BFAB2}"/>
          </ac:picMkLst>
        </pc:picChg>
        <pc:picChg chg="mod">
          <ac:chgData name="Rosmorduc Vinca" userId="ad80fc01-cf55-4376-a825-a887c8046f05" providerId="ADAL" clId="{926D72DB-51B6-4E34-A71E-BEBBC1633221}" dt="2020-11-17T10:22:59.962" v="83" actId="1076"/>
          <ac:picMkLst>
            <pc:docMk/>
            <pc:sldMk cId="3702268363" sldId="365"/>
            <ac:picMk id="17" creationId="{A85AFC70-FFF5-49A9-851C-E7036FBC2621}"/>
          </ac:picMkLst>
        </pc:picChg>
        <pc:picChg chg="mod">
          <ac:chgData name="Rosmorduc Vinca" userId="ad80fc01-cf55-4376-a825-a887c8046f05" providerId="ADAL" clId="{926D72DB-51B6-4E34-A71E-BEBBC1633221}" dt="2020-11-17T10:22:58.129" v="82" actId="1076"/>
          <ac:picMkLst>
            <pc:docMk/>
            <pc:sldMk cId="3702268363" sldId="365"/>
            <ac:picMk id="19" creationId="{C4CC6931-B2AE-4F53-9AE9-1A2C0C8A4D15}"/>
          </ac:picMkLst>
        </pc:picChg>
      </pc:sldChg>
      <pc:sldChg chg="modSp mod">
        <pc:chgData name="Rosmorduc Vinca" userId="ad80fc01-cf55-4376-a825-a887c8046f05" providerId="ADAL" clId="{926D72DB-51B6-4E34-A71E-BEBBC1633221}" dt="2020-11-17T10:27:27.938" v="159" actId="1076"/>
        <pc:sldMkLst>
          <pc:docMk/>
          <pc:sldMk cId="154929038" sldId="366"/>
        </pc:sldMkLst>
        <pc:spChg chg="mod">
          <ac:chgData name="Rosmorduc Vinca" userId="ad80fc01-cf55-4376-a825-a887c8046f05" providerId="ADAL" clId="{926D72DB-51B6-4E34-A71E-BEBBC1633221}" dt="2020-11-17T10:22:42.907" v="80" actId="20577"/>
          <ac:spMkLst>
            <pc:docMk/>
            <pc:sldMk cId="154929038" sldId="366"/>
            <ac:spMk id="2" creationId="{B06B0254-F83B-4DB6-8AC6-EF4B83861C67}"/>
          </ac:spMkLst>
        </pc:spChg>
        <pc:spChg chg="mod">
          <ac:chgData name="Rosmorduc Vinca" userId="ad80fc01-cf55-4376-a825-a887c8046f05" providerId="ADAL" clId="{926D72DB-51B6-4E34-A71E-BEBBC1633221}" dt="2020-11-17T10:27:27.938" v="159" actId="1076"/>
          <ac:spMkLst>
            <pc:docMk/>
            <pc:sldMk cId="154929038" sldId="366"/>
            <ac:spMk id="24" creationId="{8F3217C5-7338-4490-BA14-980A55233EE0}"/>
          </ac:spMkLst>
        </pc:spChg>
        <pc:picChg chg="mod">
          <ac:chgData name="Rosmorduc Vinca" userId="ad80fc01-cf55-4376-a825-a887c8046f05" providerId="ADAL" clId="{926D72DB-51B6-4E34-A71E-BEBBC1633221}" dt="2020-11-17T10:22:35.841" v="78" actId="1076"/>
          <ac:picMkLst>
            <pc:docMk/>
            <pc:sldMk cId="154929038" sldId="366"/>
            <ac:picMk id="5" creationId="{D3C47C09-A60F-4F1F-98A8-0F720DABD5E2}"/>
          </ac:picMkLst>
        </pc:picChg>
        <pc:picChg chg="mod">
          <ac:chgData name="Rosmorduc Vinca" userId="ad80fc01-cf55-4376-a825-a887c8046f05" providerId="ADAL" clId="{926D72DB-51B6-4E34-A71E-BEBBC1633221}" dt="2020-11-17T10:22:39.153" v="79" actId="1076"/>
          <ac:picMkLst>
            <pc:docMk/>
            <pc:sldMk cId="154929038" sldId="366"/>
            <ac:picMk id="21" creationId="{7B7BECC2-AD27-4AF4-B389-625544B52F1C}"/>
          </ac:picMkLst>
        </pc:picChg>
      </pc:sldChg>
      <pc:sldChg chg="addSp delSp modSp mod">
        <pc:chgData name="Rosmorduc Vinca" userId="ad80fc01-cf55-4376-a825-a887c8046f05" providerId="ADAL" clId="{926D72DB-51B6-4E34-A71E-BEBBC1633221}" dt="2020-11-17T10:23:25.068" v="89" actId="20577"/>
        <pc:sldMkLst>
          <pc:docMk/>
          <pc:sldMk cId="2103063895" sldId="368"/>
        </pc:sldMkLst>
        <pc:spChg chg="mod">
          <ac:chgData name="Rosmorduc Vinca" userId="ad80fc01-cf55-4376-a825-a887c8046f05" providerId="ADAL" clId="{926D72DB-51B6-4E34-A71E-BEBBC1633221}" dt="2020-11-17T10:23:25.068" v="89" actId="20577"/>
          <ac:spMkLst>
            <pc:docMk/>
            <pc:sldMk cId="2103063895" sldId="368"/>
            <ac:spMk id="2" creationId="{34FE440C-511A-4860-9303-9A69E71FADEC}"/>
          </ac:spMkLst>
        </pc:spChg>
        <pc:spChg chg="mod">
          <ac:chgData name="Rosmorduc Vinca" userId="ad80fc01-cf55-4376-a825-a887c8046f05" providerId="ADAL" clId="{926D72DB-51B6-4E34-A71E-BEBBC1633221}" dt="2020-11-17T10:23:23.027" v="88" actId="14100"/>
          <ac:spMkLst>
            <pc:docMk/>
            <pc:sldMk cId="2103063895" sldId="368"/>
            <ac:spMk id="3" creationId="{47825B24-C6B4-47D5-BAAD-3ED29E14C9DC}"/>
          </ac:spMkLst>
        </pc:spChg>
        <pc:spChg chg="add del mod">
          <ac:chgData name="Rosmorduc Vinca" userId="ad80fc01-cf55-4376-a825-a887c8046f05" providerId="ADAL" clId="{926D72DB-51B6-4E34-A71E-BEBBC1633221}" dt="2020-11-17T10:23:13.389" v="85"/>
          <ac:spMkLst>
            <pc:docMk/>
            <pc:sldMk cId="2103063895" sldId="368"/>
            <ac:spMk id="4" creationId="{5F30D262-1DAD-4300-AA58-FC9FD2C10E9E}"/>
          </ac:spMkLst>
        </pc:spChg>
        <pc:spChg chg="add del mod">
          <ac:chgData name="Rosmorduc Vinca" userId="ad80fc01-cf55-4376-a825-a887c8046f05" providerId="ADAL" clId="{926D72DB-51B6-4E34-A71E-BEBBC1633221}" dt="2020-11-17T10:23:13.389" v="85"/>
          <ac:spMkLst>
            <pc:docMk/>
            <pc:sldMk cId="2103063895" sldId="368"/>
            <ac:spMk id="5" creationId="{8D9F52FD-9C43-44BA-BFB3-67DDBFC014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E915C-D524-4FC1-AAFE-99240A8F25BF}" type="datetimeFigureOut">
              <a:rPr lang="fr-FR" smtClean="0"/>
              <a:t>17/06/2022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D437-B20D-4AE3-9E5B-DD411C8C31ED}" type="slidenum">
              <a:rPr lang="fr-FR" smtClean="0"/>
              <a:t>‹N°›</a:t>
            </a:fld>
            <a:endParaRPr lang="fr-FR"/>
          </a:p>
        </p:txBody>
      </p:sp>
    </p:spTree>
    <p:extLst>
      <p:ext uri="{BB962C8B-B14F-4D97-AF65-F5344CB8AC3E}">
        <p14:creationId xmlns:p14="http://schemas.microsoft.com/office/powerpoint/2010/main" val="1471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ydrol-earth-syst-sci-discuss.net/4/4069/2007/hessd-4-4069-2007.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a:t>
            </a:fld>
            <a:endParaRPr lang="fr-FR" dirty="0"/>
          </a:p>
        </p:txBody>
      </p:sp>
    </p:spTree>
    <p:extLst>
      <p:ext uri="{BB962C8B-B14F-4D97-AF65-F5344CB8AC3E}">
        <p14:creationId xmlns:p14="http://schemas.microsoft.com/office/powerpoint/2010/main" val="338790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quantité d’eau douce renouvelable par personne en moyenne dans chaque pays (exclut les nappes phréatiques non renouvelables). Mais dans un même pays on peut avoir des zones en pénurie par rapport au nombre d’habitants</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10</a:t>
            </a:fld>
            <a:endParaRPr lang="fr-FR"/>
          </a:p>
        </p:txBody>
      </p:sp>
    </p:spTree>
    <p:extLst>
      <p:ext uri="{BB962C8B-B14F-4D97-AF65-F5344CB8AC3E}">
        <p14:creationId xmlns:p14="http://schemas.microsoft.com/office/powerpoint/2010/main" val="336524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2019, water scarcity currently affects 2.3 billion people. This is around 31% of the world population today. Over the next decade, this number is expected to climb to over 2.7 billion.</a:t>
            </a:r>
          </a:p>
          <a:p>
            <a:endParaRPr lang="en-US" dirty="0"/>
          </a:p>
          <a:p>
            <a:r>
              <a:rPr lang="en-US" dirty="0"/>
              <a:t>China, with 311 million people living under absolute water scarcity, is the country with most people living in water scarce areas. This number represents around 36% of the country's current population.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11</a:t>
            </a:fld>
            <a:endParaRPr lang="fr-FR"/>
          </a:p>
        </p:txBody>
      </p:sp>
    </p:spTree>
    <p:extLst>
      <p:ext uri="{BB962C8B-B14F-4D97-AF65-F5344CB8AC3E}">
        <p14:creationId xmlns:p14="http://schemas.microsoft.com/office/powerpoint/2010/main" val="166795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12</a:t>
            </a:fld>
            <a:endParaRPr lang="fr-FR"/>
          </a:p>
        </p:txBody>
      </p:sp>
    </p:spTree>
    <p:extLst>
      <p:ext uri="{BB962C8B-B14F-4D97-AF65-F5344CB8AC3E}">
        <p14:creationId xmlns:p14="http://schemas.microsoft.com/office/powerpoint/2010/main" val="10790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more a country is blue/dark blue, the more it depends on renewable water resources (=courses, lakes or shallow aquifers) from another country. </a:t>
            </a:r>
          </a:p>
          <a:p>
            <a:r>
              <a:rPr lang="en-US" dirty="0"/>
              <a:t>Examples: Egypt depends on the Nile, which has crossed Sudan, South Sudan, Uganda... and which water comes in part from the various large African lakes located in several countries; the rivers of South America have their source in the Andes, and can then flow eastward in other countries; rivers that flow into the sea in Portugal have their source in Spain. </a:t>
            </a:r>
          </a:p>
          <a:p>
            <a:r>
              <a:rPr lang="en-US" dirty="0"/>
              <a:t>In light green are the very few countries that do not depend on any other country, but for some of them because they have no major river on their territory and depend rather on groundwater often non-renewable (Arabian Peninsula, Libya ...). Others are islands</a:t>
            </a:r>
          </a:p>
          <a:p>
            <a:endParaRPr lang="en-US" dirty="0"/>
          </a:p>
          <a:p>
            <a:r>
              <a:rPr lang="en-US" dirty="0"/>
              <a:t>NB. in France: the sources of the Rhone and Rhine are in Switzerland, those of the Garonne in Spain. Lake Geneva is shared with Switzerland, the Rhine with Germany as a border (the Rhine also borders Luxembourg, and finally crosses the Netherlands).</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13</a:t>
            </a:fld>
            <a:endParaRPr lang="fr-FR"/>
          </a:p>
        </p:txBody>
      </p:sp>
    </p:spTree>
    <p:extLst>
      <p:ext uri="{BB962C8B-B14F-4D97-AF65-F5344CB8AC3E}">
        <p14:creationId xmlns:p14="http://schemas.microsoft.com/office/powerpoint/2010/main" val="174188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14</a:t>
            </a:fld>
            <a:endParaRPr lang="fr-FR"/>
          </a:p>
        </p:txBody>
      </p:sp>
    </p:spTree>
    <p:extLst>
      <p:ext uri="{BB962C8B-B14F-4D97-AF65-F5344CB8AC3E}">
        <p14:creationId xmlns:p14="http://schemas.microsoft.com/office/powerpoint/2010/main" val="46661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15</a:t>
            </a:fld>
            <a:endParaRPr lang="fr-FR"/>
          </a:p>
        </p:txBody>
      </p:sp>
    </p:spTree>
    <p:extLst>
      <p:ext uri="{BB962C8B-B14F-4D97-AF65-F5344CB8AC3E}">
        <p14:creationId xmlns:p14="http://schemas.microsoft.com/office/powerpoint/2010/main" val="374055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16</a:t>
            </a:fld>
            <a:endParaRPr lang="fr-FR"/>
          </a:p>
        </p:txBody>
      </p:sp>
    </p:spTree>
    <p:extLst>
      <p:ext uri="{BB962C8B-B14F-4D97-AF65-F5344CB8AC3E}">
        <p14:creationId xmlns:p14="http://schemas.microsoft.com/office/powerpoint/2010/main" val="407359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17</a:t>
            </a:fld>
            <a:endParaRPr lang="fr-FR"/>
          </a:p>
        </p:txBody>
      </p:sp>
    </p:spTree>
    <p:extLst>
      <p:ext uri="{BB962C8B-B14F-4D97-AF65-F5344CB8AC3E}">
        <p14:creationId xmlns:p14="http://schemas.microsoft.com/office/powerpoint/2010/main" val="174484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18</a:t>
            </a:fld>
            <a:endParaRPr lang="fr-FR"/>
          </a:p>
        </p:txBody>
      </p:sp>
    </p:spTree>
    <p:extLst>
      <p:ext uri="{BB962C8B-B14F-4D97-AF65-F5344CB8AC3E}">
        <p14:creationId xmlns:p14="http://schemas.microsoft.com/office/powerpoint/2010/main" val="161057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19</a:t>
            </a:fld>
            <a:endParaRPr lang="fr-FR"/>
          </a:p>
        </p:txBody>
      </p:sp>
    </p:spTree>
    <p:extLst>
      <p:ext uri="{BB962C8B-B14F-4D97-AF65-F5344CB8AC3E}">
        <p14:creationId xmlns:p14="http://schemas.microsoft.com/office/powerpoint/2010/main" val="109989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a:t>
            </a:fld>
            <a:endParaRPr lang="fr-FR"/>
          </a:p>
        </p:txBody>
      </p:sp>
    </p:spTree>
    <p:extLst>
      <p:ext uri="{BB962C8B-B14F-4D97-AF65-F5344CB8AC3E}">
        <p14:creationId xmlns:p14="http://schemas.microsoft.com/office/powerpoint/2010/main" val="313451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20</a:t>
            </a:fld>
            <a:endParaRPr lang="fr-FR"/>
          </a:p>
        </p:txBody>
      </p:sp>
    </p:spTree>
    <p:extLst>
      <p:ext uri="{BB962C8B-B14F-4D97-AF65-F5344CB8AC3E}">
        <p14:creationId xmlns:p14="http://schemas.microsoft.com/office/powerpoint/2010/main" val="836500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21</a:t>
            </a:fld>
            <a:endParaRPr lang="fr-FR"/>
          </a:p>
        </p:txBody>
      </p:sp>
    </p:spTree>
    <p:extLst>
      <p:ext uri="{BB962C8B-B14F-4D97-AF65-F5344CB8AC3E}">
        <p14:creationId xmlns:p14="http://schemas.microsoft.com/office/powerpoint/2010/main" val="421620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22</a:t>
            </a:fld>
            <a:endParaRPr lang="fr-FR"/>
          </a:p>
        </p:txBody>
      </p:sp>
    </p:spTree>
    <p:extLst>
      <p:ext uri="{BB962C8B-B14F-4D97-AF65-F5344CB8AC3E}">
        <p14:creationId xmlns:p14="http://schemas.microsoft.com/office/powerpoint/2010/main" val="1229829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23</a:t>
            </a:fld>
            <a:endParaRPr lang="fr-FR"/>
          </a:p>
        </p:txBody>
      </p:sp>
    </p:spTree>
    <p:extLst>
      <p:ext uri="{BB962C8B-B14F-4D97-AF65-F5344CB8AC3E}">
        <p14:creationId xmlns:p14="http://schemas.microsoft.com/office/powerpoint/2010/main" val="2714614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UNESCO, UN-Water, 2020: United Nations World Water Development Report 2020:Water and Climate Change, Paris, UNESCO.</a:t>
            </a:r>
            <a:br>
              <a:rPr lang="en-US" dirty="0"/>
            </a:br>
            <a:r>
              <a:rPr lang="en-US" dirty="0"/>
              <a:t>https://en.unesco.org/themes/water-security/wwap/wwdr/2020</a:t>
            </a:r>
          </a:p>
          <a:p>
            <a:r>
              <a:rPr lang="fr-FR" dirty="0"/>
              <a:t>https://creativecommons.org/licenses/by-sa/3.0/igo/deed.en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24</a:t>
            </a:fld>
            <a:endParaRPr lang="fr-FR"/>
          </a:p>
        </p:txBody>
      </p:sp>
    </p:spTree>
    <p:extLst>
      <p:ext uri="{BB962C8B-B14F-4D97-AF65-F5344CB8AC3E}">
        <p14:creationId xmlns:p14="http://schemas.microsoft.com/office/powerpoint/2010/main" val="2865938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25</a:t>
            </a:fld>
            <a:endParaRPr lang="fr-FR"/>
          </a:p>
        </p:txBody>
      </p:sp>
    </p:spTree>
    <p:extLst>
      <p:ext uri="{BB962C8B-B14F-4D97-AF65-F5344CB8AC3E}">
        <p14:creationId xmlns:p14="http://schemas.microsoft.com/office/powerpoint/2010/main" val="225054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26</a:t>
            </a:fld>
            <a:endParaRPr lang="fr-FR"/>
          </a:p>
        </p:txBody>
      </p:sp>
    </p:spTree>
    <p:extLst>
      <p:ext uri="{BB962C8B-B14F-4D97-AF65-F5344CB8AC3E}">
        <p14:creationId xmlns:p14="http://schemas.microsoft.com/office/powerpoint/2010/main" val="1026870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27</a:t>
            </a:fld>
            <a:endParaRPr lang="fr-FR"/>
          </a:p>
        </p:txBody>
      </p:sp>
    </p:spTree>
    <p:extLst>
      <p:ext uri="{BB962C8B-B14F-4D97-AF65-F5344CB8AC3E}">
        <p14:creationId xmlns:p14="http://schemas.microsoft.com/office/powerpoint/2010/main" val="4210327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28</a:t>
            </a:fld>
            <a:endParaRPr lang="fr-FR"/>
          </a:p>
        </p:txBody>
      </p:sp>
    </p:spTree>
    <p:extLst>
      <p:ext uri="{BB962C8B-B14F-4D97-AF65-F5344CB8AC3E}">
        <p14:creationId xmlns:p14="http://schemas.microsoft.com/office/powerpoint/2010/main" val="2711708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a:t>
            </a:r>
            <a:r>
              <a:rPr lang="en-US"/>
              <a:t>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29</a:t>
            </a:fld>
            <a:endParaRPr lang="fr-FR"/>
          </a:p>
        </p:txBody>
      </p:sp>
    </p:spTree>
    <p:extLst>
      <p:ext uri="{BB962C8B-B14F-4D97-AF65-F5344CB8AC3E}">
        <p14:creationId xmlns:p14="http://schemas.microsoft.com/office/powerpoint/2010/main" val="240105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3</a:t>
            </a:fld>
            <a:endParaRPr lang="fr-FR"/>
          </a:p>
        </p:txBody>
      </p:sp>
    </p:spTree>
    <p:extLst>
      <p:ext uri="{BB962C8B-B14F-4D97-AF65-F5344CB8AC3E}">
        <p14:creationId xmlns:p14="http://schemas.microsoft.com/office/powerpoint/2010/main" val="14164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4</a:t>
            </a:fld>
            <a:endParaRPr lang="fr-FR"/>
          </a:p>
        </p:txBody>
      </p:sp>
    </p:spTree>
    <p:extLst>
      <p:ext uri="{BB962C8B-B14F-4D97-AF65-F5344CB8AC3E}">
        <p14:creationId xmlns:p14="http://schemas.microsoft.com/office/powerpoint/2010/main" val="246708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5</a:t>
            </a:fld>
            <a:endParaRPr lang="fr-FR"/>
          </a:p>
        </p:txBody>
      </p:sp>
    </p:spTree>
    <p:extLst>
      <p:ext uri="{BB962C8B-B14F-4D97-AF65-F5344CB8AC3E}">
        <p14:creationId xmlns:p14="http://schemas.microsoft.com/office/powerpoint/2010/main" val="25899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6</a:t>
            </a:fld>
            <a:endParaRPr lang="fr-FR"/>
          </a:p>
        </p:txBody>
      </p:sp>
    </p:spTree>
    <p:extLst>
      <p:ext uri="{BB962C8B-B14F-4D97-AF65-F5344CB8AC3E}">
        <p14:creationId xmlns:p14="http://schemas.microsoft.com/office/powerpoint/2010/main" val="82797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7</a:t>
            </a:fld>
            <a:endParaRPr lang="fr-FR"/>
          </a:p>
        </p:txBody>
      </p:sp>
    </p:spTree>
    <p:extLst>
      <p:ext uri="{BB962C8B-B14F-4D97-AF65-F5344CB8AC3E}">
        <p14:creationId xmlns:p14="http://schemas.microsoft.com/office/powerpoint/2010/main" val="179691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8</a:t>
            </a:fld>
            <a:endParaRPr lang="fr-FR"/>
          </a:p>
        </p:txBody>
      </p:sp>
    </p:spTree>
    <p:extLst>
      <p:ext uri="{BB962C8B-B14F-4D97-AF65-F5344CB8AC3E}">
        <p14:creationId xmlns:p14="http://schemas.microsoft.com/office/powerpoint/2010/main" val="184511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renewable freshwater resources of the world, in mm/</a:t>
            </a:r>
            <a:r>
              <a:rPr lang="en-US" dirty="0" err="1"/>
              <a:t>yr</a:t>
            </a:r>
            <a:r>
              <a:rPr lang="en-US" dirty="0"/>
              <a:t> ( 1 mm is equivalent to 1 l of water per m²) (long-term average for the years 1961-1990). Resolution is 0.5° longitude x 0.5° latitude (equivalent to 55 km x 55 km at the equator). Computed by the global freshwater model </a:t>
            </a:r>
            <a:r>
              <a:rPr lang="en-US" dirty="0" err="1"/>
              <a:t>WaterGAP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t>
            </a:r>
            <a:r>
              <a:rPr lang="en-US" dirty="0" err="1"/>
              <a:t>Döll</a:t>
            </a:r>
            <a:r>
              <a:rPr lang="en-US" dirty="0"/>
              <a:t>, P., Fiedler, K. (2008): </a:t>
            </a:r>
            <a:r>
              <a:rPr lang="en-US" dirty="0">
                <a:hlinkClick r:id="rId3"/>
              </a:rPr>
              <a:t>Global-scale modeling of groundwater recharge.</a:t>
            </a:r>
            <a:r>
              <a:rPr lang="en-US" dirty="0"/>
              <a:t> </a:t>
            </a:r>
            <a:r>
              <a:rPr lang="en-US" dirty="0" err="1"/>
              <a:t>Hydrol</a:t>
            </a:r>
            <a:r>
              <a:rPr lang="en-US" dirty="0"/>
              <a:t>. Earth Syst. Sci., 12, 863-885</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“Why study water on Earth” presentation by Cnes/Aviso is licensed under CC BY-SA 4.0. To view a copy of this license, visit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9</a:t>
            </a:fld>
            <a:endParaRPr lang="fr-FR"/>
          </a:p>
        </p:txBody>
      </p:sp>
    </p:spTree>
    <p:extLst>
      <p:ext uri="{BB962C8B-B14F-4D97-AF65-F5344CB8AC3E}">
        <p14:creationId xmlns:p14="http://schemas.microsoft.com/office/powerpoint/2010/main" val="174693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fr-FR" dirty="0"/>
              <a:t>Modifiez le style du titre</a:t>
            </a:r>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1959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p:nvPr>
        </p:nvSpPr>
        <p:spPr>
          <a:xfrm>
            <a:off x="171449" y="828675"/>
            <a:ext cx="11877675" cy="541020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1017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fr-FR" dirty="0"/>
              <a:t>Modifiez le style du titre</a:t>
            </a:r>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6152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p:nvPr>
        </p:nvSpPr>
        <p:spPr>
          <a:xfrm>
            <a:off x="142875" y="860425"/>
            <a:ext cx="518160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p:nvPr>
        </p:nvSpPr>
        <p:spPr>
          <a:xfrm>
            <a:off x="6172200" y="860425"/>
            <a:ext cx="588645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70613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fr-FR" dirty="0"/>
              <a:t>Modifiez le style du titre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p:nvPr>
        </p:nvSpPr>
        <p:spPr>
          <a:xfrm>
            <a:off x="145774" y="1749697"/>
            <a:ext cx="5851802"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p:nvPr>
        </p:nvSpPr>
        <p:spPr>
          <a:xfrm>
            <a:off x="6172200" y="1749697"/>
            <a:ext cx="5927034"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88545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fr-FR" dirty="0"/>
              <a:t>Modifiez le style du titre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69915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6510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42965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fr-FR" smtClean="0"/>
              <a:t>17/06/2022</a:t>
            </a:fld>
            <a:endParaRPr lang="fr-FR"/>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4721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fr-FR" dirty="0"/>
              <a:t>Modifiez le style du titre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fr-FR" smtClean="0"/>
              <a:t>17/06/2022</a:t>
            </a:fld>
            <a:endParaRPr lang="fr-FR"/>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fr-FR" smtClean="0"/>
              <a:t>‹N°›</a:t>
            </a:fld>
            <a:endParaRPr lang="fr-FR"/>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310659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D11D0C6-4E3A-44E4-845E-ACE14118A8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1141"/>
            <a:ext cx="12192000" cy="6879141"/>
          </a:xfrm>
          <a:prstGeom prst="rect">
            <a:avLst/>
          </a:prstGeom>
        </p:spPr>
      </p:pic>
      <p:sp>
        <p:nvSpPr>
          <p:cNvPr id="4" name="Titre 3">
            <a:extLst>
              <a:ext uri="{FF2B5EF4-FFF2-40B4-BE49-F238E27FC236}">
                <a16:creationId xmlns:a16="http://schemas.microsoft.com/office/drawing/2014/main" id="{FC08C457-F0D3-447C-90A9-8ABC0A415BCC}"/>
              </a:ext>
            </a:extLst>
          </p:cNvPr>
          <p:cNvSpPr>
            <a:spLocks noGrp="1"/>
          </p:cNvSpPr>
          <p:nvPr>
            <p:ph type="title"/>
          </p:nvPr>
        </p:nvSpPr>
        <p:spPr>
          <a:xfrm>
            <a:off x="6882062" y="359909"/>
            <a:ext cx="8703559" cy="2055045"/>
          </a:xfrm>
        </p:spPr>
        <p:txBody>
          <a:bodyPr/>
          <a:lstStyle/>
          <a:p>
            <a:r>
              <a:rPr lang="en-US" dirty="0"/>
              <a:t>Why study water?</a:t>
            </a:r>
          </a:p>
        </p:txBody>
      </p:sp>
      <p:sp>
        <p:nvSpPr>
          <p:cNvPr id="5" name="Espace réservé du texte 4">
            <a:extLst>
              <a:ext uri="{FF2B5EF4-FFF2-40B4-BE49-F238E27FC236}">
                <a16:creationId xmlns:a16="http://schemas.microsoft.com/office/drawing/2014/main" id="{7715EE01-72E0-4DAF-B140-6C88A01E8844}"/>
              </a:ext>
            </a:extLst>
          </p:cNvPr>
          <p:cNvSpPr>
            <a:spLocks noGrp="1"/>
          </p:cNvSpPr>
          <p:nvPr>
            <p:ph type="body" idx="1"/>
          </p:nvPr>
        </p:nvSpPr>
        <p:spPr/>
        <p:txBody>
          <a:bodyPr/>
          <a:lstStyle/>
          <a:p>
            <a:endParaRPr lang="fr-FR" dirty="0"/>
          </a:p>
        </p:txBody>
      </p:sp>
      <p:grpSp>
        <p:nvGrpSpPr>
          <p:cNvPr id="7" name="Groupe 6">
            <a:extLst>
              <a:ext uri="{FF2B5EF4-FFF2-40B4-BE49-F238E27FC236}">
                <a16:creationId xmlns:a16="http://schemas.microsoft.com/office/drawing/2014/main" id="{89D1A724-957D-497E-A789-3954D7FAE0B7}"/>
              </a:ext>
            </a:extLst>
          </p:cNvPr>
          <p:cNvGrpSpPr/>
          <p:nvPr/>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8F2BEDB3-90A8-4304-86DB-A8F48726060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20B10453-6C43-490B-9937-AF29E498BC26}"/>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123926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p:cNvSpPr>
            <a:spLocks noGrp="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Autofit/>
          </a:bodyPr>
          <a:lstStyle/>
          <a:p>
            <a:r>
              <a:rPr lang="en-US" sz="3200"/>
              <a:t>The most heavily populated areas are not the ones with the most water	</a:t>
            </a:r>
          </a:p>
        </p:txBody>
      </p:sp>
      <p:sp>
        <p:nvSpPr>
          <p:cNvPr id="36876" name="Rectangle 9"/>
          <p:cNvSpPr>
            <a:spLocks noChangeArrowheads="1"/>
          </p:cNvSpPr>
          <p:nvPr/>
        </p:nvSpPr>
        <p:spPr bwMode="auto">
          <a:xfrm>
            <a:off x="244565" y="756357"/>
            <a:ext cx="3277567" cy="3081866"/>
          </a:xfrm>
          <a:prstGeom prst="rect">
            <a:avLst/>
          </a:prstGeom>
          <a:noFill/>
          <a:ln w="12700">
            <a:solidFill>
              <a:schemeClr val="bg1"/>
            </a:solidFill>
            <a:miter lim="800000"/>
            <a:headEnd/>
            <a:tailEnd/>
          </a:ln>
        </p:spPr>
        <p:txBody>
          <a:bodyPr/>
          <a:lstStyle/>
          <a:p>
            <a:pPr>
              <a:spcAft>
                <a:spcPts val="600"/>
              </a:spcAft>
            </a:pPr>
            <a:r>
              <a:rPr lang="en-US" sz="2800" dirty="0"/>
              <a:t>Asia: 60% of the world population but  36% of the water</a:t>
            </a:r>
          </a:p>
          <a:p>
            <a:pPr>
              <a:spcAft>
                <a:spcPts val="600"/>
              </a:spcAft>
            </a:pPr>
            <a:r>
              <a:rPr lang="en-US" sz="2800" dirty="0"/>
              <a:t>South America: 7% of the world population but 30% of the water</a:t>
            </a:r>
          </a:p>
          <a:p>
            <a:pPr>
              <a:spcAft>
                <a:spcPts val="600"/>
              </a:spcAft>
            </a:pPr>
            <a:br>
              <a:rPr lang="en-US" dirty="0"/>
            </a:br>
            <a:r>
              <a:rPr lang="en-US" sz="2800" dirty="0"/>
              <a:t>But: in Peru, more than 50% of the population lack water since they live on the desertic coast</a:t>
            </a:r>
          </a:p>
        </p:txBody>
      </p:sp>
      <p:pic>
        <p:nvPicPr>
          <p:cNvPr id="3" name="Image 2" descr="Une image contenant carte&#10;&#10;Description générée automatiquement">
            <a:extLst>
              <a:ext uri="{FF2B5EF4-FFF2-40B4-BE49-F238E27FC236}">
                <a16:creationId xmlns:a16="http://schemas.microsoft.com/office/drawing/2014/main" id="{B229F67A-1905-928B-45D2-D32F28B49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6811" y="610438"/>
            <a:ext cx="8835189" cy="6247561"/>
          </a:xfrm>
          <a:prstGeom prst="rect">
            <a:avLst/>
          </a:prstGeom>
        </p:spPr>
      </p:pic>
    </p:spTree>
    <p:extLst>
      <p:ext uri="{BB962C8B-B14F-4D97-AF65-F5344CB8AC3E}">
        <p14:creationId xmlns:p14="http://schemas.microsoft.com/office/powerpoint/2010/main" val="97609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5211A-DF7C-471F-A5EF-D3597C20D801}"/>
              </a:ext>
            </a:extLst>
          </p:cNvPr>
          <p:cNvSpPr>
            <a:spLocks noGrp="1"/>
          </p:cNvSpPr>
          <p:nvPr>
            <p:ph type="title"/>
          </p:nvPr>
        </p:nvSpPr>
        <p:spPr>
          <a:xfrm>
            <a:off x="0" y="384880"/>
            <a:ext cx="2923674" cy="1237939"/>
          </a:xfrm>
        </p:spPr>
        <p:txBody>
          <a:bodyPr>
            <a:normAutofit fontScale="90000"/>
          </a:bodyPr>
          <a:lstStyle/>
          <a:p>
            <a:r>
              <a:rPr lang="en-US"/>
              <a:t>It is not raining everywhere 	</a:t>
            </a:r>
          </a:p>
        </p:txBody>
      </p:sp>
      <p:sp>
        <p:nvSpPr>
          <p:cNvPr id="3" name="ZoneTexte 2">
            <a:extLst>
              <a:ext uri="{FF2B5EF4-FFF2-40B4-BE49-F238E27FC236}">
                <a16:creationId xmlns:a16="http://schemas.microsoft.com/office/drawing/2014/main" id="{C962F993-92F9-4984-932D-672EDAED2AAF}"/>
              </a:ext>
            </a:extLst>
          </p:cNvPr>
          <p:cNvSpPr txBox="1"/>
          <p:nvPr/>
        </p:nvSpPr>
        <p:spPr>
          <a:xfrm>
            <a:off x="2585156" y="3917244"/>
            <a:ext cx="3500895" cy="646331"/>
          </a:xfrm>
          <a:prstGeom prst="rect">
            <a:avLst/>
          </a:prstGeom>
          <a:noFill/>
        </p:spPr>
        <p:txBody>
          <a:bodyPr wrap="none" rtlCol="0">
            <a:spAutoFit/>
          </a:bodyPr>
          <a:lstStyle/>
          <a:p>
            <a:r>
              <a:rPr lang="en-US"/>
              <a:t>Cartes précipitations</a:t>
            </a:r>
          </a:p>
          <a:p>
            <a:r>
              <a:rPr lang="en-US"/>
              <a:t>Ressources / Ressources per capita </a:t>
            </a:r>
          </a:p>
        </p:txBody>
      </p:sp>
      <p:pic>
        <p:nvPicPr>
          <p:cNvPr id="6" name="Image 5" descr="Une image contenant carte&#10;&#10;Description générée automatiquement">
            <a:extLst>
              <a:ext uri="{FF2B5EF4-FFF2-40B4-BE49-F238E27FC236}">
                <a16:creationId xmlns:a16="http://schemas.microsoft.com/office/drawing/2014/main" id="{75894BA9-FD35-FF44-6758-F76A9B939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3539" y="0"/>
            <a:ext cx="9698461" cy="6858000"/>
          </a:xfrm>
          <a:prstGeom prst="rect">
            <a:avLst/>
          </a:prstGeom>
        </p:spPr>
      </p:pic>
    </p:spTree>
    <p:extLst>
      <p:ext uri="{BB962C8B-B14F-4D97-AF65-F5344CB8AC3E}">
        <p14:creationId xmlns:p14="http://schemas.microsoft.com/office/powerpoint/2010/main" val="2022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F34F5C6-AE1A-AEDE-8B95-4023F2837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67309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9970F8E-3600-4CAD-BF53-89A2D1341CA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75378" y="623568"/>
            <a:ext cx="8816622" cy="6234432"/>
          </a:xfrm>
        </p:spPr>
      </p:pic>
      <p:sp>
        <p:nvSpPr>
          <p:cNvPr id="2" name="Titre 1">
            <a:extLst>
              <a:ext uri="{FF2B5EF4-FFF2-40B4-BE49-F238E27FC236}">
                <a16:creationId xmlns:a16="http://schemas.microsoft.com/office/drawing/2014/main" id="{911C9EBB-63E4-449B-84A4-333CBCFC8798}"/>
              </a:ext>
            </a:extLst>
          </p:cNvPr>
          <p:cNvSpPr>
            <a:spLocks noGrp="1"/>
          </p:cNvSpPr>
          <p:nvPr>
            <p:ph type="title"/>
          </p:nvPr>
        </p:nvSpPr>
        <p:spPr/>
        <p:txBody>
          <a:bodyPr>
            <a:noAutofit/>
          </a:bodyPr>
          <a:lstStyle/>
          <a:p>
            <a:r>
              <a:rPr lang="en-US" sz="3600"/>
              <a:t>Resources can be shared between countries	</a:t>
            </a:r>
          </a:p>
        </p:txBody>
      </p:sp>
      <p:sp>
        <p:nvSpPr>
          <p:cNvPr id="4" name="Espace réservé du contenu 2">
            <a:extLst>
              <a:ext uri="{FF2B5EF4-FFF2-40B4-BE49-F238E27FC236}">
                <a16:creationId xmlns:a16="http://schemas.microsoft.com/office/drawing/2014/main" id="{43CEEECD-FA93-44EF-9C94-ABB1BCF26B6F}"/>
              </a:ext>
            </a:extLst>
          </p:cNvPr>
          <p:cNvSpPr txBox="1">
            <a:spLocks/>
          </p:cNvSpPr>
          <p:nvPr/>
        </p:nvSpPr>
        <p:spPr>
          <a:xfrm>
            <a:off x="0" y="828674"/>
            <a:ext cx="3612444" cy="6029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Rivers crossing several countries (</a:t>
            </a:r>
            <a:r>
              <a:rPr lang="en-US">
                <a:sym typeface="Wingdings" panose="05000000000000000000" pitchFamily="2" charset="2"/>
              </a:rPr>
              <a:t> </a:t>
            </a:r>
            <a:r>
              <a:rPr lang="en-US"/>
              <a:t>problem if a dam is built for downstream countries)</a:t>
            </a:r>
          </a:p>
          <a:p>
            <a:r>
              <a:rPr lang="en-US"/>
              <a:t>Lakes with shores in different countries</a:t>
            </a:r>
          </a:p>
          <a:p>
            <a:r>
              <a:rPr lang="en-US"/>
              <a:t>Groundwaters</a:t>
            </a:r>
            <a:br>
              <a:rPr lang="en-US"/>
            </a:br>
            <a:r>
              <a:rPr lang="en-US"/>
              <a:t>(map: only renewable resources) under several countries</a:t>
            </a:r>
          </a:p>
        </p:txBody>
      </p:sp>
    </p:spTree>
    <p:extLst>
      <p:ext uri="{BB962C8B-B14F-4D97-AF65-F5344CB8AC3E}">
        <p14:creationId xmlns:p14="http://schemas.microsoft.com/office/powerpoint/2010/main" val="9760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5322BDD0-7457-DF56-3189-AA71E3F78C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1217" y="0"/>
            <a:ext cx="4849565" cy="6858000"/>
          </a:xfrm>
          <a:prstGeom prst="rect">
            <a:avLst/>
          </a:prstGeom>
        </p:spPr>
      </p:pic>
    </p:spTree>
    <p:extLst>
      <p:ext uri="{BB962C8B-B14F-4D97-AF65-F5344CB8AC3E}">
        <p14:creationId xmlns:p14="http://schemas.microsoft.com/office/powerpoint/2010/main" val="398043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A2DB0-9925-409D-84D3-8E344AFB2398}"/>
              </a:ext>
            </a:extLst>
          </p:cNvPr>
          <p:cNvSpPr>
            <a:spLocks noGrp="1"/>
          </p:cNvSpPr>
          <p:nvPr>
            <p:ph type="title"/>
          </p:nvPr>
        </p:nvSpPr>
        <p:spPr/>
        <p:txBody>
          <a:bodyPr>
            <a:normAutofit fontScale="90000"/>
          </a:bodyPr>
          <a:lstStyle/>
          <a:p>
            <a:r>
              <a:rPr lang="en-US" dirty="0"/>
              <a:t>Use is not the same everywhere	</a:t>
            </a:r>
          </a:p>
        </p:txBody>
      </p:sp>
      <p:pic>
        <p:nvPicPr>
          <p:cNvPr id="4" name="Image 3" descr="Une image contenant carte&#10;&#10;Description générée automatiquement">
            <a:extLst>
              <a:ext uri="{FF2B5EF4-FFF2-40B4-BE49-F238E27FC236}">
                <a16:creationId xmlns:a16="http://schemas.microsoft.com/office/drawing/2014/main" id="{C82858DE-5CDC-B251-B0E2-1FC8C71959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4305" y="647700"/>
            <a:ext cx="8791578" cy="6216723"/>
          </a:xfrm>
          <a:prstGeom prst="rect">
            <a:avLst/>
          </a:prstGeom>
        </p:spPr>
      </p:pic>
    </p:spTree>
    <p:extLst>
      <p:ext uri="{BB962C8B-B14F-4D97-AF65-F5344CB8AC3E}">
        <p14:creationId xmlns:p14="http://schemas.microsoft.com/office/powerpoint/2010/main" val="29964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DB8DB4-F6F8-7587-C5CB-94D055B615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7627" y="0"/>
            <a:ext cx="4849565" cy="6858000"/>
          </a:xfrm>
          <a:prstGeom prst="rect">
            <a:avLst/>
          </a:prstGeom>
        </p:spPr>
      </p:pic>
    </p:spTree>
    <p:extLst>
      <p:ext uri="{BB962C8B-B14F-4D97-AF65-F5344CB8AC3E}">
        <p14:creationId xmlns:p14="http://schemas.microsoft.com/office/powerpoint/2010/main" val="16248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B9081-D45B-4DE6-AF5D-0F695C209100}"/>
              </a:ext>
            </a:extLst>
          </p:cNvPr>
          <p:cNvSpPr>
            <a:spLocks noGrp="1"/>
          </p:cNvSpPr>
          <p:nvPr>
            <p:ph type="title"/>
          </p:nvPr>
        </p:nvSpPr>
        <p:spPr/>
        <p:txBody>
          <a:bodyPr>
            <a:normAutofit fontScale="90000"/>
          </a:bodyPr>
          <a:lstStyle/>
          <a:p>
            <a:r>
              <a:rPr lang="en-US" dirty="0"/>
              <a:t>Use is not the same everywhere	</a:t>
            </a:r>
            <a:endParaRPr lang="fr-FR" dirty="0"/>
          </a:p>
        </p:txBody>
      </p:sp>
      <p:pic>
        <p:nvPicPr>
          <p:cNvPr id="4" name="Image 3" descr="Une image contenant carte&#10;&#10;Description générée automatiquement">
            <a:extLst>
              <a:ext uri="{FF2B5EF4-FFF2-40B4-BE49-F238E27FC236}">
                <a16:creationId xmlns:a16="http://schemas.microsoft.com/office/drawing/2014/main" id="{0180DA5C-AE47-3171-1D4C-60ADCED3BC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588" y="629180"/>
            <a:ext cx="8824161" cy="6228820"/>
          </a:xfrm>
          <a:prstGeom prst="rect">
            <a:avLst/>
          </a:prstGeom>
        </p:spPr>
      </p:pic>
    </p:spTree>
    <p:extLst>
      <p:ext uri="{BB962C8B-B14F-4D97-AF65-F5344CB8AC3E}">
        <p14:creationId xmlns:p14="http://schemas.microsoft.com/office/powerpoint/2010/main" val="134147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E791F8-3F5A-B585-6D20-9709BBB054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206" y="0"/>
            <a:ext cx="4849565" cy="6858000"/>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332976F3-C23A-9581-334B-DB63090D1F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2231" y="0"/>
            <a:ext cx="4849565" cy="6858000"/>
          </a:xfrm>
          <a:prstGeom prst="rect">
            <a:avLst/>
          </a:prstGeom>
        </p:spPr>
      </p:pic>
    </p:spTree>
    <p:extLst>
      <p:ext uri="{BB962C8B-B14F-4D97-AF65-F5344CB8AC3E}">
        <p14:creationId xmlns:p14="http://schemas.microsoft.com/office/powerpoint/2010/main" val="117163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BC032-8226-411A-9167-A4CBCA501C07}"/>
              </a:ext>
            </a:extLst>
          </p:cNvPr>
          <p:cNvSpPr>
            <a:spLocks noGrp="1"/>
          </p:cNvSpPr>
          <p:nvPr>
            <p:ph type="title"/>
          </p:nvPr>
        </p:nvSpPr>
        <p:spPr/>
        <p:txBody>
          <a:bodyPr>
            <a:normAutofit fontScale="90000"/>
          </a:bodyPr>
          <a:lstStyle/>
          <a:p>
            <a:r>
              <a:rPr lang="en-US"/>
              <a:t>Use is not the same everywhere	</a:t>
            </a:r>
          </a:p>
        </p:txBody>
      </p:sp>
      <p:pic>
        <p:nvPicPr>
          <p:cNvPr id="4" name="Image 3" descr="Une image contenant carte&#10;&#10;Description générée automatiquement">
            <a:extLst>
              <a:ext uri="{FF2B5EF4-FFF2-40B4-BE49-F238E27FC236}">
                <a16:creationId xmlns:a16="http://schemas.microsoft.com/office/drawing/2014/main" id="{B33CFD61-0E2F-943C-D29A-BA625E32B2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2241" y="681038"/>
            <a:ext cx="8781801" cy="6198918"/>
          </a:xfrm>
          <a:prstGeom prst="rect">
            <a:avLst/>
          </a:prstGeom>
        </p:spPr>
      </p:pic>
    </p:spTree>
    <p:extLst>
      <p:ext uri="{BB962C8B-B14F-4D97-AF65-F5344CB8AC3E}">
        <p14:creationId xmlns:p14="http://schemas.microsoft.com/office/powerpoint/2010/main" val="296237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0CD7E8-CC3B-48AB-9FAD-E3925DBA8435}"/>
              </a:ext>
            </a:extLst>
          </p:cNvPr>
          <p:cNvSpPr>
            <a:spLocks noGrp="1"/>
          </p:cNvSpPr>
          <p:nvPr>
            <p:ph type="title"/>
          </p:nvPr>
        </p:nvSpPr>
        <p:spPr/>
        <p:txBody>
          <a:bodyPr>
            <a:normAutofit fontScale="90000"/>
          </a:bodyPr>
          <a:lstStyle/>
          <a:p>
            <a:r>
              <a:rPr lang="en-US" dirty="0"/>
              <a:t>We need water to	</a:t>
            </a:r>
          </a:p>
        </p:txBody>
      </p:sp>
      <p:pic>
        <p:nvPicPr>
          <p:cNvPr id="7" name="Espace réservé du contenu 6">
            <a:extLst>
              <a:ext uri="{FF2B5EF4-FFF2-40B4-BE49-F238E27FC236}">
                <a16:creationId xmlns:a16="http://schemas.microsoft.com/office/drawing/2014/main" id="{7A0B370E-19F2-4815-9020-E99C56B14E6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65411" y="969351"/>
            <a:ext cx="3864910" cy="5410200"/>
          </a:xfrm>
        </p:spPr>
      </p:pic>
      <p:sp>
        <p:nvSpPr>
          <p:cNvPr id="10" name="ZoneTexte 9">
            <a:extLst>
              <a:ext uri="{FF2B5EF4-FFF2-40B4-BE49-F238E27FC236}">
                <a16:creationId xmlns:a16="http://schemas.microsoft.com/office/drawing/2014/main" id="{3A67DF50-15A6-4313-BAA3-7C6D44A98530}"/>
              </a:ext>
            </a:extLst>
          </p:cNvPr>
          <p:cNvSpPr txBox="1"/>
          <p:nvPr/>
        </p:nvSpPr>
        <p:spPr>
          <a:xfrm>
            <a:off x="5806722" y="1399822"/>
            <a:ext cx="1233030" cy="707886"/>
          </a:xfrm>
          <a:prstGeom prst="rect">
            <a:avLst/>
          </a:prstGeom>
          <a:noFill/>
        </p:spPr>
        <p:txBody>
          <a:bodyPr wrap="none" rtlCol="0">
            <a:spAutoFit/>
          </a:bodyPr>
          <a:lstStyle/>
          <a:p>
            <a:r>
              <a:rPr lang="en-US" sz="4000" dirty="0">
                <a:latin typeface="+mj-lt"/>
              </a:rPr>
              <a:t>drink</a:t>
            </a:r>
          </a:p>
        </p:txBody>
      </p:sp>
      <p:sp>
        <p:nvSpPr>
          <p:cNvPr id="6" name="ZoneTexte 5">
            <a:extLst>
              <a:ext uri="{FF2B5EF4-FFF2-40B4-BE49-F238E27FC236}">
                <a16:creationId xmlns:a16="http://schemas.microsoft.com/office/drawing/2014/main" id="{5537F103-820B-4ADE-8EC5-FE85A864DA52}"/>
              </a:ext>
            </a:extLst>
          </p:cNvPr>
          <p:cNvSpPr txBox="1"/>
          <p:nvPr/>
        </p:nvSpPr>
        <p:spPr>
          <a:xfrm>
            <a:off x="865411" y="6102552"/>
            <a:ext cx="1994970" cy="276999"/>
          </a:xfrm>
          <a:prstGeom prst="rect">
            <a:avLst/>
          </a:prstGeom>
          <a:noFill/>
        </p:spPr>
        <p:txBody>
          <a:bodyPr wrap="none" rtlCol="0">
            <a:spAutoFit/>
          </a:bodyPr>
          <a:lstStyle/>
          <a:p>
            <a:r>
              <a:rPr lang="en-US" sz="1200" dirty="0">
                <a:solidFill>
                  <a:schemeClr val="bg2">
                    <a:lumMod val="50000"/>
                  </a:schemeClr>
                </a:solidFill>
              </a:rPr>
              <a:t>Brendan Church on </a:t>
            </a:r>
            <a:r>
              <a:rPr lang="en-US" sz="1200" dirty="0" err="1">
                <a:solidFill>
                  <a:schemeClr val="bg2">
                    <a:lumMod val="50000"/>
                  </a:schemeClr>
                </a:solidFill>
              </a:rPr>
              <a:t>Unsplash</a:t>
            </a:r>
            <a:endParaRPr lang="en-US" sz="1200">
              <a:solidFill>
                <a:schemeClr val="bg2">
                  <a:lumMod val="50000"/>
                </a:schemeClr>
              </a:solidFill>
            </a:endParaRPr>
          </a:p>
        </p:txBody>
      </p:sp>
      <p:grpSp>
        <p:nvGrpSpPr>
          <p:cNvPr id="2" name="Groupe 1">
            <a:extLst>
              <a:ext uri="{FF2B5EF4-FFF2-40B4-BE49-F238E27FC236}">
                <a16:creationId xmlns:a16="http://schemas.microsoft.com/office/drawing/2014/main" id="{6D6CFB02-33E3-423E-8EA6-B9EAB8B46A85}"/>
              </a:ext>
            </a:extLst>
          </p:cNvPr>
          <p:cNvGrpSpPr/>
          <p:nvPr/>
        </p:nvGrpSpPr>
        <p:grpSpPr>
          <a:xfrm>
            <a:off x="5806722" y="2388930"/>
            <a:ext cx="5985933" cy="3990622"/>
            <a:chOff x="5806722" y="2388930"/>
            <a:chExt cx="5985933" cy="3990622"/>
          </a:xfrm>
        </p:grpSpPr>
        <p:pic>
          <p:nvPicPr>
            <p:cNvPr id="9" name="Image 8">
              <a:extLst>
                <a:ext uri="{FF2B5EF4-FFF2-40B4-BE49-F238E27FC236}">
                  <a16:creationId xmlns:a16="http://schemas.microsoft.com/office/drawing/2014/main" id="{161FABD8-2CF5-410E-B852-77CB2566A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6722" y="2388930"/>
              <a:ext cx="5985933" cy="3990622"/>
            </a:xfrm>
            <a:prstGeom prst="rect">
              <a:avLst/>
            </a:prstGeom>
          </p:spPr>
        </p:pic>
        <p:sp>
          <p:nvSpPr>
            <p:cNvPr id="8" name="ZoneTexte 7">
              <a:extLst>
                <a:ext uri="{FF2B5EF4-FFF2-40B4-BE49-F238E27FC236}">
                  <a16:creationId xmlns:a16="http://schemas.microsoft.com/office/drawing/2014/main" id="{15276D21-3D76-4FD2-95F9-5944676CDC3C}"/>
                </a:ext>
              </a:extLst>
            </p:cNvPr>
            <p:cNvSpPr txBox="1"/>
            <p:nvPr/>
          </p:nvSpPr>
          <p:spPr>
            <a:xfrm>
              <a:off x="5806722" y="6102552"/>
              <a:ext cx="2036840" cy="276999"/>
            </a:xfrm>
            <a:prstGeom prst="rect">
              <a:avLst/>
            </a:prstGeom>
            <a:noFill/>
          </p:spPr>
          <p:txBody>
            <a:bodyPr wrap="none" rtlCol="0">
              <a:spAutoFit/>
            </a:bodyPr>
            <a:lstStyle/>
            <a:p>
              <a:r>
                <a:rPr lang="en-US" sz="1200">
                  <a:solidFill>
                    <a:schemeClr val="bg2">
                      <a:lumMod val="50000"/>
                    </a:schemeClr>
                  </a:solidFill>
                </a:rPr>
                <a:t>Dorothea Oldani on Unsplash</a:t>
              </a:r>
            </a:p>
          </p:txBody>
        </p:sp>
      </p:grpSp>
    </p:spTree>
    <p:extLst>
      <p:ext uri="{BB962C8B-B14F-4D97-AF65-F5344CB8AC3E}">
        <p14:creationId xmlns:p14="http://schemas.microsoft.com/office/powerpoint/2010/main" val="109652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D2A56F-FFCE-41AA-ADED-CF14CBD69886}"/>
              </a:ext>
            </a:extLst>
          </p:cNvPr>
          <p:cNvSpPr>
            <a:spLocks noGrp="1"/>
          </p:cNvSpPr>
          <p:nvPr>
            <p:ph type="title"/>
          </p:nvPr>
        </p:nvSpPr>
        <p:spPr/>
        <p:txBody>
          <a:bodyPr>
            <a:normAutofit fontScale="90000"/>
          </a:bodyPr>
          <a:lstStyle/>
          <a:p>
            <a:r>
              <a:rPr lang="en-US"/>
              <a:t>Use is not the same everywhere	</a:t>
            </a:r>
          </a:p>
        </p:txBody>
      </p:sp>
      <p:pic>
        <p:nvPicPr>
          <p:cNvPr id="4" name="Image 3" descr="Une image contenant carte&#10;&#10;Description générée automatiquement">
            <a:extLst>
              <a:ext uri="{FF2B5EF4-FFF2-40B4-BE49-F238E27FC236}">
                <a16:creationId xmlns:a16="http://schemas.microsoft.com/office/drawing/2014/main" id="{BBFB3C33-F41A-BDE5-715E-4C569981A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0516" y="647700"/>
            <a:ext cx="8922920" cy="6298532"/>
          </a:xfrm>
          <a:prstGeom prst="rect">
            <a:avLst/>
          </a:prstGeom>
        </p:spPr>
      </p:pic>
    </p:spTree>
    <p:extLst>
      <p:ext uri="{BB962C8B-B14F-4D97-AF65-F5344CB8AC3E}">
        <p14:creationId xmlns:p14="http://schemas.microsoft.com/office/powerpoint/2010/main" val="2349362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5211A-DF7C-471F-A5EF-D3597C20D801}"/>
              </a:ext>
            </a:extLst>
          </p:cNvPr>
          <p:cNvSpPr>
            <a:spLocks noGrp="1"/>
          </p:cNvSpPr>
          <p:nvPr>
            <p:ph type="title"/>
          </p:nvPr>
        </p:nvSpPr>
        <p:spPr/>
        <p:txBody>
          <a:bodyPr>
            <a:normAutofit fontScale="90000"/>
          </a:bodyPr>
          <a:lstStyle/>
          <a:p>
            <a:r>
              <a:rPr lang="fr-FR" dirty="0"/>
              <a:t>More and more water </a:t>
            </a:r>
            <a:r>
              <a:rPr lang="fr-FR" dirty="0" err="1"/>
              <a:t>is</a:t>
            </a:r>
            <a:r>
              <a:rPr lang="fr-FR" dirty="0"/>
              <a:t> </a:t>
            </a:r>
            <a:r>
              <a:rPr lang="fr-FR" dirty="0" err="1"/>
              <a:t>used</a:t>
            </a:r>
            <a:r>
              <a:rPr lang="fr-FR" dirty="0"/>
              <a:t>	</a:t>
            </a:r>
          </a:p>
        </p:txBody>
      </p:sp>
      <p:pic>
        <p:nvPicPr>
          <p:cNvPr id="4" name="Image 3">
            <a:extLst>
              <a:ext uri="{FF2B5EF4-FFF2-40B4-BE49-F238E27FC236}">
                <a16:creationId xmlns:a16="http://schemas.microsoft.com/office/drawing/2014/main" id="{F11895ED-F084-1B67-FDFD-DB5465A4DC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1325" y="615732"/>
            <a:ext cx="8843212" cy="6242268"/>
          </a:xfrm>
          <a:prstGeom prst="rect">
            <a:avLst/>
          </a:prstGeom>
        </p:spPr>
      </p:pic>
    </p:spTree>
    <p:extLst>
      <p:ext uri="{BB962C8B-B14F-4D97-AF65-F5344CB8AC3E}">
        <p14:creationId xmlns:p14="http://schemas.microsoft.com/office/powerpoint/2010/main" val="402431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55ACC75-D4F9-5DD1-BF0C-8E6D69AA98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839" y="0"/>
            <a:ext cx="4849565" cy="6858000"/>
          </a:xfrm>
          <a:prstGeom prst="rect">
            <a:avLst/>
          </a:prstGeom>
        </p:spPr>
      </p:pic>
    </p:spTree>
    <p:extLst>
      <p:ext uri="{BB962C8B-B14F-4D97-AF65-F5344CB8AC3E}">
        <p14:creationId xmlns:p14="http://schemas.microsoft.com/office/powerpoint/2010/main" val="316333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5211A-DF7C-471F-A5EF-D3597C20D801}"/>
              </a:ext>
            </a:extLst>
          </p:cNvPr>
          <p:cNvSpPr>
            <a:spLocks noGrp="1"/>
          </p:cNvSpPr>
          <p:nvPr>
            <p:ph type="title"/>
          </p:nvPr>
        </p:nvSpPr>
        <p:spPr/>
        <p:txBody>
          <a:bodyPr>
            <a:normAutofit fontScale="90000"/>
          </a:bodyPr>
          <a:lstStyle/>
          <a:p>
            <a:r>
              <a:rPr lang="en-US" dirty="0"/>
              <a:t>Water is not always present 	</a:t>
            </a:r>
          </a:p>
        </p:txBody>
      </p:sp>
      <p:grpSp>
        <p:nvGrpSpPr>
          <p:cNvPr id="5" name="Groupe 4">
            <a:extLst>
              <a:ext uri="{FF2B5EF4-FFF2-40B4-BE49-F238E27FC236}">
                <a16:creationId xmlns:a16="http://schemas.microsoft.com/office/drawing/2014/main" id="{9419C862-387C-8F97-FDA8-41E634B68A11}"/>
              </a:ext>
            </a:extLst>
          </p:cNvPr>
          <p:cNvGrpSpPr/>
          <p:nvPr/>
        </p:nvGrpSpPr>
        <p:grpSpPr>
          <a:xfrm>
            <a:off x="1129633" y="647700"/>
            <a:ext cx="4741333" cy="6210300"/>
            <a:chOff x="1129633" y="647700"/>
            <a:chExt cx="4741333" cy="6210300"/>
          </a:xfrm>
        </p:grpSpPr>
        <p:pic>
          <p:nvPicPr>
            <p:cNvPr id="3" name="Image 2">
              <a:extLst>
                <a:ext uri="{FF2B5EF4-FFF2-40B4-BE49-F238E27FC236}">
                  <a16:creationId xmlns:a16="http://schemas.microsoft.com/office/drawing/2014/main" id="{B7FF7CD2-842F-4535-9466-BED1A77694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9633" y="647700"/>
              <a:ext cx="4741333" cy="6210300"/>
            </a:xfrm>
            <a:prstGeom prst="rect">
              <a:avLst/>
            </a:prstGeom>
          </p:spPr>
        </p:pic>
        <p:sp>
          <p:nvSpPr>
            <p:cNvPr id="4" name="ZoneTexte 3">
              <a:extLst>
                <a:ext uri="{FF2B5EF4-FFF2-40B4-BE49-F238E27FC236}">
                  <a16:creationId xmlns:a16="http://schemas.microsoft.com/office/drawing/2014/main" id="{4CEEA38B-EE95-4CA4-8C60-62A3A2801BC0}"/>
                </a:ext>
              </a:extLst>
            </p:cNvPr>
            <p:cNvSpPr txBox="1"/>
            <p:nvPr/>
          </p:nvSpPr>
          <p:spPr>
            <a:xfrm>
              <a:off x="1247421" y="6512224"/>
              <a:ext cx="1880195" cy="276999"/>
            </a:xfrm>
            <a:prstGeom prst="rect">
              <a:avLst/>
            </a:prstGeom>
            <a:noFill/>
          </p:spPr>
          <p:txBody>
            <a:bodyPr wrap="none" rtlCol="0">
              <a:spAutoFit/>
            </a:bodyPr>
            <a:lstStyle/>
            <a:p>
              <a:r>
                <a:rPr lang="fr-FR" sz="1200" dirty="0">
                  <a:solidFill>
                    <a:schemeClr val="bg1">
                      <a:lumMod val="85000"/>
                    </a:schemeClr>
                  </a:solidFill>
                </a:rPr>
                <a:t>Markus </a:t>
              </a:r>
              <a:r>
                <a:rPr lang="fr-FR" sz="1200" dirty="0" err="1">
                  <a:solidFill>
                    <a:schemeClr val="bg1">
                      <a:lumMod val="85000"/>
                    </a:schemeClr>
                  </a:solidFill>
                </a:rPr>
                <a:t>Spiske</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grpSp>
        <p:nvGrpSpPr>
          <p:cNvPr id="8" name="Groupe 7">
            <a:extLst>
              <a:ext uri="{FF2B5EF4-FFF2-40B4-BE49-F238E27FC236}">
                <a16:creationId xmlns:a16="http://schemas.microsoft.com/office/drawing/2014/main" id="{A747CF81-4E41-4ADF-9038-22C1ADAB23A7}"/>
              </a:ext>
            </a:extLst>
          </p:cNvPr>
          <p:cNvGrpSpPr/>
          <p:nvPr/>
        </p:nvGrpSpPr>
        <p:grpSpPr>
          <a:xfrm>
            <a:off x="6019987" y="647700"/>
            <a:ext cx="5880117" cy="3888205"/>
            <a:chOff x="6198815" y="824089"/>
            <a:chExt cx="5556982" cy="3674533"/>
          </a:xfrm>
        </p:grpSpPr>
        <p:pic>
          <p:nvPicPr>
            <p:cNvPr id="6" name="Image 5">
              <a:extLst>
                <a:ext uri="{FF2B5EF4-FFF2-40B4-BE49-F238E27FC236}">
                  <a16:creationId xmlns:a16="http://schemas.microsoft.com/office/drawing/2014/main" id="{55D72A02-1204-4BF4-BF16-D975B22146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815" y="824089"/>
              <a:ext cx="5556982" cy="3674533"/>
            </a:xfrm>
            <a:prstGeom prst="rect">
              <a:avLst/>
            </a:prstGeom>
          </p:spPr>
        </p:pic>
        <p:sp>
          <p:nvSpPr>
            <p:cNvPr id="7" name="ZoneTexte 6">
              <a:extLst>
                <a:ext uri="{FF2B5EF4-FFF2-40B4-BE49-F238E27FC236}">
                  <a16:creationId xmlns:a16="http://schemas.microsoft.com/office/drawing/2014/main" id="{E771F8D0-06C1-475D-A710-618AC5002056}"/>
                </a:ext>
              </a:extLst>
            </p:cNvPr>
            <p:cNvSpPr txBox="1"/>
            <p:nvPr/>
          </p:nvSpPr>
          <p:spPr>
            <a:xfrm>
              <a:off x="6198815" y="4207301"/>
              <a:ext cx="1654877" cy="276999"/>
            </a:xfrm>
            <a:prstGeom prst="rect">
              <a:avLst/>
            </a:prstGeom>
            <a:noFill/>
          </p:spPr>
          <p:txBody>
            <a:bodyPr wrap="none" rtlCol="0">
              <a:spAutoFit/>
            </a:bodyPr>
            <a:lstStyle/>
            <a:p>
              <a:r>
                <a:rPr lang="fr-FR" sz="1200" dirty="0">
                  <a:solidFill>
                    <a:schemeClr val="bg1">
                      <a:lumMod val="85000"/>
                    </a:schemeClr>
                  </a:solidFill>
                </a:rPr>
                <a:t>Grant </a:t>
              </a:r>
              <a:r>
                <a:rPr lang="fr-FR" sz="1200" dirty="0" err="1">
                  <a:solidFill>
                    <a:schemeClr val="bg1">
                      <a:lumMod val="85000"/>
                    </a:schemeClr>
                  </a:solidFill>
                </a:rPr>
                <a:t>Durr</a:t>
              </a:r>
              <a:r>
                <a:rPr lang="fr-FR" sz="1200" dirty="0">
                  <a:solidFill>
                    <a:schemeClr val="bg1">
                      <a:lumMod val="85000"/>
                    </a:schemeClr>
                  </a:solidFill>
                </a:rPr>
                <a:t> on </a:t>
              </a:r>
              <a:r>
                <a:rPr lang="fr-FR" sz="1200" dirty="0" err="1">
                  <a:solidFill>
                    <a:schemeClr val="bg1">
                      <a:lumMod val="85000"/>
                    </a:schemeClr>
                  </a:solidFill>
                </a:rPr>
                <a:t>Unsplash</a:t>
              </a:r>
              <a:endParaRPr lang="fr-FR" sz="1200" dirty="0">
                <a:solidFill>
                  <a:schemeClr val="bg1">
                    <a:lumMod val="85000"/>
                  </a:schemeClr>
                </a:solidFill>
              </a:endParaRPr>
            </a:p>
          </p:txBody>
        </p:sp>
      </p:grpSp>
    </p:spTree>
    <p:extLst>
      <p:ext uri="{BB962C8B-B14F-4D97-AF65-F5344CB8AC3E}">
        <p14:creationId xmlns:p14="http://schemas.microsoft.com/office/powerpoint/2010/main" val="283468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90D0E156-DAA3-0A8F-23A4-CB5003A3C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8038" y="0"/>
            <a:ext cx="10399714" cy="6858000"/>
          </a:xfrm>
          <a:prstGeom prst="rect">
            <a:avLst/>
          </a:prstGeom>
        </p:spPr>
      </p:pic>
    </p:spTree>
    <p:extLst>
      <p:ext uri="{BB962C8B-B14F-4D97-AF65-F5344CB8AC3E}">
        <p14:creationId xmlns:p14="http://schemas.microsoft.com/office/powerpoint/2010/main" val="14500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52FD8-C8A9-4336-B044-42C4244E16AE}"/>
              </a:ext>
            </a:extLst>
          </p:cNvPr>
          <p:cNvSpPr>
            <a:spLocks noGrp="1"/>
          </p:cNvSpPr>
          <p:nvPr>
            <p:ph type="title"/>
          </p:nvPr>
        </p:nvSpPr>
        <p:spPr/>
        <p:txBody>
          <a:bodyPr>
            <a:normAutofit fontScale="90000"/>
          </a:bodyPr>
          <a:lstStyle/>
          <a:p>
            <a:r>
              <a:rPr lang="en-US" dirty="0"/>
              <a:t>Or sometimes there’s too much of it…	</a:t>
            </a:r>
          </a:p>
        </p:txBody>
      </p:sp>
      <p:sp>
        <p:nvSpPr>
          <p:cNvPr id="3" name="Espace réservé du contenu 2">
            <a:extLst>
              <a:ext uri="{FF2B5EF4-FFF2-40B4-BE49-F238E27FC236}">
                <a16:creationId xmlns:a16="http://schemas.microsoft.com/office/drawing/2014/main" id="{DC785857-0DC5-413F-870B-4CECDB012E4F}"/>
              </a:ext>
            </a:extLst>
          </p:cNvPr>
          <p:cNvSpPr>
            <a:spLocks noGrp="1"/>
          </p:cNvSpPr>
          <p:nvPr>
            <p:ph idx="1"/>
          </p:nvPr>
        </p:nvSpPr>
        <p:spPr/>
        <p:txBody>
          <a:bodyPr/>
          <a:lstStyle/>
          <a:p>
            <a:endParaRPr lang="fr-FR"/>
          </a:p>
        </p:txBody>
      </p:sp>
      <p:grpSp>
        <p:nvGrpSpPr>
          <p:cNvPr id="8" name="Groupe 7">
            <a:extLst>
              <a:ext uri="{FF2B5EF4-FFF2-40B4-BE49-F238E27FC236}">
                <a16:creationId xmlns:a16="http://schemas.microsoft.com/office/drawing/2014/main" id="{009DCB62-BAC7-49AC-B5C4-1C29B1DF32AD}"/>
              </a:ext>
            </a:extLst>
          </p:cNvPr>
          <p:cNvGrpSpPr/>
          <p:nvPr/>
        </p:nvGrpSpPr>
        <p:grpSpPr>
          <a:xfrm>
            <a:off x="142876" y="828675"/>
            <a:ext cx="8222191" cy="5462412"/>
            <a:chOff x="142876" y="828675"/>
            <a:chExt cx="8222191" cy="5462412"/>
          </a:xfrm>
        </p:grpSpPr>
        <p:pic>
          <p:nvPicPr>
            <p:cNvPr id="4" name="Image 3">
              <a:extLst>
                <a:ext uri="{FF2B5EF4-FFF2-40B4-BE49-F238E27FC236}">
                  <a16:creationId xmlns:a16="http://schemas.microsoft.com/office/drawing/2014/main" id="{115B4D14-93B5-4279-9819-7F7541E38F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49" y="828675"/>
              <a:ext cx="8193618" cy="5462412"/>
            </a:xfrm>
            <a:prstGeom prst="rect">
              <a:avLst/>
            </a:prstGeom>
          </p:spPr>
        </p:pic>
        <p:sp>
          <p:nvSpPr>
            <p:cNvPr id="5" name="ZoneTexte 4">
              <a:extLst>
                <a:ext uri="{FF2B5EF4-FFF2-40B4-BE49-F238E27FC236}">
                  <a16:creationId xmlns:a16="http://schemas.microsoft.com/office/drawing/2014/main" id="{68806FDC-C4B0-4487-A887-2F08A556FC9E}"/>
                </a:ext>
              </a:extLst>
            </p:cNvPr>
            <p:cNvSpPr txBox="1"/>
            <p:nvPr/>
          </p:nvSpPr>
          <p:spPr>
            <a:xfrm>
              <a:off x="142876" y="6008090"/>
              <a:ext cx="1967205" cy="276999"/>
            </a:xfrm>
            <a:prstGeom prst="rect">
              <a:avLst/>
            </a:prstGeom>
            <a:noFill/>
          </p:spPr>
          <p:txBody>
            <a:bodyPr wrap="none" rtlCol="0">
              <a:spAutoFit/>
            </a:bodyPr>
            <a:lstStyle/>
            <a:p>
              <a:r>
                <a:rPr lang="fr-FR" sz="1200" dirty="0">
                  <a:solidFill>
                    <a:schemeClr val="bg1">
                      <a:lumMod val="85000"/>
                    </a:schemeClr>
                  </a:solidFill>
                </a:rPr>
                <a:t>Chris Gallagher on </a:t>
              </a:r>
              <a:r>
                <a:rPr lang="fr-FR" sz="1200" dirty="0" err="1">
                  <a:solidFill>
                    <a:schemeClr val="bg1">
                      <a:lumMod val="85000"/>
                    </a:schemeClr>
                  </a:solidFill>
                </a:rPr>
                <a:t>Unsplash</a:t>
              </a:r>
              <a:endParaRPr lang="fr-FR" sz="1200" dirty="0">
                <a:solidFill>
                  <a:schemeClr val="bg1">
                    <a:lumMod val="85000"/>
                  </a:schemeClr>
                </a:solidFill>
              </a:endParaRPr>
            </a:p>
          </p:txBody>
        </p:sp>
      </p:grpSp>
    </p:spTree>
    <p:extLst>
      <p:ext uri="{BB962C8B-B14F-4D97-AF65-F5344CB8AC3E}">
        <p14:creationId xmlns:p14="http://schemas.microsoft.com/office/powerpoint/2010/main" val="101596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rte&#10;&#10;Description générée automatiquement">
            <a:extLst>
              <a:ext uri="{FF2B5EF4-FFF2-40B4-BE49-F238E27FC236}">
                <a16:creationId xmlns:a16="http://schemas.microsoft.com/office/drawing/2014/main" id="{3DDFBED5-1578-3BFF-55E8-FB3034403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436" y="0"/>
            <a:ext cx="10397128" cy="6858000"/>
          </a:xfrm>
          <a:prstGeom prst="rect">
            <a:avLst/>
          </a:prstGeom>
        </p:spPr>
      </p:pic>
    </p:spTree>
    <p:extLst>
      <p:ext uri="{BB962C8B-B14F-4D97-AF65-F5344CB8AC3E}">
        <p14:creationId xmlns:p14="http://schemas.microsoft.com/office/powerpoint/2010/main" val="599806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79C61-E3B7-4525-BDF1-EB8DC195EE22}"/>
              </a:ext>
            </a:extLst>
          </p:cNvPr>
          <p:cNvSpPr>
            <a:spLocks noGrp="1"/>
          </p:cNvSpPr>
          <p:nvPr>
            <p:ph type="title"/>
          </p:nvPr>
        </p:nvSpPr>
        <p:spPr/>
        <p:txBody>
          <a:bodyPr>
            <a:noAutofit/>
          </a:bodyPr>
          <a:lstStyle/>
          <a:p>
            <a:r>
              <a:rPr lang="en-US" sz="4000"/>
              <a:t>It can be polluted, or contaminated by disease vectors	</a:t>
            </a:r>
          </a:p>
        </p:txBody>
      </p:sp>
      <p:grpSp>
        <p:nvGrpSpPr>
          <p:cNvPr id="4" name="Groupe 3">
            <a:extLst>
              <a:ext uri="{FF2B5EF4-FFF2-40B4-BE49-F238E27FC236}">
                <a16:creationId xmlns:a16="http://schemas.microsoft.com/office/drawing/2014/main" id="{959022C3-6B26-4519-A204-18F497E6D8B5}"/>
              </a:ext>
            </a:extLst>
          </p:cNvPr>
          <p:cNvGrpSpPr/>
          <p:nvPr/>
        </p:nvGrpSpPr>
        <p:grpSpPr>
          <a:xfrm>
            <a:off x="761999" y="2790241"/>
            <a:ext cx="11430001" cy="3619500"/>
            <a:chOff x="761999" y="2693988"/>
            <a:chExt cx="11430001" cy="3619500"/>
          </a:xfrm>
        </p:grpSpPr>
        <p:pic>
          <p:nvPicPr>
            <p:cNvPr id="15" name="Image 14">
              <a:extLst>
                <a:ext uri="{FF2B5EF4-FFF2-40B4-BE49-F238E27FC236}">
                  <a16:creationId xmlns:a16="http://schemas.microsoft.com/office/drawing/2014/main" id="{4DBC0361-3904-4328-835B-66A3368D31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2693988"/>
              <a:ext cx="11430000" cy="3619500"/>
            </a:xfrm>
            <a:prstGeom prst="rect">
              <a:avLst/>
            </a:prstGeom>
          </p:spPr>
        </p:pic>
        <p:sp>
          <p:nvSpPr>
            <p:cNvPr id="6" name="ZoneTexte 5">
              <a:extLst>
                <a:ext uri="{FF2B5EF4-FFF2-40B4-BE49-F238E27FC236}">
                  <a16:creationId xmlns:a16="http://schemas.microsoft.com/office/drawing/2014/main" id="{672049E0-E4C9-4285-A904-9EF5017F2146}"/>
                </a:ext>
              </a:extLst>
            </p:cNvPr>
            <p:cNvSpPr txBox="1"/>
            <p:nvPr/>
          </p:nvSpPr>
          <p:spPr>
            <a:xfrm>
              <a:off x="761999" y="6001633"/>
              <a:ext cx="522900" cy="276999"/>
            </a:xfrm>
            <a:prstGeom prst="rect">
              <a:avLst/>
            </a:prstGeom>
            <a:noFill/>
          </p:spPr>
          <p:txBody>
            <a:bodyPr wrap="none" rtlCol="0">
              <a:spAutoFit/>
            </a:bodyPr>
            <a:lstStyle/>
            <a:p>
              <a:r>
                <a:rPr lang="en-US" sz="1200" dirty="0">
                  <a:solidFill>
                    <a:schemeClr val="bg1">
                      <a:lumMod val="95000"/>
                    </a:schemeClr>
                  </a:solidFill>
                </a:rPr>
                <a:t>USGS</a:t>
              </a:r>
            </a:p>
          </p:txBody>
        </p:sp>
      </p:grpSp>
      <p:grpSp>
        <p:nvGrpSpPr>
          <p:cNvPr id="3" name="Groupe 2">
            <a:extLst>
              <a:ext uri="{FF2B5EF4-FFF2-40B4-BE49-F238E27FC236}">
                <a16:creationId xmlns:a16="http://schemas.microsoft.com/office/drawing/2014/main" id="{5629B084-5B40-46CC-B601-678909B35139}"/>
              </a:ext>
            </a:extLst>
          </p:cNvPr>
          <p:cNvGrpSpPr/>
          <p:nvPr/>
        </p:nvGrpSpPr>
        <p:grpSpPr>
          <a:xfrm>
            <a:off x="118714" y="801511"/>
            <a:ext cx="4465202" cy="3307645"/>
            <a:chOff x="118714" y="801511"/>
            <a:chExt cx="4465202" cy="3307645"/>
          </a:xfrm>
        </p:grpSpPr>
        <p:pic>
          <p:nvPicPr>
            <p:cNvPr id="17" name="Image 16">
              <a:extLst>
                <a:ext uri="{FF2B5EF4-FFF2-40B4-BE49-F238E27FC236}">
                  <a16:creationId xmlns:a16="http://schemas.microsoft.com/office/drawing/2014/main" id="{289DC013-7FB2-494E-986A-72823ADFF5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50" y="801511"/>
              <a:ext cx="4412466" cy="3307645"/>
            </a:xfrm>
            <a:prstGeom prst="rect">
              <a:avLst/>
            </a:prstGeom>
          </p:spPr>
        </p:pic>
        <p:sp>
          <p:nvSpPr>
            <p:cNvPr id="5" name="ZoneTexte 4">
              <a:extLst>
                <a:ext uri="{FF2B5EF4-FFF2-40B4-BE49-F238E27FC236}">
                  <a16:creationId xmlns:a16="http://schemas.microsoft.com/office/drawing/2014/main" id="{1CA77F1B-8283-43C9-9BCE-49444DE76710}"/>
                </a:ext>
              </a:extLst>
            </p:cNvPr>
            <p:cNvSpPr txBox="1"/>
            <p:nvPr/>
          </p:nvSpPr>
          <p:spPr>
            <a:xfrm>
              <a:off x="118714" y="3832157"/>
              <a:ext cx="1286571" cy="276999"/>
            </a:xfrm>
            <a:prstGeom prst="rect">
              <a:avLst/>
            </a:prstGeom>
            <a:noFill/>
          </p:spPr>
          <p:txBody>
            <a:bodyPr wrap="none" rtlCol="0">
              <a:spAutoFit/>
            </a:bodyPr>
            <a:lstStyle/>
            <a:p>
              <a:r>
                <a:rPr lang="en-US" sz="1200">
                  <a:solidFill>
                    <a:schemeClr val="bg1">
                      <a:lumMod val="85000"/>
                    </a:schemeClr>
                  </a:solidFill>
                </a:rPr>
                <a:t>Riley on Unsplash</a:t>
              </a:r>
            </a:p>
          </p:txBody>
        </p:sp>
      </p:grpSp>
    </p:spTree>
    <p:extLst>
      <p:ext uri="{BB962C8B-B14F-4D97-AF65-F5344CB8AC3E}">
        <p14:creationId xmlns:p14="http://schemas.microsoft.com/office/powerpoint/2010/main" val="247098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CF44F-02AC-4734-B6E1-0E4D46FBEAD7}"/>
              </a:ext>
            </a:extLst>
          </p:cNvPr>
          <p:cNvSpPr>
            <a:spLocks noGrp="1"/>
          </p:cNvSpPr>
          <p:nvPr>
            <p:ph type="title"/>
          </p:nvPr>
        </p:nvSpPr>
        <p:spPr/>
        <p:txBody>
          <a:bodyPr>
            <a:normAutofit fontScale="90000"/>
          </a:bodyPr>
          <a:lstStyle/>
          <a:p>
            <a:r>
              <a:rPr lang="fr-FR" dirty="0"/>
              <a:t>Issues	</a:t>
            </a:r>
          </a:p>
        </p:txBody>
      </p:sp>
      <p:pic>
        <p:nvPicPr>
          <p:cNvPr id="5" name="Espace réservé du contenu 4">
            <a:extLst>
              <a:ext uri="{FF2B5EF4-FFF2-40B4-BE49-F238E27FC236}">
                <a16:creationId xmlns:a16="http://schemas.microsoft.com/office/drawing/2014/main" id="{999B0BF4-D0D0-4342-9137-F8C8B30BFAB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660111" y="3429000"/>
            <a:ext cx="2062163" cy="2062163"/>
          </a:xfrm>
        </p:spPr>
      </p:pic>
      <p:pic>
        <p:nvPicPr>
          <p:cNvPr id="7" name="Image 6">
            <a:extLst>
              <a:ext uri="{FF2B5EF4-FFF2-40B4-BE49-F238E27FC236}">
                <a16:creationId xmlns:a16="http://schemas.microsoft.com/office/drawing/2014/main" id="{526FD96D-27D4-41EA-9CE7-07C21607DE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7474" y="1029843"/>
            <a:ext cx="2062800" cy="2062800"/>
          </a:xfrm>
          <a:prstGeom prst="rect">
            <a:avLst/>
          </a:prstGeom>
        </p:spPr>
      </p:pic>
      <p:pic>
        <p:nvPicPr>
          <p:cNvPr id="9" name="Image 8">
            <a:extLst>
              <a:ext uri="{FF2B5EF4-FFF2-40B4-BE49-F238E27FC236}">
                <a16:creationId xmlns:a16="http://schemas.microsoft.com/office/drawing/2014/main" id="{B18BDA1F-E249-4200-92AA-BEE43ACEC2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8353" y="1017950"/>
            <a:ext cx="2062800" cy="2062800"/>
          </a:xfrm>
          <a:prstGeom prst="rect">
            <a:avLst/>
          </a:prstGeom>
        </p:spPr>
      </p:pic>
      <p:pic>
        <p:nvPicPr>
          <p:cNvPr id="11" name="Image 10">
            <a:extLst>
              <a:ext uri="{FF2B5EF4-FFF2-40B4-BE49-F238E27FC236}">
                <a16:creationId xmlns:a16="http://schemas.microsoft.com/office/drawing/2014/main" id="{3CE067B9-3CC9-4E72-B0FD-480C20FFCD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9232" y="1017950"/>
            <a:ext cx="2062800" cy="2062800"/>
          </a:xfrm>
          <a:prstGeom prst="rect">
            <a:avLst/>
          </a:prstGeom>
        </p:spPr>
      </p:pic>
      <p:pic>
        <p:nvPicPr>
          <p:cNvPr id="13" name="Image 12">
            <a:extLst>
              <a:ext uri="{FF2B5EF4-FFF2-40B4-BE49-F238E27FC236}">
                <a16:creationId xmlns:a16="http://schemas.microsoft.com/office/drawing/2014/main" id="{206103D3-4CDB-4D73-910D-80AF1D48B6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60111" y="1029843"/>
            <a:ext cx="2062800" cy="2062800"/>
          </a:xfrm>
          <a:prstGeom prst="rect">
            <a:avLst/>
          </a:prstGeom>
        </p:spPr>
      </p:pic>
      <p:pic>
        <p:nvPicPr>
          <p:cNvPr id="15" name="Image 14">
            <a:extLst>
              <a:ext uri="{FF2B5EF4-FFF2-40B4-BE49-F238E27FC236}">
                <a16:creationId xmlns:a16="http://schemas.microsoft.com/office/drawing/2014/main" id="{F116A4E0-18E8-4516-88DB-8747A13262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0990" y="1017950"/>
            <a:ext cx="2062800" cy="2062800"/>
          </a:xfrm>
          <a:prstGeom prst="rect">
            <a:avLst/>
          </a:prstGeom>
        </p:spPr>
      </p:pic>
      <p:pic>
        <p:nvPicPr>
          <p:cNvPr id="17" name="Image 16">
            <a:extLst>
              <a:ext uri="{FF2B5EF4-FFF2-40B4-BE49-F238E27FC236}">
                <a16:creationId xmlns:a16="http://schemas.microsoft.com/office/drawing/2014/main" id="{A85AFC70-FFF5-49A9-851C-E7036FBC26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8352" y="3428363"/>
            <a:ext cx="2062800" cy="2062800"/>
          </a:xfrm>
          <a:prstGeom prst="rect">
            <a:avLst/>
          </a:prstGeom>
        </p:spPr>
      </p:pic>
      <p:pic>
        <p:nvPicPr>
          <p:cNvPr id="19" name="Image 18">
            <a:extLst>
              <a:ext uri="{FF2B5EF4-FFF2-40B4-BE49-F238E27FC236}">
                <a16:creationId xmlns:a16="http://schemas.microsoft.com/office/drawing/2014/main" id="{C4CC6931-B2AE-4F53-9AE9-1A2C0C8A4D1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28913" y="3429000"/>
            <a:ext cx="2062800" cy="2062800"/>
          </a:xfrm>
          <a:prstGeom prst="rect">
            <a:avLst/>
          </a:prstGeom>
        </p:spPr>
      </p:pic>
      <p:sp>
        <p:nvSpPr>
          <p:cNvPr id="20" name="ZoneTexte 19">
            <a:extLst>
              <a:ext uri="{FF2B5EF4-FFF2-40B4-BE49-F238E27FC236}">
                <a16:creationId xmlns:a16="http://schemas.microsoft.com/office/drawing/2014/main" id="{F89AE8EB-1C95-438E-A76E-4AD57CD31ED7}"/>
              </a:ext>
            </a:extLst>
          </p:cNvPr>
          <p:cNvSpPr txBox="1"/>
          <p:nvPr/>
        </p:nvSpPr>
        <p:spPr>
          <a:xfrm>
            <a:off x="1707777" y="6550223"/>
            <a:ext cx="9401676" cy="307777"/>
          </a:xfrm>
          <a:prstGeom prst="rect">
            <a:avLst/>
          </a:prstGeom>
          <a:noFill/>
        </p:spPr>
        <p:txBody>
          <a:bodyPr wrap="none" rtlCol="0">
            <a:spAutoFit/>
          </a:bodyPr>
          <a:lstStyle/>
          <a:p>
            <a:r>
              <a:rPr lang="en-US" sz="1400" dirty="0"/>
              <a:t>UNESCO, UN-Water, 2020: United Nations World Water Development Report 2020: </a:t>
            </a:r>
            <a:r>
              <a:rPr lang="en-US" sz="1400" i="1" dirty="0"/>
              <a:t>Water and Climate Change</a:t>
            </a:r>
            <a:r>
              <a:rPr lang="en-US" sz="1400" dirty="0"/>
              <a:t>, Paris, UNESCO.</a:t>
            </a:r>
            <a:endParaRPr lang="fr-FR" sz="1400" dirty="0"/>
          </a:p>
        </p:txBody>
      </p:sp>
    </p:spTree>
    <p:extLst>
      <p:ext uri="{BB962C8B-B14F-4D97-AF65-F5344CB8AC3E}">
        <p14:creationId xmlns:p14="http://schemas.microsoft.com/office/powerpoint/2010/main" val="131564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B0254-F83B-4DB6-8AC6-EF4B83861C67}"/>
              </a:ext>
            </a:extLst>
          </p:cNvPr>
          <p:cNvSpPr>
            <a:spLocks noGrp="1"/>
          </p:cNvSpPr>
          <p:nvPr>
            <p:ph type="title"/>
          </p:nvPr>
        </p:nvSpPr>
        <p:spPr/>
        <p:txBody>
          <a:bodyPr>
            <a:normAutofit fontScale="90000"/>
          </a:bodyPr>
          <a:lstStyle/>
          <a:p>
            <a:r>
              <a:rPr lang="fr-FR" dirty="0"/>
              <a:t>Issues	</a:t>
            </a:r>
          </a:p>
        </p:txBody>
      </p:sp>
      <p:pic>
        <p:nvPicPr>
          <p:cNvPr id="5" name="Espace réservé du contenu 4">
            <a:extLst>
              <a:ext uri="{FF2B5EF4-FFF2-40B4-BE49-F238E27FC236}">
                <a16:creationId xmlns:a16="http://schemas.microsoft.com/office/drawing/2014/main" id="{D3C47C09-A60F-4F1F-98A8-0F720DABD5E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495610" y="925243"/>
            <a:ext cx="2065338" cy="2062162"/>
          </a:xfrm>
        </p:spPr>
      </p:pic>
      <p:pic>
        <p:nvPicPr>
          <p:cNvPr id="7" name="Image 6">
            <a:extLst>
              <a:ext uri="{FF2B5EF4-FFF2-40B4-BE49-F238E27FC236}">
                <a16:creationId xmlns:a16="http://schemas.microsoft.com/office/drawing/2014/main" id="{D6AA1270-7568-434A-9677-8455B25CA6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5630" y="924605"/>
            <a:ext cx="2068413" cy="2062800"/>
          </a:xfrm>
          <a:prstGeom prst="rect">
            <a:avLst/>
          </a:prstGeom>
        </p:spPr>
      </p:pic>
      <p:pic>
        <p:nvPicPr>
          <p:cNvPr id="9" name="Image 8">
            <a:extLst>
              <a:ext uri="{FF2B5EF4-FFF2-40B4-BE49-F238E27FC236}">
                <a16:creationId xmlns:a16="http://schemas.microsoft.com/office/drawing/2014/main" id="{241092D3-B412-423A-BEFD-09A9D9494C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0713" y="924605"/>
            <a:ext cx="2071371" cy="2062800"/>
          </a:xfrm>
          <a:prstGeom prst="rect">
            <a:avLst/>
          </a:prstGeom>
        </p:spPr>
      </p:pic>
      <p:pic>
        <p:nvPicPr>
          <p:cNvPr id="11" name="Image 10">
            <a:extLst>
              <a:ext uri="{FF2B5EF4-FFF2-40B4-BE49-F238E27FC236}">
                <a16:creationId xmlns:a16="http://schemas.microsoft.com/office/drawing/2014/main" id="{7461AC6E-DF43-40B6-835D-6A10FB6E3D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700" y="3230972"/>
            <a:ext cx="2071096" cy="2062800"/>
          </a:xfrm>
          <a:prstGeom prst="rect">
            <a:avLst/>
          </a:prstGeom>
        </p:spPr>
      </p:pic>
      <p:pic>
        <p:nvPicPr>
          <p:cNvPr id="13" name="Image 12">
            <a:extLst>
              <a:ext uri="{FF2B5EF4-FFF2-40B4-BE49-F238E27FC236}">
                <a16:creationId xmlns:a16="http://schemas.microsoft.com/office/drawing/2014/main" id="{C37482A4-5D05-4ED2-ACFD-16F5EE1AC6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2450" y="3230972"/>
            <a:ext cx="2068498" cy="2062800"/>
          </a:xfrm>
          <a:prstGeom prst="rect">
            <a:avLst/>
          </a:prstGeom>
        </p:spPr>
      </p:pic>
      <p:pic>
        <p:nvPicPr>
          <p:cNvPr id="15" name="Image 14">
            <a:extLst>
              <a:ext uri="{FF2B5EF4-FFF2-40B4-BE49-F238E27FC236}">
                <a16:creationId xmlns:a16="http://schemas.microsoft.com/office/drawing/2014/main" id="{0F7BA789-0C95-479A-8AE2-4F5A98F0CF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17602" y="3236125"/>
            <a:ext cx="2071312" cy="2062800"/>
          </a:xfrm>
          <a:prstGeom prst="rect">
            <a:avLst/>
          </a:prstGeom>
        </p:spPr>
      </p:pic>
      <p:pic>
        <p:nvPicPr>
          <p:cNvPr id="17" name="Image 16">
            <a:extLst>
              <a:ext uri="{FF2B5EF4-FFF2-40B4-BE49-F238E27FC236}">
                <a16:creationId xmlns:a16="http://schemas.microsoft.com/office/drawing/2014/main" id="{865EAC6F-09A1-42B9-9468-386099322B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41976" y="3230972"/>
            <a:ext cx="2133736" cy="2062800"/>
          </a:xfrm>
          <a:prstGeom prst="rect">
            <a:avLst/>
          </a:prstGeom>
        </p:spPr>
      </p:pic>
      <p:pic>
        <p:nvPicPr>
          <p:cNvPr id="19" name="Image 18">
            <a:extLst>
              <a:ext uri="{FF2B5EF4-FFF2-40B4-BE49-F238E27FC236}">
                <a16:creationId xmlns:a16="http://schemas.microsoft.com/office/drawing/2014/main" id="{5302348A-8D6F-4329-A195-5C8749E289B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28774" y="3230972"/>
            <a:ext cx="2068482" cy="2062800"/>
          </a:xfrm>
          <a:prstGeom prst="rect">
            <a:avLst/>
          </a:prstGeom>
        </p:spPr>
      </p:pic>
      <p:pic>
        <p:nvPicPr>
          <p:cNvPr id="21" name="Image 20">
            <a:extLst>
              <a:ext uri="{FF2B5EF4-FFF2-40B4-BE49-F238E27FC236}">
                <a16:creationId xmlns:a16="http://schemas.microsoft.com/office/drawing/2014/main" id="{7B7BECC2-AD27-4AF4-B389-625544B52F1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1449" y="908548"/>
            <a:ext cx="2064347" cy="2061576"/>
          </a:xfrm>
          <a:prstGeom prst="rect">
            <a:avLst/>
          </a:prstGeom>
        </p:spPr>
      </p:pic>
      <p:pic>
        <p:nvPicPr>
          <p:cNvPr id="23" name="Image 22">
            <a:extLst>
              <a:ext uri="{FF2B5EF4-FFF2-40B4-BE49-F238E27FC236}">
                <a16:creationId xmlns:a16="http://schemas.microsoft.com/office/drawing/2014/main" id="{AFB1E54E-0A87-46B2-AB15-82F89F6BCD8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20478" y="924605"/>
            <a:ext cx="2068482" cy="2062800"/>
          </a:xfrm>
          <a:prstGeom prst="rect">
            <a:avLst/>
          </a:prstGeom>
        </p:spPr>
      </p:pic>
      <p:sp>
        <p:nvSpPr>
          <p:cNvPr id="24" name="ZoneTexte 23">
            <a:extLst>
              <a:ext uri="{FF2B5EF4-FFF2-40B4-BE49-F238E27FC236}">
                <a16:creationId xmlns:a16="http://schemas.microsoft.com/office/drawing/2014/main" id="{8F3217C5-7338-4490-BA14-980A55233EE0}"/>
              </a:ext>
            </a:extLst>
          </p:cNvPr>
          <p:cNvSpPr txBox="1"/>
          <p:nvPr/>
        </p:nvSpPr>
        <p:spPr>
          <a:xfrm>
            <a:off x="1531545" y="6550223"/>
            <a:ext cx="9128909" cy="307777"/>
          </a:xfrm>
          <a:prstGeom prst="rect">
            <a:avLst/>
          </a:prstGeom>
          <a:noFill/>
        </p:spPr>
        <p:txBody>
          <a:bodyPr wrap="none" rtlCol="0">
            <a:spAutoFit/>
          </a:bodyPr>
          <a:lstStyle/>
          <a:p>
            <a:r>
              <a:rPr lang="en-US" sz="1400" dirty="0"/>
              <a:t>UNESCO, UN-Water, 2019: United Nations World Water Development Report 2019: </a:t>
            </a:r>
            <a:r>
              <a:rPr lang="en-US" sz="1400" i="1" dirty="0"/>
              <a:t>Leaving No One Behind</a:t>
            </a:r>
            <a:r>
              <a:rPr lang="en-US" sz="1400" dirty="0"/>
              <a:t>. Paris, UNESCO.</a:t>
            </a:r>
            <a:endParaRPr lang="fr-FR" sz="1400" dirty="0"/>
          </a:p>
        </p:txBody>
      </p:sp>
    </p:spTree>
    <p:extLst>
      <p:ext uri="{BB962C8B-B14F-4D97-AF65-F5344CB8AC3E}">
        <p14:creationId xmlns:p14="http://schemas.microsoft.com/office/powerpoint/2010/main" val="198569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9EEC0-60E5-4455-B3C8-DCB21F77957C}"/>
              </a:ext>
            </a:extLst>
          </p:cNvPr>
          <p:cNvSpPr>
            <a:spLocks noGrp="1"/>
          </p:cNvSpPr>
          <p:nvPr>
            <p:ph type="title"/>
          </p:nvPr>
        </p:nvSpPr>
        <p:spPr/>
        <p:txBody>
          <a:bodyPr>
            <a:normAutofit fontScale="90000"/>
          </a:bodyPr>
          <a:lstStyle/>
          <a:p>
            <a:r>
              <a:rPr lang="en-US"/>
              <a:t>We need water to	</a:t>
            </a:r>
          </a:p>
        </p:txBody>
      </p:sp>
      <p:sp>
        <p:nvSpPr>
          <p:cNvPr id="8" name="ZoneTexte 7">
            <a:extLst>
              <a:ext uri="{FF2B5EF4-FFF2-40B4-BE49-F238E27FC236}">
                <a16:creationId xmlns:a16="http://schemas.microsoft.com/office/drawing/2014/main" id="{2D5B1F13-D4F5-48A3-AB0B-AF03DF7566CE}"/>
              </a:ext>
            </a:extLst>
          </p:cNvPr>
          <p:cNvSpPr txBox="1"/>
          <p:nvPr/>
        </p:nvSpPr>
        <p:spPr>
          <a:xfrm>
            <a:off x="5268253" y="681038"/>
            <a:ext cx="6923747" cy="1323439"/>
          </a:xfrm>
          <a:prstGeom prst="rect">
            <a:avLst/>
          </a:prstGeom>
          <a:noFill/>
        </p:spPr>
        <p:txBody>
          <a:bodyPr wrap="square" rtlCol="0">
            <a:spAutoFit/>
          </a:bodyPr>
          <a:lstStyle/>
          <a:p>
            <a:r>
              <a:rPr lang="en-US" sz="4000">
                <a:latin typeface="+mj-lt"/>
              </a:rPr>
              <a:t>grow plants (including those we are eating, or animals are eating)</a:t>
            </a:r>
          </a:p>
        </p:txBody>
      </p:sp>
      <p:grpSp>
        <p:nvGrpSpPr>
          <p:cNvPr id="3" name="Groupe 2">
            <a:extLst>
              <a:ext uri="{FF2B5EF4-FFF2-40B4-BE49-F238E27FC236}">
                <a16:creationId xmlns:a16="http://schemas.microsoft.com/office/drawing/2014/main" id="{1C87FBEB-2B21-48A2-A941-446DC1CE7D4D}"/>
              </a:ext>
            </a:extLst>
          </p:cNvPr>
          <p:cNvGrpSpPr/>
          <p:nvPr/>
        </p:nvGrpSpPr>
        <p:grpSpPr>
          <a:xfrm>
            <a:off x="695221" y="941323"/>
            <a:ext cx="3752473" cy="5617519"/>
            <a:chOff x="542822" y="788924"/>
            <a:chExt cx="3752473" cy="5617519"/>
          </a:xfrm>
        </p:grpSpPr>
        <p:pic>
          <p:nvPicPr>
            <p:cNvPr id="4" name="Image 3">
              <a:extLst>
                <a:ext uri="{FF2B5EF4-FFF2-40B4-BE49-F238E27FC236}">
                  <a16:creationId xmlns:a16="http://schemas.microsoft.com/office/drawing/2014/main" id="{CE8A8A78-4E84-4001-BB5F-1FEFD18862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822" y="788924"/>
              <a:ext cx="3752473" cy="5617519"/>
            </a:xfrm>
            <a:prstGeom prst="rect">
              <a:avLst/>
            </a:prstGeom>
          </p:spPr>
        </p:pic>
        <p:sp>
          <p:nvSpPr>
            <p:cNvPr id="6" name="ZoneTexte 5">
              <a:extLst>
                <a:ext uri="{FF2B5EF4-FFF2-40B4-BE49-F238E27FC236}">
                  <a16:creationId xmlns:a16="http://schemas.microsoft.com/office/drawing/2014/main" id="{39090D85-6332-4342-B4E4-9DCE1FA9F44C}"/>
                </a:ext>
              </a:extLst>
            </p:cNvPr>
            <p:cNvSpPr txBox="1"/>
            <p:nvPr/>
          </p:nvSpPr>
          <p:spPr>
            <a:xfrm>
              <a:off x="542822" y="6129444"/>
              <a:ext cx="2310056" cy="276999"/>
            </a:xfrm>
            <a:prstGeom prst="rect">
              <a:avLst/>
            </a:prstGeom>
            <a:noFill/>
          </p:spPr>
          <p:txBody>
            <a:bodyPr wrap="none" rtlCol="0">
              <a:spAutoFit/>
            </a:bodyPr>
            <a:lstStyle/>
            <a:p>
              <a:r>
                <a:rPr lang="en-US" sz="1200">
                  <a:solidFill>
                    <a:schemeClr val="bg1">
                      <a:lumMod val="85000"/>
                    </a:schemeClr>
                  </a:solidFill>
                </a:rPr>
                <a:t>Przemyslaw Stroinski on Unsplash</a:t>
              </a:r>
            </a:p>
          </p:txBody>
        </p:sp>
      </p:grpSp>
      <p:grpSp>
        <p:nvGrpSpPr>
          <p:cNvPr id="5" name="Groupe 4">
            <a:extLst>
              <a:ext uri="{FF2B5EF4-FFF2-40B4-BE49-F238E27FC236}">
                <a16:creationId xmlns:a16="http://schemas.microsoft.com/office/drawing/2014/main" id="{8C1F2444-EACF-4D53-94A3-93EFE0196DDD}"/>
              </a:ext>
            </a:extLst>
          </p:cNvPr>
          <p:cNvGrpSpPr/>
          <p:nvPr/>
        </p:nvGrpSpPr>
        <p:grpSpPr>
          <a:xfrm>
            <a:off x="5420652" y="2579509"/>
            <a:ext cx="5985245" cy="3979333"/>
            <a:chOff x="5268253" y="2427110"/>
            <a:chExt cx="5985245" cy="3979333"/>
          </a:xfrm>
        </p:grpSpPr>
        <p:pic>
          <p:nvPicPr>
            <p:cNvPr id="7" name="Image 6">
              <a:extLst>
                <a:ext uri="{FF2B5EF4-FFF2-40B4-BE49-F238E27FC236}">
                  <a16:creationId xmlns:a16="http://schemas.microsoft.com/office/drawing/2014/main" id="{9621710D-1849-448D-92FF-85ADCC14CC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8253" y="2427110"/>
              <a:ext cx="5985245" cy="3979333"/>
            </a:xfrm>
            <a:prstGeom prst="rect">
              <a:avLst/>
            </a:prstGeom>
          </p:spPr>
        </p:pic>
        <p:sp>
          <p:nvSpPr>
            <p:cNvPr id="9" name="ZoneTexte 8">
              <a:extLst>
                <a:ext uri="{FF2B5EF4-FFF2-40B4-BE49-F238E27FC236}">
                  <a16:creationId xmlns:a16="http://schemas.microsoft.com/office/drawing/2014/main" id="{1D8C37FC-677E-4005-8C9E-D14BB7D350A3}"/>
                </a:ext>
              </a:extLst>
            </p:cNvPr>
            <p:cNvSpPr txBox="1"/>
            <p:nvPr/>
          </p:nvSpPr>
          <p:spPr>
            <a:xfrm>
              <a:off x="5268253" y="6102552"/>
              <a:ext cx="1686167" cy="276999"/>
            </a:xfrm>
            <a:prstGeom prst="rect">
              <a:avLst/>
            </a:prstGeom>
            <a:noFill/>
          </p:spPr>
          <p:txBody>
            <a:bodyPr wrap="none" rtlCol="0">
              <a:spAutoFit/>
            </a:bodyPr>
            <a:lstStyle/>
            <a:p>
              <a:r>
                <a:rPr lang="en-US" sz="1200">
                  <a:solidFill>
                    <a:schemeClr val="bg1">
                      <a:lumMod val="85000"/>
                    </a:schemeClr>
                  </a:solidFill>
                </a:rPr>
                <a:t>Tony Pham on Unsplash</a:t>
              </a:r>
            </a:p>
          </p:txBody>
        </p:sp>
      </p:grpSp>
    </p:spTree>
    <p:extLst>
      <p:ext uri="{BB962C8B-B14F-4D97-AF65-F5344CB8AC3E}">
        <p14:creationId xmlns:p14="http://schemas.microsoft.com/office/powerpoint/2010/main" val="389988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ECEF8-E79C-4EA9-9BB4-BAFF012975C9}"/>
              </a:ext>
            </a:extLst>
          </p:cNvPr>
          <p:cNvSpPr>
            <a:spLocks noGrp="1"/>
          </p:cNvSpPr>
          <p:nvPr>
            <p:ph type="title"/>
          </p:nvPr>
        </p:nvSpPr>
        <p:spPr/>
        <p:txBody>
          <a:bodyPr>
            <a:normAutofit fontScale="90000"/>
          </a:bodyPr>
          <a:lstStyle/>
          <a:p>
            <a:r>
              <a:rPr lang="en-US"/>
              <a:t>We need water to	</a:t>
            </a:r>
          </a:p>
        </p:txBody>
      </p:sp>
      <p:sp>
        <p:nvSpPr>
          <p:cNvPr id="3" name="Espace réservé du contenu 2">
            <a:extLst>
              <a:ext uri="{FF2B5EF4-FFF2-40B4-BE49-F238E27FC236}">
                <a16:creationId xmlns:a16="http://schemas.microsoft.com/office/drawing/2014/main" id="{663DBD8E-07E6-412D-A4B3-CAAB86FCBA07}"/>
              </a:ext>
            </a:extLst>
          </p:cNvPr>
          <p:cNvSpPr>
            <a:spLocks noGrp="1"/>
          </p:cNvSpPr>
          <p:nvPr>
            <p:ph idx="1"/>
          </p:nvPr>
        </p:nvSpPr>
        <p:spPr>
          <a:xfrm>
            <a:off x="234856" y="828675"/>
            <a:ext cx="11814268" cy="5410200"/>
          </a:xfrm>
        </p:spPr>
        <p:txBody>
          <a:bodyPr>
            <a:normAutofit/>
          </a:bodyPr>
          <a:lstStyle/>
          <a:p>
            <a:pPr marL="0" indent="0">
              <a:buNone/>
            </a:pPr>
            <a:r>
              <a:rPr lang="en-US" sz="4000">
                <a:latin typeface="+mj-lt"/>
              </a:rPr>
              <a:t>wash (ourselves / things)</a:t>
            </a:r>
          </a:p>
        </p:txBody>
      </p:sp>
      <p:grpSp>
        <p:nvGrpSpPr>
          <p:cNvPr id="8" name="Groupe 7">
            <a:extLst>
              <a:ext uri="{FF2B5EF4-FFF2-40B4-BE49-F238E27FC236}">
                <a16:creationId xmlns:a16="http://schemas.microsoft.com/office/drawing/2014/main" id="{E5845CE7-D1DE-48A2-B9AC-7E5DBC1D505A}"/>
              </a:ext>
            </a:extLst>
          </p:cNvPr>
          <p:cNvGrpSpPr/>
          <p:nvPr/>
        </p:nvGrpSpPr>
        <p:grpSpPr>
          <a:xfrm>
            <a:off x="234856" y="1583267"/>
            <a:ext cx="4685647" cy="3151539"/>
            <a:chOff x="234856" y="1876778"/>
            <a:chExt cx="4685647" cy="3151539"/>
          </a:xfrm>
        </p:grpSpPr>
        <p:pic>
          <p:nvPicPr>
            <p:cNvPr id="5" name="Image 4">
              <a:extLst>
                <a:ext uri="{FF2B5EF4-FFF2-40B4-BE49-F238E27FC236}">
                  <a16:creationId xmlns:a16="http://schemas.microsoft.com/office/drawing/2014/main" id="{F2C5B2BE-5DC0-4275-9FA1-544659C86E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429" y="1876778"/>
              <a:ext cx="4657074" cy="3104444"/>
            </a:xfrm>
            <a:prstGeom prst="rect">
              <a:avLst/>
            </a:prstGeom>
          </p:spPr>
        </p:pic>
        <p:sp>
          <p:nvSpPr>
            <p:cNvPr id="6" name="ZoneTexte 5">
              <a:extLst>
                <a:ext uri="{FF2B5EF4-FFF2-40B4-BE49-F238E27FC236}">
                  <a16:creationId xmlns:a16="http://schemas.microsoft.com/office/drawing/2014/main" id="{D0321F32-64E3-4AE4-966C-8B51CEED722C}"/>
                </a:ext>
              </a:extLst>
            </p:cNvPr>
            <p:cNvSpPr txBox="1"/>
            <p:nvPr/>
          </p:nvSpPr>
          <p:spPr>
            <a:xfrm>
              <a:off x="234856" y="4751318"/>
              <a:ext cx="1664623" cy="276999"/>
            </a:xfrm>
            <a:prstGeom prst="rect">
              <a:avLst/>
            </a:prstGeom>
            <a:noFill/>
          </p:spPr>
          <p:txBody>
            <a:bodyPr wrap="none" rtlCol="0">
              <a:spAutoFit/>
            </a:bodyPr>
            <a:lstStyle/>
            <a:p>
              <a:r>
                <a:rPr lang="en-US" sz="1200">
                  <a:solidFill>
                    <a:schemeClr val="bg2">
                      <a:lumMod val="50000"/>
                    </a:schemeClr>
                  </a:solidFill>
                </a:rPr>
                <a:t>Planetcare on Unsplash</a:t>
              </a:r>
            </a:p>
          </p:txBody>
        </p:sp>
      </p:grpSp>
      <p:grpSp>
        <p:nvGrpSpPr>
          <p:cNvPr id="9" name="Groupe 8">
            <a:extLst>
              <a:ext uri="{FF2B5EF4-FFF2-40B4-BE49-F238E27FC236}">
                <a16:creationId xmlns:a16="http://schemas.microsoft.com/office/drawing/2014/main" id="{24FBC4F3-9EF8-401A-8D58-C5BD48DC7EAA}"/>
              </a:ext>
            </a:extLst>
          </p:cNvPr>
          <p:cNvGrpSpPr/>
          <p:nvPr/>
        </p:nvGrpSpPr>
        <p:grpSpPr>
          <a:xfrm>
            <a:off x="5332234" y="1583267"/>
            <a:ext cx="6513688" cy="4885266"/>
            <a:chOff x="5535436" y="1501246"/>
            <a:chExt cx="6513688" cy="4885266"/>
          </a:xfrm>
        </p:grpSpPr>
        <p:pic>
          <p:nvPicPr>
            <p:cNvPr id="4" name="Image 3">
              <a:extLst>
                <a:ext uri="{FF2B5EF4-FFF2-40B4-BE49-F238E27FC236}">
                  <a16:creationId xmlns:a16="http://schemas.microsoft.com/office/drawing/2014/main" id="{98C6B9B7-8282-49B4-AA7E-E9B44F416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5436" y="1501246"/>
              <a:ext cx="6513688" cy="4885266"/>
            </a:xfrm>
            <a:prstGeom prst="rect">
              <a:avLst/>
            </a:prstGeom>
          </p:spPr>
        </p:pic>
        <p:sp>
          <p:nvSpPr>
            <p:cNvPr id="7" name="ZoneTexte 6">
              <a:extLst>
                <a:ext uri="{FF2B5EF4-FFF2-40B4-BE49-F238E27FC236}">
                  <a16:creationId xmlns:a16="http://schemas.microsoft.com/office/drawing/2014/main" id="{C50F56D8-7DE2-4C8C-8CA1-670991BCDCFD}"/>
                </a:ext>
              </a:extLst>
            </p:cNvPr>
            <p:cNvSpPr txBox="1"/>
            <p:nvPr/>
          </p:nvSpPr>
          <p:spPr>
            <a:xfrm>
              <a:off x="5535436" y="6109513"/>
              <a:ext cx="1992918" cy="276999"/>
            </a:xfrm>
            <a:prstGeom prst="rect">
              <a:avLst/>
            </a:prstGeom>
            <a:noFill/>
          </p:spPr>
          <p:txBody>
            <a:bodyPr wrap="none" rtlCol="0">
              <a:spAutoFit/>
            </a:bodyPr>
            <a:lstStyle/>
            <a:p>
              <a:r>
                <a:rPr lang="en-US" sz="1200">
                  <a:solidFill>
                    <a:schemeClr val="bg1">
                      <a:lumMod val="85000"/>
                    </a:schemeClr>
                  </a:solidFill>
                </a:rPr>
                <a:t>Sean Horsburgh on Unsplash</a:t>
              </a:r>
            </a:p>
          </p:txBody>
        </p:sp>
      </p:grpSp>
    </p:spTree>
    <p:extLst>
      <p:ext uri="{BB962C8B-B14F-4D97-AF65-F5344CB8AC3E}">
        <p14:creationId xmlns:p14="http://schemas.microsoft.com/office/powerpoint/2010/main" val="319297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F06DC-7185-41E9-8CEE-CB31D82C74B3}"/>
              </a:ext>
            </a:extLst>
          </p:cNvPr>
          <p:cNvSpPr>
            <a:spLocks noGrp="1"/>
          </p:cNvSpPr>
          <p:nvPr>
            <p:ph type="title"/>
          </p:nvPr>
        </p:nvSpPr>
        <p:spPr/>
        <p:txBody>
          <a:bodyPr>
            <a:normAutofit fontScale="90000"/>
          </a:bodyPr>
          <a:lstStyle/>
          <a:p>
            <a:r>
              <a:rPr lang="en-US"/>
              <a:t>We need water to	</a:t>
            </a:r>
          </a:p>
        </p:txBody>
      </p:sp>
      <p:sp>
        <p:nvSpPr>
          <p:cNvPr id="3" name="Espace réservé du contenu 2">
            <a:extLst>
              <a:ext uri="{FF2B5EF4-FFF2-40B4-BE49-F238E27FC236}">
                <a16:creationId xmlns:a16="http://schemas.microsoft.com/office/drawing/2014/main" id="{256B6597-B49B-46BD-87D5-06D908C67B9B}"/>
              </a:ext>
            </a:extLst>
          </p:cNvPr>
          <p:cNvSpPr>
            <a:spLocks noGrp="1"/>
          </p:cNvSpPr>
          <p:nvPr>
            <p:ph idx="1"/>
          </p:nvPr>
        </p:nvSpPr>
        <p:spPr>
          <a:xfrm>
            <a:off x="445913" y="828675"/>
            <a:ext cx="11603211" cy="5410200"/>
          </a:xfrm>
        </p:spPr>
        <p:txBody>
          <a:bodyPr>
            <a:normAutofit/>
          </a:bodyPr>
          <a:lstStyle/>
          <a:p>
            <a:pPr marL="0" indent="0">
              <a:buNone/>
            </a:pPr>
            <a:r>
              <a:rPr lang="en-US" sz="4000">
                <a:latin typeface="+mj-lt"/>
              </a:rPr>
              <a:t>cook</a:t>
            </a:r>
          </a:p>
        </p:txBody>
      </p:sp>
      <p:grpSp>
        <p:nvGrpSpPr>
          <p:cNvPr id="4" name="Groupe 3">
            <a:extLst>
              <a:ext uri="{FF2B5EF4-FFF2-40B4-BE49-F238E27FC236}">
                <a16:creationId xmlns:a16="http://schemas.microsoft.com/office/drawing/2014/main" id="{01F68950-C402-47B2-8462-D34F2CA7F768}"/>
              </a:ext>
            </a:extLst>
          </p:cNvPr>
          <p:cNvGrpSpPr/>
          <p:nvPr/>
        </p:nvGrpSpPr>
        <p:grpSpPr>
          <a:xfrm>
            <a:off x="445913" y="1485454"/>
            <a:ext cx="5426905" cy="4823760"/>
            <a:chOff x="445913" y="1485454"/>
            <a:chExt cx="5426905" cy="4823760"/>
          </a:xfrm>
        </p:grpSpPr>
        <p:pic>
          <p:nvPicPr>
            <p:cNvPr id="8" name="Image 7">
              <a:extLst>
                <a:ext uri="{FF2B5EF4-FFF2-40B4-BE49-F238E27FC236}">
                  <a16:creationId xmlns:a16="http://schemas.microsoft.com/office/drawing/2014/main" id="{7A9A74CC-C471-40C8-AB6A-5F147DA164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913" y="1485454"/>
              <a:ext cx="5426905" cy="4823760"/>
            </a:xfrm>
            <a:prstGeom prst="rect">
              <a:avLst/>
            </a:prstGeom>
          </p:spPr>
        </p:pic>
        <p:sp>
          <p:nvSpPr>
            <p:cNvPr id="9" name="ZoneTexte 8">
              <a:extLst>
                <a:ext uri="{FF2B5EF4-FFF2-40B4-BE49-F238E27FC236}">
                  <a16:creationId xmlns:a16="http://schemas.microsoft.com/office/drawing/2014/main" id="{456E1335-40C6-4CB4-A109-B824C5C9767E}"/>
                </a:ext>
              </a:extLst>
            </p:cNvPr>
            <p:cNvSpPr txBox="1"/>
            <p:nvPr/>
          </p:nvSpPr>
          <p:spPr>
            <a:xfrm>
              <a:off x="445913" y="6026399"/>
              <a:ext cx="1657826" cy="276999"/>
            </a:xfrm>
            <a:prstGeom prst="rect">
              <a:avLst/>
            </a:prstGeom>
            <a:noFill/>
          </p:spPr>
          <p:txBody>
            <a:bodyPr wrap="none" rtlCol="0">
              <a:spAutoFit/>
            </a:bodyPr>
            <a:lstStyle/>
            <a:p>
              <a:r>
                <a:rPr lang="en-US" sz="1200">
                  <a:solidFill>
                    <a:schemeClr val="bg1">
                      <a:lumMod val="85000"/>
                    </a:schemeClr>
                  </a:solidFill>
                </a:rPr>
                <a:t>Yosef Ariel on Unsplash</a:t>
              </a:r>
            </a:p>
          </p:txBody>
        </p:sp>
      </p:grpSp>
      <p:grpSp>
        <p:nvGrpSpPr>
          <p:cNvPr id="5" name="Groupe 4">
            <a:extLst>
              <a:ext uri="{FF2B5EF4-FFF2-40B4-BE49-F238E27FC236}">
                <a16:creationId xmlns:a16="http://schemas.microsoft.com/office/drawing/2014/main" id="{D9044CB2-6734-4A3E-922A-71D1EDDC3D39}"/>
              </a:ext>
            </a:extLst>
          </p:cNvPr>
          <p:cNvGrpSpPr/>
          <p:nvPr/>
        </p:nvGrpSpPr>
        <p:grpSpPr>
          <a:xfrm>
            <a:off x="6564489" y="0"/>
            <a:ext cx="4572000" cy="6865408"/>
            <a:chOff x="6564489" y="0"/>
            <a:chExt cx="4572000" cy="6865408"/>
          </a:xfrm>
        </p:grpSpPr>
        <p:pic>
          <p:nvPicPr>
            <p:cNvPr id="7" name="Image 6">
              <a:extLst>
                <a:ext uri="{FF2B5EF4-FFF2-40B4-BE49-F238E27FC236}">
                  <a16:creationId xmlns:a16="http://schemas.microsoft.com/office/drawing/2014/main" id="{CBA2C7CE-58B0-455F-BE51-FDAD4B88D0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489" y="0"/>
              <a:ext cx="4572000" cy="6858000"/>
            </a:xfrm>
            <a:prstGeom prst="rect">
              <a:avLst/>
            </a:prstGeom>
          </p:spPr>
        </p:pic>
        <p:sp>
          <p:nvSpPr>
            <p:cNvPr id="10" name="ZoneTexte 9">
              <a:extLst>
                <a:ext uri="{FF2B5EF4-FFF2-40B4-BE49-F238E27FC236}">
                  <a16:creationId xmlns:a16="http://schemas.microsoft.com/office/drawing/2014/main" id="{6E203DC0-B111-44C9-A51D-8D11A285B1A9}"/>
                </a:ext>
              </a:extLst>
            </p:cNvPr>
            <p:cNvSpPr txBox="1"/>
            <p:nvPr/>
          </p:nvSpPr>
          <p:spPr>
            <a:xfrm>
              <a:off x="6564489" y="6588409"/>
              <a:ext cx="1782604" cy="276999"/>
            </a:xfrm>
            <a:prstGeom prst="rect">
              <a:avLst/>
            </a:prstGeom>
            <a:noFill/>
          </p:spPr>
          <p:txBody>
            <a:bodyPr wrap="none" rtlCol="0">
              <a:spAutoFit/>
            </a:bodyPr>
            <a:lstStyle/>
            <a:p>
              <a:r>
                <a:rPr lang="en-US" sz="1200" u="sng">
                  <a:solidFill>
                    <a:schemeClr val="bg2">
                      <a:lumMod val="50000"/>
                    </a:schemeClr>
                  </a:solidFill>
                </a:rPr>
                <a:t>Paul Meckes</a:t>
              </a:r>
              <a:r>
                <a:rPr lang="en-US" sz="1200">
                  <a:solidFill>
                    <a:schemeClr val="bg2">
                      <a:lumMod val="50000"/>
                    </a:schemeClr>
                  </a:solidFill>
                </a:rPr>
                <a:t> on Unsplash</a:t>
              </a:r>
            </a:p>
          </p:txBody>
        </p:sp>
      </p:grpSp>
    </p:spTree>
    <p:extLst>
      <p:ext uri="{BB962C8B-B14F-4D97-AF65-F5344CB8AC3E}">
        <p14:creationId xmlns:p14="http://schemas.microsoft.com/office/powerpoint/2010/main" val="118414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3D7CC-9B35-4BC8-8525-724F028F1AC2}"/>
              </a:ext>
            </a:extLst>
          </p:cNvPr>
          <p:cNvSpPr>
            <a:spLocks noGrp="1"/>
          </p:cNvSpPr>
          <p:nvPr>
            <p:ph type="title"/>
          </p:nvPr>
        </p:nvSpPr>
        <p:spPr/>
        <p:txBody>
          <a:bodyPr>
            <a:normAutofit fontScale="90000"/>
          </a:bodyPr>
          <a:lstStyle/>
          <a:p>
            <a:r>
              <a:rPr lang="en-US"/>
              <a:t>We need water to	</a:t>
            </a:r>
          </a:p>
        </p:txBody>
      </p:sp>
      <p:sp>
        <p:nvSpPr>
          <p:cNvPr id="3" name="Espace réservé du contenu 2">
            <a:extLst>
              <a:ext uri="{FF2B5EF4-FFF2-40B4-BE49-F238E27FC236}">
                <a16:creationId xmlns:a16="http://schemas.microsoft.com/office/drawing/2014/main" id="{F32EAE48-DFE9-453C-9B4E-850AB3E1A5B8}"/>
              </a:ext>
            </a:extLst>
          </p:cNvPr>
          <p:cNvSpPr>
            <a:spLocks noGrp="1"/>
          </p:cNvSpPr>
          <p:nvPr>
            <p:ph idx="1"/>
          </p:nvPr>
        </p:nvSpPr>
        <p:spPr>
          <a:xfrm>
            <a:off x="451555" y="828675"/>
            <a:ext cx="11597569" cy="5410200"/>
          </a:xfrm>
        </p:spPr>
        <p:txBody>
          <a:bodyPr>
            <a:normAutofit/>
          </a:bodyPr>
          <a:lstStyle/>
          <a:p>
            <a:pPr marL="0" indent="0">
              <a:buNone/>
            </a:pPr>
            <a:r>
              <a:rPr lang="en-US" sz="4000">
                <a:latin typeface="+mj-lt"/>
              </a:rPr>
              <a:t>make things</a:t>
            </a:r>
          </a:p>
        </p:txBody>
      </p:sp>
      <p:grpSp>
        <p:nvGrpSpPr>
          <p:cNvPr id="8" name="Groupe 7">
            <a:extLst>
              <a:ext uri="{FF2B5EF4-FFF2-40B4-BE49-F238E27FC236}">
                <a16:creationId xmlns:a16="http://schemas.microsoft.com/office/drawing/2014/main" id="{A37886DF-AEA0-4DD3-93E8-8B0A9508AF66}"/>
              </a:ext>
            </a:extLst>
          </p:cNvPr>
          <p:cNvGrpSpPr/>
          <p:nvPr/>
        </p:nvGrpSpPr>
        <p:grpSpPr>
          <a:xfrm>
            <a:off x="4253329" y="1524459"/>
            <a:ext cx="3476263" cy="5164667"/>
            <a:chOff x="4253329" y="1524459"/>
            <a:chExt cx="3476263" cy="5164667"/>
          </a:xfrm>
        </p:grpSpPr>
        <p:pic>
          <p:nvPicPr>
            <p:cNvPr id="7" name="Image 6">
              <a:extLst>
                <a:ext uri="{FF2B5EF4-FFF2-40B4-BE49-F238E27FC236}">
                  <a16:creationId xmlns:a16="http://schemas.microsoft.com/office/drawing/2014/main" id="{EEABC9FE-B0DC-45B6-AD6D-929A4BB7E5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1902" y="1524459"/>
              <a:ext cx="3447690" cy="5164667"/>
            </a:xfrm>
            <a:prstGeom prst="rect">
              <a:avLst/>
            </a:prstGeom>
          </p:spPr>
        </p:pic>
        <p:sp>
          <p:nvSpPr>
            <p:cNvPr id="10" name="ZoneTexte 9">
              <a:extLst>
                <a:ext uri="{FF2B5EF4-FFF2-40B4-BE49-F238E27FC236}">
                  <a16:creationId xmlns:a16="http://schemas.microsoft.com/office/drawing/2014/main" id="{ED46EC81-6204-4C7C-A632-8F02F1382E63}"/>
                </a:ext>
              </a:extLst>
            </p:cNvPr>
            <p:cNvSpPr txBox="1"/>
            <p:nvPr/>
          </p:nvSpPr>
          <p:spPr>
            <a:xfrm>
              <a:off x="4253329" y="6403686"/>
              <a:ext cx="2215991" cy="276999"/>
            </a:xfrm>
            <a:prstGeom prst="rect">
              <a:avLst/>
            </a:prstGeom>
            <a:noFill/>
          </p:spPr>
          <p:txBody>
            <a:bodyPr wrap="none" rtlCol="0">
              <a:spAutoFit/>
            </a:bodyPr>
            <a:lstStyle/>
            <a:p>
              <a:r>
                <a:rPr lang="en-US" sz="1200">
                  <a:solidFill>
                    <a:schemeClr val="bg1">
                      <a:lumMod val="85000"/>
                    </a:schemeClr>
                  </a:solidFill>
                </a:rPr>
                <a:t>Amplitude Magazin on Unsplash</a:t>
              </a:r>
            </a:p>
          </p:txBody>
        </p:sp>
      </p:grpSp>
      <p:grpSp>
        <p:nvGrpSpPr>
          <p:cNvPr id="6" name="Groupe 5">
            <a:extLst>
              <a:ext uri="{FF2B5EF4-FFF2-40B4-BE49-F238E27FC236}">
                <a16:creationId xmlns:a16="http://schemas.microsoft.com/office/drawing/2014/main" id="{CBCB608C-33A7-416B-8DF3-E78CF84CEA0A}"/>
              </a:ext>
            </a:extLst>
          </p:cNvPr>
          <p:cNvGrpSpPr/>
          <p:nvPr/>
        </p:nvGrpSpPr>
        <p:grpSpPr>
          <a:xfrm>
            <a:off x="8193618" y="948726"/>
            <a:ext cx="3826933" cy="5740400"/>
            <a:chOff x="8193618" y="948726"/>
            <a:chExt cx="3826933" cy="5740400"/>
          </a:xfrm>
        </p:grpSpPr>
        <p:pic>
          <p:nvPicPr>
            <p:cNvPr id="5" name="Image 4">
              <a:extLst>
                <a:ext uri="{FF2B5EF4-FFF2-40B4-BE49-F238E27FC236}">
                  <a16:creationId xmlns:a16="http://schemas.microsoft.com/office/drawing/2014/main" id="{9BCBB136-8F89-4C3E-9265-4258075C64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3618" y="948726"/>
              <a:ext cx="3826933" cy="5740400"/>
            </a:xfrm>
            <a:prstGeom prst="rect">
              <a:avLst/>
            </a:prstGeom>
          </p:spPr>
        </p:pic>
        <p:sp>
          <p:nvSpPr>
            <p:cNvPr id="11" name="ZoneTexte 10">
              <a:extLst>
                <a:ext uri="{FF2B5EF4-FFF2-40B4-BE49-F238E27FC236}">
                  <a16:creationId xmlns:a16="http://schemas.microsoft.com/office/drawing/2014/main" id="{99097B6E-C319-44A6-BBCB-DEDE40BB8D1C}"/>
                </a:ext>
              </a:extLst>
            </p:cNvPr>
            <p:cNvSpPr txBox="1"/>
            <p:nvPr/>
          </p:nvSpPr>
          <p:spPr>
            <a:xfrm>
              <a:off x="8193618" y="6412127"/>
              <a:ext cx="1924116" cy="276999"/>
            </a:xfrm>
            <a:prstGeom prst="rect">
              <a:avLst/>
            </a:prstGeom>
            <a:noFill/>
          </p:spPr>
          <p:txBody>
            <a:bodyPr wrap="none" rtlCol="0">
              <a:spAutoFit/>
            </a:bodyPr>
            <a:lstStyle/>
            <a:p>
              <a:r>
                <a:rPr lang="en-US" sz="1200">
                  <a:solidFill>
                    <a:schemeClr val="bg1">
                      <a:lumMod val="85000"/>
                    </a:schemeClr>
                  </a:solidFill>
                </a:rPr>
                <a:t>Kat Maryschuk on Unsplash</a:t>
              </a:r>
            </a:p>
          </p:txBody>
        </p:sp>
      </p:grpSp>
      <p:grpSp>
        <p:nvGrpSpPr>
          <p:cNvPr id="4" name="Groupe 3">
            <a:extLst>
              <a:ext uri="{FF2B5EF4-FFF2-40B4-BE49-F238E27FC236}">
                <a16:creationId xmlns:a16="http://schemas.microsoft.com/office/drawing/2014/main" id="{6BCC0CAD-7490-4AD6-8025-4144A7CE217A}"/>
              </a:ext>
            </a:extLst>
          </p:cNvPr>
          <p:cNvGrpSpPr/>
          <p:nvPr/>
        </p:nvGrpSpPr>
        <p:grpSpPr>
          <a:xfrm>
            <a:off x="451555" y="1524459"/>
            <a:ext cx="3598334" cy="2398889"/>
            <a:chOff x="7449255" y="1030111"/>
            <a:chExt cx="3598334" cy="2398889"/>
          </a:xfrm>
        </p:grpSpPr>
        <p:pic>
          <p:nvPicPr>
            <p:cNvPr id="9" name="Image 8">
              <a:extLst>
                <a:ext uri="{FF2B5EF4-FFF2-40B4-BE49-F238E27FC236}">
                  <a16:creationId xmlns:a16="http://schemas.microsoft.com/office/drawing/2014/main" id="{024B411A-95A9-4D1D-8967-DC549AC9BC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9255" y="1030111"/>
              <a:ext cx="3598334" cy="2398889"/>
            </a:xfrm>
            <a:prstGeom prst="rect">
              <a:avLst/>
            </a:prstGeom>
          </p:spPr>
        </p:pic>
        <p:sp>
          <p:nvSpPr>
            <p:cNvPr id="12" name="ZoneTexte 11">
              <a:extLst>
                <a:ext uri="{FF2B5EF4-FFF2-40B4-BE49-F238E27FC236}">
                  <a16:creationId xmlns:a16="http://schemas.microsoft.com/office/drawing/2014/main" id="{96B6E8AA-4C07-4E3C-B77A-A5FA94FEE329}"/>
                </a:ext>
              </a:extLst>
            </p:cNvPr>
            <p:cNvSpPr txBox="1"/>
            <p:nvPr/>
          </p:nvSpPr>
          <p:spPr>
            <a:xfrm>
              <a:off x="7575008" y="3133581"/>
              <a:ext cx="1927772" cy="276999"/>
            </a:xfrm>
            <a:prstGeom prst="rect">
              <a:avLst/>
            </a:prstGeom>
            <a:noFill/>
          </p:spPr>
          <p:txBody>
            <a:bodyPr wrap="none" rtlCol="0">
              <a:spAutoFit/>
            </a:bodyPr>
            <a:lstStyle/>
            <a:p>
              <a:r>
                <a:rPr lang="en-US" sz="1200">
                  <a:solidFill>
                    <a:schemeClr val="bg2">
                      <a:lumMod val="50000"/>
                    </a:schemeClr>
                  </a:solidFill>
                </a:rPr>
                <a:t>Courtney Cook on Unsplash</a:t>
              </a:r>
            </a:p>
          </p:txBody>
        </p:sp>
      </p:grpSp>
    </p:spTree>
    <p:extLst>
      <p:ext uri="{BB962C8B-B14F-4D97-AF65-F5344CB8AC3E}">
        <p14:creationId xmlns:p14="http://schemas.microsoft.com/office/powerpoint/2010/main" val="46255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F4112-33C3-44DB-BAE8-2470A72EA53F}"/>
              </a:ext>
            </a:extLst>
          </p:cNvPr>
          <p:cNvSpPr>
            <a:spLocks noGrp="1"/>
          </p:cNvSpPr>
          <p:nvPr>
            <p:ph type="title"/>
          </p:nvPr>
        </p:nvSpPr>
        <p:spPr/>
        <p:txBody>
          <a:bodyPr>
            <a:normAutofit fontScale="90000"/>
          </a:bodyPr>
          <a:lstStyle/>
          <a:p>
            <a:r>
              <a:rPr lang="fr-FR" dirty="0" err="1"/>
              <a:t>We</a:t>
            </a:r>
            <a:r>
              <a:rPr lang="fr-FR"/>
              <a:t> need water to</a:t>
            </a:r>
            <a:r>
              <a:rPr lang="fr-FR" dirty="0"/>
              <a:t>	</a:t>
            </a:r>
          </a:p>
        </p:txBody>
      </p:sp>
      <p:sp>
        <p:nvSpPr>
          <p:cNvPr id="3" name="Espace réservé du contenu 2">
            <a:extLst>
              <a:ext uri="{FF2B5EF4-FFF2-40B4-BE49-F238E27FC236}">
                <a16:creationId xmlns:a16="http://schemas.microsoft.com/office/drawing/2014/main" id="{548FEE9E-4F86-46EF-9CC1-CAD7DF55E22F}"/>
              </a:ext>
            </a:extLst>
          </p:cNvPr>
          <p:cNvSpPr>
            <a:spLocks noGrp="1"/>
          </p:cNvSpPr>
          <p:nvPr>
            <p:ph idx="1"/>
          </p:nvPr>
        </p:nvSpPr>
        <p:spPr>
          <a:xfrm>
            <a:off x="349956" y="1625599"/>
            <a:ext cx="11699168" cy="4613275"/>
          </a:xfrm>
        </p:spPr>
        <p:txBody>
          <a:bodyPr>
            <a:normAutofit/>
          </a:bodyPr>
          <a:lstStyle/>
          <a:p>
            <a:pPr marL="0" indent="0">
              <a:buNone/>
            </a:pPr>
            <a:r>
              <a:rPr lang="fr-FR" sz="4000" dirty="0" err="1">
                <a:latin typeface="+mj-lt"/>
              </a:rPr>
              <a:t>generate</a:t>
            </a:r>
            <a:r>
              <a:rPr lang="fr-FR" sz="4000">
                <a:latin typeface="+mj-lt"/>
              </a:rPr>
              <a:t> electricity </a:t>
            </a:r>
            <a:endParaRPr lang="fr-FR" sz="4000" dirty="0">
              <a:latin typeface="+mj-lt"/>
            </a:endParaRPr>
          </a:p>
        </p:txBody>
      </p:sp>
      <p:grpSp>
        <p:nvGrpSpPr>
          <p:cNvPr id="4" name="Groupe 3">
            <a:extLst>
              <a:ext uri="{FF2B5EF4-FFF2-40B4-BE49-F238E27FC236}">
                <a16:creationId xmlns:a16="http://schemas.microsoft.com/office/drawing/2014/main" id="{BD32C1FA-388C-4902-9A3D-4591F7C10921}"/>
              </a:ext>
            </a:extLst>
          </p:cNvPr>
          <p:cNvGrpSpPr/>
          <p:nvPr/>
        </p:nvGrpSpPr>
        <p:grpSpPr>
          <a:xfrm>
            <a:off x="5907549" y="1509678"/>
            <a:ext cx="6010358" cy="4519646"/>
            <a:chOff x="4939818" y="1648178"/>
            <a:chExt cx="6010358" cy="4519646"/>
          </a:xfrm>
        </p:grpSpPr>
        <p:pic>
          <p:nvPicPr>
            <p:cNvPr id="5" name="Image 4">
              <a:extLst>
                <a:ext uri="{FF2B5EF4-FFF2-40B4-BE49-F238E27FC236}">
                  <a16:creationId xmlns:a16="http://schemas.microsoft.com/office/drawing/2014/main" id="{F7408F81-3138-4C44-8836-6B881FA795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9818" y="1648178"/>
              <a:ext cx="6002172" cy="4498622"/>
            </a:xfrm>
            <a:prstGeom prst="rect">
              <a:avLst/>
            </a:prstGeom>
          </p:spPr>
        </p:pic>
        <p:sp>
          <p:nvSpPr>
            <p:cNvPr id="6" name="ZoneTexte 5">
              <a:extLst>
                <a:ext uri="{FF2B5EF4-FFF2-40B4-BE49-F238E27FC236}">
                  <a16:creationId xmlns:a16="http://schemas.microsoft.com/office/drawing/2014/main" id="{3549C25F-8B5D-46C2-931C-1E1B65986790}"/>
                </a:ext>
              </a:extLst>
            </p:cNvPr>
            <p:cNvSpPr txBox="1"/>
            <p:nvPr/>
          </p:nvSpPr>
          <p:spPr>
            <a:xfrm>
              <a:off x="8981239" y="5890825"/>
              <a:ext cx="1968937" cy="276999"/>
            </a:xfrm>
            <a:prstGeom prst="rect">
              <a:avLst/>
            </a:prstGeom>
            <a:noFill/>
          </p:spPr>
          <p:txBody>
            <a:bodyPr wrap="none" rtlCol="0">
              <a:spAutoFit/>
            </a:bodyPr>
            <a:lstStyle/>
            <a:p>
              <a:r>
                <a:rPr lang="fr-FR" sz="1200" dirty="0" err="1">
                  <a:solidFill>
                    <a:schemeClr val="bg1"/>
                  </a:solidFill>
                </a:rPr>
                <a:t>Kees</a:t>
              </a:r>
              <a:r>
                <a:rPr lang="fr-FR" sz="1200">
                  <a:solidFill>
                    <a:schemeClr val="bg1"/>
                  </a:solidFill>
                </a:rPr>
                <a:t> Streefkerk on Unsplash</a:t>
              </a:r>
              <a:endParaRPr lang="fr-FR" sz="1200" dirty="0">
                <a:solidFill>
                  <a:schemeClr val="bg1"/>
                </a:solidFill>
              </a:endParaRPr>
            </a:p>
          </p:txBody>
        </p:sp>
      </p:grpSp>
      <p:pic>
        <p:nvPicPr>
          <p:cNvPr id="8" name="Image 7">
            <a:extLst>
              <a:ext uri="{FF2B5EF4-FFF2-40B4-BE49-F238E27FC236}">
                <a16:creationId xmlns:a16="http://schemas.microsoft.com/office/drawing/2014/main" id="{2BCE942D-5663-46D5-9F0E-8E444D5B14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872" y="2851502"/>
            <a:ext cx="5649461" cy="3177822"/>
          </a:xfrm>
          <a:prstGeom prst="rect">
            <a:avLst/>
          </a:prstGeom>
        </p:spPr>
      </p:pic>
      <p:sp>
        <p:nvSpPr>
          <p:cNvPr id="9" name="ZoneTexte 8">
            <a:extLst>
              <a:ext uri="{FF2B5EF4-FFF2-40B4-BE49-F238E27FC236}">
                <a16:creationId xmlns:a16="http://schemas.microsoft.com/office/drawing/2014/main" id="{EFCDEA89-4441-47E6-B85A-651F892F9D22}"/>
              </a:ext>
            </a:extLst>
          </p:cNvPr>
          <p:cNvSpPr txBox="1"/>
          <p:nvPr/>
        </p:nvSpPr>
        <p:spPr>
          <a:xfrm>
            <a:off x="118686" y="5745126"/>
            <a:ext cx="1686295" cy="276999"/>
          </a:xfrm>
          <a:prstGeom prst="rect">
            <a:avLst/>
          </a:prstGeom>
          <a:noFill/>
        </p:spPr>
        <p:txBody>
          <a:bodyPr wrap="none" rtlCol="0">
            <a:spAutoFit/>
          </a:bodyPr>
          <a:lstStyle/>
          <a:p>
            <a:r>
              <a:rPr lang="fr-FR" sz="1200" dirty="0">
                <a:solidFill>
                  <a:schemeClr val="bg1"/>
                </a:solidFill>
              </a:rPr>
              <a:t>Mark </a:t>
            </a:r>
            <a:r>
              <a:rPr lang="fr-FR" sz="1200">
                <a:solidFill>
                  <a:schemeClr val="bg1"/>
                </a:solidFill>
              </a:rPr>
              <a:t>Konig on Unsplash</a:t>
            </a:r>
            <a:endParaRPr lang="fr-FR" sz="1200" dirty="0">
              <a:solidFill>
                <a:schemeClr val="bg1"/>
              </a:solidFill>
            </a:endParaRPr>
          </a:p>
        </p:txBody>
      </p:sp>
    </p:spTree>
    <p:extLst>
      <p:ext uri="{BB962C8B-B14F-4D97-AF65-F5344CB8AC3E}">
        <p14:creationId xmlns:p14="http://schemas.microsoft.com/office/powerpoint/2010/main" val="107469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A599EF-5245-44D8-A8F6-5CEF9D206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re 3">
            <a:extLst>
              <a:ext uri="{FF2B5EF4-FFF2-40B4-BE49-F238E27FC236}">
                <a16:creationId xmlns:a16="http://schemas.microsoft.com/office/drawing/2014/main" id="{3A1CCE8D-84B6-4D58-8DF6-D862B23ACFD3}"/>
              </a:ext>
            </a:extLst>
          </p:cNvPr>
          <p:cNvSpPr>
            <a:spLocks noGrp="1"/>
          </p:cNvSpPr>
          <p:nvPr>
            <p:ph type="title"/>
          </p:nvPr>
        </p:nvSpPr>
        <p:spPr/>
        <p:txBody>
          <a:bodyPr>
            <a:normAutofit/>
          </a:bodyPr>
          <a:lstStyle/>
          <a:p>
            <a:r>
              <a:rPr lang="en-US"/>
              <a:t>Water is vital. </a:t>
            </a:r>
            <a:br>
              <a:rPr lang="en-US"/>
            </a:br>
            <a:r>
              <a:rPr lang="en-US"/>
              <a:t>It is impossible to replace. </a:t>
            </a:r>
            <a:br>
              <a:rPr lang="en-US"/>
            </a:br>
            <a:r>
              <a:rPr lang="en-US"/>
              <a:t>But…	</a:t>
            </a:r>
          </a:p>
        </p:txBody>
      </p:sp>
      <p:sp>
        <p:nvSpPr>
          <p:cNvPr id="5" name="Espace réservé du texte 4">
            <a:extLst>
              <a:ext uri="{FF2B5EF4-FFF2-40B4-BE49-F238E27FC236}">
                <a16:creationId xmlns:a16="http://schemas.microsoft.com/office/drawing/2014/main" id="{60B7EB6B-769E-406C-AC3E-5B21743557ED}"/>
              </a:ext>
            </a:extLst>
          </p:cNvPr>
          <p:cNvSpPr>
            <a:spLocks noGrp="1"/>
          </p:cNvSpPr>
          <p:nvPr>
            <p:ph type="body" idx="1"/>
          </p:nvPr>
        </p:nvSpPr>
        <p:spPr/>
        <p:txBody>
          <a:bodyPr/>
          <a:lstStyle/>
          <a:p>
            <a:endParaRPr lang="en-US"/>
          </a:p>
        </p:txBody>
      </p:sp>
      <p:sp>
        <p:nvSpPr>
          <p:cNvPr id="10" name="ZoneTexte 9">
            <a:extLst>
              <a:ext uri="{FF2B5EF4-FFF2-40B4-BE49-F238E27FC236}">
                <a16:creationId xmlns:a16="http://schemas.microsoft.com/office/drawing/2014/main" id="{DD804A72-8548-42B2-B223-D339296B53E2}"/>
              </a:ext>
            </a:extLst>
          </p:cNvPr>
          <p:cNvSpPr txBox="1"/>
          <p:nvPr/>
        </p:nvSpPr>
        <p:spPr>
          <a:xfrm>
            <a:off x="-11298" y="6581001"/>
            <a:ext cx="1715534" cy="276999"/>
          </a:xfrm>
          <a:prstGeom prst="rect">
            <a:avLst/>
          </a:prstGeom>
          <a:noFill/>
        </p:spPr>
        <p:txBody>
          <a:bodyPr wrap="none" rtlCol="0">
            <a:spAutoFit/>
          </a:bodyPr>
          <a:lstStyle/>
          <a:p>
            <a:r>
              <a:rPr lang="en-US" sz="1200">
                <a:solidFill>
                  <a:schemeClr val="bg1"/>
                </a:solidFill>
              </a:rPr>
              <a:t>Ryan Cheng on Unsplash</a:t>
            </a:r>
          </a:p>
        </p:txBody>
      </p:sp>
    </p:spTree>
    <p:extLst>
      <p:ext uri="{BB962C8B-B14F-4D97-AF65-F5344CB8AC3E}">
        <p14:creationId xmlns:p14="http://schemas.microsoft.com/office/powerpoint/2010/main" val="414613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1B05B3D-90B5-4135-B8E7-55E86E076A42}"/>
              </a:ext>
            </a:extLst>
          </p:cNvPr>
          <p:cNvSpPr>
            <a:spLocks noGrp="1"/>
          </p:cNvSpPr>
          <p:nvPr>
            <p:ph type="title"/>
          </p:nvPr>
        </p:nvSpPr>
        <p:spPr/>
        <p:txBody>
          <a:bodyPr>
            <a:normAutofit fontScale="90000"/>
          </a:bodyPr>
          <a:lstStyle/>
          <a:p>
            <a:r>
              <a:rPr lang="en-US" dirty="0"/>
              <a:t>Resources are not the same everywhere	</a:t>
            </a:r>
          </a:p>
        </p:txBody>
      </p:sp>
      <p:pic>
        <p:nvPicPr>
          <p:cNvPr id="7" name="Espace réservé du contenu 6">
            <a:extLst>
              <a:ext uri="{FF2B5EF4-FFF2-40B4-BE49-F238E27FC236}">
                <a16:creationId xmlns:a16="http://schemas.microsoft.com/office/drawing/2014/main" id="{6D4F2536-273B-451F-86BE-B4295792C15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1604" y="828675"/>
            <a:ext cx="10957367" cy="5410200"/>
          </a:xfrm>
        </p:spPr>
      </p:pic>
      <p:sp>
        <p:nvSpPr>
          <p:cNvPr id="8" name="ZoneTexte 7">
            <a:extLst>
              <a:ext uri="{FF2B5EF4-FFF2-40B4-BE49-F238E27FC236}">
                <a16:creationId xmlns:a16="http://schemas.microsoft.com/office/drawing/2014/main" id="{7FA3A87A-4E48-40B8-A79C-BE1D4F285499}"/>
              </a:ext>
            </a:extLst>
          </p:cNvPr>
          <p:cNvSpPr txBox="1"/>
          <p:nvPr/>
        </p:nvSpPr>
        <p:spPr>
          <a:xfrm>
            <a:off x="1196622" y="6386512"/>
            <a:ext cx="15942516" cy="369332"/>
          </a:xfrm>
          <a:prstGeom prst="rect">
            <a:avLst/>
          </a:prstGeom>
          <a:noFill/>
        </p:spPr>
        <p:txBody>
          <a:bodyPr wrap="square" rtlCol="0">
            <a:spAutoFit/>
          </a:bodyPr>
          <a:lstStyle/>
          <a:p>
            <a:r>
              <a:rPr lang="en-US" dirty="0"/>
              <a:t>Total renewable freshwater resources, in mm/</a:t>
            </a:r>
            <a:r>
              <a:rPr lang="en-US" dirty="0" err="1"/>
              <a:t>yr</a:t>
            </a:r>
            <a:r>
              <a:rPr lang="en-US" dirty="0"/>
              <a:t> ( 1 mm is equivalent to 1 l of water per m²) (average for 1961-1990)</a:t>
            </a:r>
          </a:p>
        </p:txBody>
      </p:sp>
      <p:sp>
        <p:nvSpPr>
          <p:cNvPr id="2" name="ZoneTexte 1">
            <a:extLst>
              <a:ext uri="{FF2B5EF4-FFF2-40B4-BE49-F238E27FC236}">
                <a16:creationId xmlns:a16="http://schemas.microsoft.com/office/drawing/2014/main" id="{93322F14-4A6E-4BD6-955C-4B9A16D156C7}"/>
              </a:ext>
            </a:extLst>
          </p:cNvPr>
          <p:cNvSpPr txBox="1"/>
          <p:nvPr/>
        </p:nvSpPr>
        <p:spPr>
          <a:xfrm>
            <a:off x="9850995" y="5965539"/>
            <a:ext cx="1516762" cy="276999"/>
          </a:xfrm>
          <a:prstGeom prst="rect">
            <a:avLst/>
          </a:prstGeom>
          <a:noFill/>
        </p:spPr>
        <p:txBody>
          <a:bodyPr wrap="none" rtlCol="0">
            <a:spAutoFit/>
          </a:bodyPr>
          <a:lstStyle/>
          <a:p>
            <a:r>
              <a:rPr lang="en-US" sz="1200" dirty="0">
                <a:solidFill>
                  <a:schemeClr val="bg1">
                    <a:lumMod val="50000"/>
                  </a:schemeClr>
                </a:solidFill>
                <a:effectLst/>
                <a:latin typeface="Arial" panose="020B0604020202020204" pitchFamily="34" charset="0"/>
              </a:rPr>
              <a:t>Frankfurt</a:t>
            </a:r>
            <a:r>
              <a:rPr lang="fr-FR" sz="1200" dirty="0">
                <a:solidFill>
                  <a:schemeClr val="bg1">
                    <a:lumMod val="50000"/>
                  </a:schemeClr>
                </a:solidFill>
                <a:effectLst/>
                <a:latin typeface="Arial" panose="020B0604020202020204" pitchFamily="34" charset="0"/>
              </a:rPr>
              <a:t> </a:t>
            </a:r>
            <a:r>
              <a:rPr lang="en-US" sz="1200" dirty="0">
                <a:solidFill>
                  <a:schemeClr val="bg1">
                    <a:lumMod val="50000"/>
                  </a:schemeClr>
                </a:solidFill>
                <a:effectLst/>
                <a:latin typeface="Arial" panose="020B0604020202020204" pitchFamily="34" charset="0"/>
              </a:rPr>
              <a:t>University</a:t>
            </a:r>
            <a:endParaRPr lang="en-US" sz="1200" dirty="0">
              <a:solidFill>
                <a:schemeClr val="bg1">
                  <a:lumMod val="50000"/>
                </a:schemeClr>
              </a:solidFill>
            </a:endParaRPr>
          </a:p>
        </p:txBody>
      </p:sp>
    </p:spTree>
    <p:extLst>
      <p:ext uri="{BB962C8B-B14F-4D97-AF65-F5344CB8AC3E}">
        <p14:creationId xmlns:p14="http://schemas.microsoft.com/office/powerpoint/2010/main" val="236379653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6855</TotalTime>
  <Words>2147</Words>
  <Application>Microsoft Office PowerPoint</Application>
  <PresentationFormat>Grand écran</PresentationFormat>
  <Paragraphs>165</Paragraphs>
  <Slides>29</Slides>
  <Notes>29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Calibri Light</vt:lpstr>
      <vt:lpstr>1_Thème Office</vt:lpstr>
      <vt:lpstr>Why study water?</vt:lpstr>
      <vt:lpstr>We need water to </vt:lpstr>
      <vt:lpstr>We need water to </vt:lpstr>
      <vt:lpstr>We need water to </vt:lpstr>
      <vt:lpstr>We need water to </vt:lpstr>
      <vt:lpstr>We need water to </vt:lpstr>
      <vt:lpstr>We need water to </vt:lpstr>
      <vt:lpstr>Water is vital.  It is impossible to replace.  But… </vt:lpstr>
      <vt:lpstr>Resources are not the same everywhere </vt:lpstr>
      <vt:lpstr>The most heavily populated areas are not the ones with the most water </vt:lpstr>
      <vt:lpstr>It is not raining everywhere  </vt:lpstr>
      <vt:lpstr>Présentation PowerPoint</vt:lpstr>
      <vt:lpstr>Resources can be shared between countries </vt:lpstr>
      <vt:lpstr>Présentation PowerPoint</vt:lpstr>
      <vt:lpstr>Use is not the same everywhere </vt:lpstr>
      <vt:lpstr>Présentation PowerPoint</vt:lpstr>
      <vt:lpstr>Use is not the same everywhere </vt:lpstr>
      <vt:lpstr>Présentation PowerPoint</vt:lpstr>
      <vt:lpstr>Use is not the same everywhere </vt:lpstr>
      <vt:lpstr>Use is not the same everywhere </vt:lpstr>
      <vt:lpstr>More and more water is used </vt:lpstr>
      <vt:lpstr>Présentation PowerPoint</vt:lpstr>
      <vt:lpstr>Water is not always present  </vt:lpstr>
      <vt:lpstr>Présentation PowerPoint</vt:lpstr>
      <vt:lpstr>Or sometimes there’s too much of it… </vt:lpstr>
      <vt:lpstr>Présentation PowerPoint</vt:lpstr>
      <vt:lpstr>It can be polluted, or contaminated by disease vectors </vt:lpstr>
      <vt:lpstr>Issues </vt:lpstr>
      <vt:lpstr>Issues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Rosmorduc Vinca</dc:creator>
  <cp:lastModifiedBy>Rosmorduc Vinca</cp:lastModifiedBy>
  <cp:revision>84</cp:revision>
  <dcterms:created xsi:type="dcterms:W3CDTF">2018-03-12T16:05:52Z</dcterms:created>
  <dcterms:modified xsi:type="dcterms:W3CDTF">2022-06-17T13:43:52Z</dcterms:modified>
</cp:coreProperties>
</file>