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1"/>
  </p:notesMasterIdLst>
  <p:sldIdLst>
    <p:sldId id="265" r:id="rId2"/>
    <p:sldId id="369" r:id="rId3"/>
    <p:sldId id="370" r:id="rId4"/>
    <p:sldId id="372" r:id="rId5"/>
    <p:sldId id="371" r:id="rId6"/>
    <p:sldId id="374" r:id="rId7"/>
    <p:sldId id="378" r:id="rId8"/>
    <p:sldId id="392" r:id="rId9"/>
    <p:sldId id="397" r:id="rId10"/>
    <p:sldId id="362" r:id="rId11"/>
    <p:sldId id="381" r:id="rId12"/>
    <p:sldId id="399" r:id="rId13"/>
    <p:sldId id="395" r:id="rId14"/>
    <p:sldId id="402" r:id="rId15"/>
    <p:sldId id="355" r:id="rId16"/>
    <p:sldId id="403" r:id="rId17"/>
    <p:sldId id="396" r:id="rId18"/>
    <p:sldId id="400" r:id="rId19"/>
    <p:sldId id="398" r:id="rId20"/>
    <p:sldId id="391" r:id="rId21"/>
    <p:sldId id="390" r:id="rId22"/>
    <p:sldId id="401" r:id="rId23"/>
    <p:sldId id="383" r:id="rId24"/>
    <p:sldId id="363" r:id="rId25"/>
    <p:sldId id="393" r:id="rId26"/>
    <p:sldId id="394" r:id="rId27"/>
    <p:sldId id="389" r:id="rId28"/>
    <p:sldId id="365" r:id="rId29"/>
    <p:sldId id="366" r:id="rId30"/>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986" autoAdjust="0"/>
    <p:restoredTop sz="78986" autoAdjust="0"/>
  </p:normalViewPr>
  <p:slideViewPr>
    <p:cSldViewPr snapToGrid="0" showGuides="1">
      <p:cViewPr varScale="1">
        <p:scale>
          <a:sx n="77" d="100"/>
          <a:sy n="77" d="100"/>
        </p:scale>
        <p:origin x="1050" y="96"/>
      </p:cViewPr>
      <p:guideLst>
        <p:guide orient="horz" pos="2160"/>
        <p:guide pos="3840"/>
      </p:guideLst>
    </p:cSldViewPr>
  </p:slideViewPr>
  <p:outlineViewPr>
    <p:cViewPr>
      <p:scale>
        <a:sx n="33" d="100"/>
        <a:sy n="33" d="100"/>
      </p:scale>
      <p:origin x="0" y="-1224"/>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smorduc Vinca" userId="ad80fc01-cf55-4376-a825-a887c8046f05" providerId="ADAL" clId="{ED9A6215-F594-4EF8-8B47-FCA193AE3D5C}"/>
    <pc:docChg chg="undo custSel addSld delSld modSld sldOrd">
      <pc:chgData name="Rosmorduc Vinca" userId="ad80fc01-cf55-4376-a825-a887c8046f05" providerId="ADAL" clId="{ED9A6215-F594-4EF8-8B47-FCA193AE3D5C}" dt="2021-08-10T14:55:50.063" v="179"/>
      <pc:docMkLst>
        <pc:docMk/>
      </pc:docMkLst>
      <pc:sldChg chg="del ord">
        <pc:chgData name="Rosmorduc Vinca" userId="ad80fc01-cf55-4376-a825-a887c8046f05" providerId="ADAL" clId="{ED9A6215-F594-4EF8-8B47-FCA193AE3D5C}" dt="2021-08-10T14:52:08.120" v="174" actId="2696"/>
        <pc:sldMkLst>
          <pc:docMk/>
          <pc:sldMk cId="3101999732" sldId="336"/>
        </pc:sldMkLst>
      </pc:sldChg>
      <pc:sldChg chg="add">
        <pc:chgData name="Rosmorduc Vinca" userId="ad80fc01-cf55-4376-a825-a887c8046f05" providerId="ADAL" clId="{ED9A6215-F594-4EF8-8B47-FCA193AE3D5C}" dt="2021-08-10T14:52:11.839" v="175"/>
        <pc:sldMkLst>
          <pc:docMk/>
          <pc:sldMk cId="3767535434" sldId="336"/>
        </pc:sldMkLst>
      </pc:sldChg>
      <pc:sldChg chg="delSp del">
        <pc:chgData name="Rosmorduc Vinca" userId="ad80fc01-cf55-4376-a825-a887c8046f05" providerId="ADAL" clId="{ED9A6215-F594-4EF8-8B47-FCA193AE3D5C}" dt="2021-08-10T14:55:45.673" v="178" actId="2696"/>
        <pc:sldMkLst>
          <pc:docMk/>
          <pc:sldMk cId="2544901983" sldId="350"/>
        </pc:sldMkLst>
        <pc:spChg chg="del">
          <ac:chgData name="Rosmorduc Vinca" userId="ad80fc01-cf55-4376-a825-a887c8046f05" providerId="ADAL" clId="{ED9A6215-F594-4EF8-8B47-FCA193AE3D5C}" dt="2021-08-10T14:55:40.392" v="177" actId="478"/>
          <ac:spMkLst>
            <pc:docMk/>
            <pc:sldMk cId="2544901983" sldId="350"/>
            <ac:spMk id="3076" creationId="{00000000-0000-0000-0000-000000000000}"/>
          </ac:spMkLst>
        </pc:spChg>
      </pc:sldChg>
      <pc:sldChg chg="add">
        <pc:chgData name="Rosmorduc Vinca" userId="ad80fc01-cf55-4376-a825-a887c8046f05" providerId="ADAL" clId="{ED9A6215-F594-4EF8-8B47-FCA193AE3D5C}" dt="2021-08-10T14:55:50.063" v="179"/>
        <pc:sldMkLst>
          <pc:docMk/>
          <pc:sldMk cId="3105023577" sldId="350"/>
        </pc:sldMkLst>
      </pc:sldChg>
      <pc:sldChg chg="delSp mod ord">
        <pc:chgData name="Rosmorduc Vinca" userId="ad80fc01-cf55-4376-a825-a887c8046f05" providerId="ADAL" clId="{ED9A6215-F594-4EF8-8B47-FCA193AE3D5C}" dt="2021-08-10T14:50:59.154" v="167"/>
        <pc:sldMkLst>
          <pc:docMk/>
          <pc:sldMk cId="299640499" sldId="355"/>
        </pc:sldMkLst>
        <pc:picChg chg="del">
          <ac:chgData name="Rosmorduc Vinca" userId="ad80fc01-cf55-4376-a825-a887c8046f05" providerId="ADAL" clId="{ED9A6215-F594-4EF8-8B47-FCA193AE3D5C}" dt="2021-08-10T14:50:54.045" v="165" actId="478"/>
          <ac:picMkLst>
            <pc:docMk/>
            <pc:sldMk cId="299640499" sldId="355"/>
            <ac:picMk id="10" creationId="{6F15A58B-FDE3-41D6-8E61-82BEAF160A11}"/>
          </ac:picMkLst>
        </pc:picChg>
      </pc:sldChg>
      <pc:sldChg chg="ord">
        <pc:chgData name="Rosmorduc Vinca" userId="ad80fc01-cf55-4376-a825-a887c8046f05" providerId="ADAL" clId="{ED9A6215-F594-4EF8-8B47-FCA193AE3D5C}" dt="2021-08-10T14:50:05.860" v="161"/>
        <pc:sldMkLst>
          <pc:docMk/>
          <pc:sldMk cId="1195912188" sldId="356"/>
        </pc:sldMkLst>
      </pc:sldChg>
      <pc:sldChg chg="del">
        <pc:chgData name="Rosmorduc Vinca" userId="ad80fc01-cf55-4376-a825-a887c8046f05" providerId="ADAL" clId="{ED9A6215-F594-4EF8-8B47-FCA193AE3D5C}" dt="2021-08-10T14:52:41.384" v="176" actId="47"/>
        <pc:sldMkLst>
          <pc:docMk/>
          <pc:sldMk cId="1866186919" sldId="357"/>
        </pc:sldMkLst>
      </pc:sldChg>
      <pc:sldChg chg="del">
        <pc:chgData name="Rosmorduc Vinca" userId="ad80fc01-cf55-4376-a825-a887c8046f05" providerId="ADAL" clId="{ED9A6215-F594-4EF8-8B47-FCA193AE3D5C}" dt="2021-08-10T14:52:41.384" v="176" actId="47"/>
        <pc:sldMkLst>
          <pc:docMk/>
          <pc:sldMk cId="306673608" sldId="358"/>
        </pc:sldMkLst>
      </pc:sldChg>
      <pc:sldChg chg="modSp add mod">
        <pc:chgData name="Rosmorduc Vinca" userId="ad80fc01-cf55-4376-a825-a887c8046f05" providerId="ADAL" clId="{ED9A6215-F594-4EF8-8B47-FCA193AE3D5C}" dt="2021-08-10T14:51:54.964" v="171" actId="1076"/>
        <pc:sldMkLst>
          <pc:docMk/>
          <pc:sldMk cId="1315643358" sldId="365"/>
        </pc:sldMkLst>
        <pc:picChg chg="mod">
          <ac:chgData name="Rosmorduc Vinca" userId="ad80fc01-cf55-4376-a825-a887c8046f05" providerId="ADAL" clId="{ED9A6215-F594-4EF8-8B47-FCA193AE3D5C}" dt="2021-08-10T14:51:54.964" v="171" actId="1076"/>
          <ac:picMkLst>
            <pc:docMk/>
            <pc:sldMk cId="1315643358" sldId="365"/>
            <ac:picMk id="7" creationId="{526FD96D-27D4-41EA-9CE7-07C21607DE06}"/>
          </ac:picMkLst>
        </pc:picChg>
      </pc:sldChg>
      <pc:sldChg chg="del">
        <pc:chgData name="Rosmorduc Vinca" userId="ad80fc01-cf55-4376-a825-a887c8046f05" providerId="ADAL" clId="{ED9A6215-F594-4EF8-8B47-FCA193AE3D5C}" dt="2021-08-10T14:51:30.887" v="168" actId="2696"/>
        <pc:sldMkLst>
          <pc:docMk/>
          <pc:sldMk cId="3702268363" sldId="365"/>
        </pc:sldMkLst>
      </pc:sldChg>
      <pc:sldChg chg="del">
        <pc:chgData name="Rosmorduc Vinca" userId="ad80fc01-cf55-4376-a825-a887c8046f05" providerId="ADAL" clId="{ED9A6215-F594-4EF8-8B47-FCA193AE3D5C}" dt="2021-08-10T14:51:30.887" v="168" actId="2696"/>
        <pc:sldMkLst>
          <pc:docMk/>
          <pc:sldMk cId="154929038" sldId="366"/>
        </pc:sldMkLst>
      </pc:sldChg>
      <pc:sldChg chg="add">
        <pc:chgData name="Rosmorduc Vinca" userId="ad80fc01-cf55-4376-a825-a887c8046f05" providerId="ADAL" clId="{ED9A6215-F594-4EF8-8B47-FCA193AE3D5C}" dt="2021-08-10T14:51:35.684" v="169"/>
        <pc:sldMkLst>
          <pc:docMk/>
          <pc:sldMk cId="1985693380" sldId="366"/>
        </pc:sldMkLst>
      </pc:sldChg>
      <pc:sldChg chg="add">
        <pc:chgData name="Rosmorduc Vinca" userId="ad80fc01-cf55-4376-a825-a887c8046f05" providerId="ADAL" clId="{ED9A6215-F594-4EF8-8B47-FCA193AE3D5C}" dt="2021-08-10T14:50:49.389" v="164"/>
        <pc:sldMkLst>
          <pc:docMk/>
          <pc:sldMk cId="1536148365" sldId="368"/>
        </pc:sldMkLst>
      </pc:sldChg>
      <pc:sldChg chg="del">
        <pc:chgData name="Rosmorduc Vinca" userId="ad80fc01-cf55-4376-a825-a887c8046f05" providerId="ADAL" clId="{ED9A6215-F594-4EF8-8B47-FCA193AE3D5C}" dt="2021-08-10T14:50:44.749" v="163" actId="2696"/>
        <pc:sldMkLst>
          <pc:docMk/>
          <pc:sldMk cId="2103063895" sldId="368"/>
        </pc:sldMkLst>
      </pc:sldChg>
      <pc:sldChg chg="modSp mod">
        <pc:chgData name="Rosmorduc Vinca" userId="ad80fc01-cf55-4376-a825-a887c8046f05" providerId="ADAL" clId="{ED9A6215-F594-4EF8-8B47-FCA193AE3D5C}" dt="2021-08-10T11:57:15.993" v="59" actId="20577"/>
        <pc:sldMkLst>
          <pc:docMk/>
          <pc:sldMk cId="1096520811" sldId="369"/>
        </pc:sldMkLst>
        <pc:spChg chg="mod">
          <ac:chgData name="Rosmorduc Vinca" userId="ad80fc01-cf55-4376-a825-a887c8046f05" providerId="ADAL" clId="{ED9A6215-F594-4EF8-8B47-FCA193AE3D5C}" dt="2021-08-10T11:57:15.993" v="59" actId="20577"/>
          <ac:spMkLst>
            <pc:docMk/>
            <pc:sldMk cId="1096520811" sldId="369"/>
            <ac:spMk id="10" creationId="{3A67DF50-15A6-4313-BAA3-7C6D44A98530}"/>
          </ac:spMkLst>
        </pc:spChg>
      </pc:sldChg>
      <pc:sldChg chg="addSp delSp modSp mod">
        <pc:chgData name="Rosmorduc Vinca" userId="ad80fc01-cf55-4376-a825-a887c8046f05" providerId="ADAL" clId="{ED9A6215-F594-4EF8-8B47-FCA193AE3D5C}" dt="2021-08-10T11:57:05.588" v="55" actId="20577"/>
        <pc:sldMkLst>
          <pc:docMk/>
          <pc:sldMk cId="3899884741" sldId="370"/>
        </pc:sldMkLst>
        <pc:spChg chg="mod">
          <ac:chgData name="Rosmorduc Vinca" userId="ad80fc01-cf55-4376-a825-a887c8046f05" providerId="ADAL" clId="{ED9A6215-F594-4EF8-8B47-FCA193AE3D5C}" dt="2021-08-10T10:49:18.260" v="22"/>
          <ac:spMkLst>
            <pc:docMk/>
            <pc:sldMk cId="3899884741" sldId="370"/>
            <ac:spMk id="2" creationId="{84C9EEC0-60E5-4455-B3C8-DCB21F77957C}"/>
          </ac:spMkLst>
        </pc:spChg>
        <pc:spChg chg="mod">
          <ac:chgData name="Rosmorduc Vinca" userId="ad80fc01-cf55-4376-a825-a887c8046f05" providerId="ADAL" clId="{ED9A6215-F594-4EF8-8B47-FCA193AE3D5C}" dt="2021-08-10T11:57:05.588" v="55" actId="20577"/>
          <ac:spMkLst>
            <pc:docMk/>
            <pc:sldMk cId="3899884741" sldId="370"/>
            <ac:spMk id="8" creationId="{2D5B1F13-D4F5-48A3-AB0B-AF03DF7566CE}"/>
          </ac:spMkLst>
        </pc:spChg>
        <pc:spChg chg="add del mod">
          <ac:chgData name="Rosmorduc Vinca" userId="ad80fc01-cf55-4376-a825-a887c8046f05" providerId="ADAL" clId="{ED9A6215-F594-4EF8-8B47-FCA193AE3D5C}" dt="2021-08-10T11:56:30.590" v="29" actId="478"/>
          <ac:spMkLst>
            <pc:docMk/>
            <pc:sldMk cId="3899884741" sldId="370"/>
            <ac:spMk id="9" creationId="{F70EB457-B713-495E-81A1-77433087E13C}"/>
          </ac:spMkLst>
        </pc:spChg>
        <pc:picChg chg="add mod">
          <ac:chgData name="Rosmorduc Vinca" userId="ad80fc01-cf55-4376-a825-a887c8046f05" providerId="ADAL" clId="{ED9A6215-F594-4EF8-8B47-FCA193AE3D5C}" dt="2021-08-10T11:56:37.230" v="32" actId="1076"/>
          <ac:picMkLst>
            <pc:docMk/>
            <pc:sldMk cId="3899884741" sldId="370"/>
            <ac:picMk id="4" creationId="{CE8A8A78-4E84-4001-BB5F-1FEFD188624C}"/>
          </ac:picMkLst>
        </pc:picChg>
        <pc:picChg chg="del">
          <ac:chgData name="Rosmorduc Vinca" userId="ad80fc01-cf55-4376-a825-a887c8046f05" providerId="ADAL" clId="{ED9A6215-F594-4EF8-8B47-FCA193AE3D5C}" dt="2021-08-10T11:56:23.512" v="27" actId="478"/>
          <ac:picMkLst>
            <pc:docMk/>
            <pc:sldMk cId="3899884741" sldId="370"/>
            <ac:picMk id="5" creationId="{0184DE0C-C49E-46C8-9AEC-A27F56347BDF}"/>
          </ac:picMkLst>
        </pc:picChg>
      </pc:sldChg>
      <pc:sldChg chg="modSp mod">
        <pc:chgData name="Rosmorduc Vinca" userId="ad80fc01-cf55-4376-a825-a887c8046f05" providerId="ADAL" clId="{ED9A6215-F594-4EF8-8B47-FCA193AE3D5C}" dt="2021-08-10T11:57:09.931" v="57" actId="20577"/>
        <pc:sldMkLst>
          <pc:docMk/>
          <pc:sldMk cId="1184145996" sldId="371"/>
        </pc:sldMkLst>
        <pc:spChg chg="mod">
          <ac:chgData name="Rosmorduc Vinca" userId="ad80fc01-cf55-4376-a825-a887c8046f05" providerId="ADAL" clId="{ED9A6215-F594-4EF8-8B47-FCA193AE3D5C}" dt="2021-08-10T10:49:25.838" v="23"/>
          <ac:spMkLst>
            <pc:docMk/>
            <pc:sldMk cId="1184145996" sldId="371"/>
            <ac:spMk id="2" creationId="{62EF06DC-7185-41E9-8CEE-CB31D82C74B3}"/>
          </ac:spMkLst>
        </pc:spChg>
        <pc:spChg chg="mod">
          <ac:chgData name="Rosmorduc Vinca" userId="ad80fc01-cf55-4376-a825-a887c8046f05" providerId="ADAL" clId="{ED9A6215-F594-4EF8-8B47-FCA193AE3D5C}" dt="2021-08-10T11:57:09.931" v="57" actId="20577"/>
          <ac:spMkLst>
            <pc:docMk/>
            <pc:sldMk cId="1184145996" sldId="371"/>
            <ac:spMk id="3" creationId="{256B6597-B49B-46BD-87D5-06D908C67B9B}"/>
          </ac:spMkLst>
        </pc:spChg>
        <pc:picChg chg="mod">
          <ac:chgData name="Rosmorduc Vinca" userId="ad80fc01-cf55-4376-a825-a887c8046f05" providerId="ADAL" clId="{ED9A6215-F594-4EF8-8B47-FCA193AE3D5C}" dt="2021-08-10T11:45:25.309" v="24" actId="1076"/>
          <ac:picMkLst>
            <pc:docMk/>
            <pc:sldMk cId="1184145996" sldId="371"/>
            <ac:picMk id="7" creationId="{CBA2C7CE-58B0-455F-BE51-FDAD4B88D023}"/>
          </ac:picMkLst>
        </pc:picChg>
      </pc:sldChg>
      <pc:sldChg chg="modSp mod">
        <pc:chgData name="Rosmorduc Vinca" userId="ad80fc01-cf55-4376-a825-a887c8046f05" providerId="ADAL" clId="{ED9A6215-F594-4EF8-8B47-FCA193AE3D5C}" dt="2021-08-10T11:57:26.633" v="67" actId="20577"/>
        <pc:sldMkLst>
          <pc:docMk/>
          <pc:sldMk cId="3192978404" sldId="372"/>
        </pc:sldMkLst>
        <pc:spChg chg="mod">
          <ac:chgData name="Rosmorduc Vinca" userId="ad80fc01-cf55-4376-a825-a887c8046f05" providerId="ADAL" clId="{ED9A6215-F594-4EF8-8B47-FCA193AE3D5C}" dt="2021-08-10T10:49:15.683" v="21"/>
          <ac:spMkLst>
            <pc:docMk/>
            <pc:sldMk cId="3192978404" sldId="372"/>
            <ac:spMk id="2" creationId="{CD2ECEF8-E79C-4EA9-9BB4-BAFF012975C9}"/>
          </ac:spMkLst>
        </pc:spChg>
        <pc:spChg chg="mod">
          <ac:chgData name="Rosmorduc Vinca" userId="ad80fc01-cf55-4376-a825-a887c8046f05" providerId="ADAL" clId="{ED9A6215-F594-4EF8-8B47-FCA193AE3D5C}" dt="2021-08-10T11:57:26.633" v="67" actId="20577"/>
          <ac:spMkLst>
            <pc:docMk/>
            <pc:sldMk cId="3192978404" sldId="372"/>
            <ac:spMk id="3" creationId="{663DBD8E-07E6-412D-A4B3-CAAB86FCBA07}"/>
          </ac:spMkLst>
        </pc:spChg>
      </pc:sldChg>
      <pc:sldChg chg="modSp mod">
        <pc:chgData name="Rosmorduc Vinca" userId="ad80fc01-cf55-4376-a825-a887c8046f05" providerId="ADAL" clId="{ED9A6215-F594-4EF8-8B47-FCA193AE3D5C}" dt="2021-08-10T11:57:30.789" v="69" actId="20577"/>
        <pc:sldMkLst>
          <pc:docMk/>
          <pc:sldMk cId="462555122" sldId="374"/>
        </pc:sldMkLst>
        <pc:spChg chg="mod">
          <ac:chgData name="Rosmorduc Vinca" userId="ad80fc01-cf55-4376-a825-a887c8046f05" providerId="ADAL" clId="{ED9A6215-F594-4EF8-8B47-FCA193AE3D5C}" dt="2021-08-10T10:49:12.511" v="20"/>
          <ac:spMkLst>
            <pc:docMk/>
            <pc:sldMk cId="462555122" sldId="374"/>
            <ac:spMk id="2" creationId="{BF63D7CC-9B35-4BC8-8525-724F028F1AC2}"/>
          </ac:spMkLst>
        </pc:spChg>
        <pc:spChg chg="mod">
          <ac:chgData name="Rosmorduc Vinca" userId="ad80fc01-cf55-4376-a825-a887c8046f05" providerId="ADAL" clId="{ED9A6215-F594-4EF8-8B47-FCA193AE3D5C}" dt="2021-08-10T11:57:30.789" v="69" actId="20577"/>
          <ac:spMkLst>
            <pc:docMk/>
            <pc:sldMk cId="462555122" sldId="374"/>
            <ac:spMk id="3" creationId="{F32EAE48-DFE9-453C-9B4E-850AB3E1A5B8}"/>
          </ac:spMkLst>
        </pc:spChg>
      </pc:sldChg>
      <pc:sldChg chg="modSp mod">
        <pc:chgData name="Rosmorduc Vinca" userId="ad80fc01-cf55-4376-a825-a887c8046f05" providerId="ADAL" clId="{ED9A6215-F594-4EF8-8B47-FCA193AE3D5C}" dt="2021-08-10T14:47:59.459" v="145" actId="20577"/>
        <pc:sldMkLst>
          <pc:docMk/>
          <pc:sldMk cId="4220442203" sldId="377"/>
        </pc:sldMkLst>
        <pc:spChg chg="mod">
          <ac:chgData name="Rosmorduc Vinca" userId="ad80fc01-cf55-4376-a825-a887c8046f05" providerId="ADAL" clId="{ED9A6215-F594-4EF8-8B47-FCA193AE3D5C}" dt="2021-08-10T14:47:59.459" v="145" actId="20577"/>
          <ac:spMkLst>
            <pc:docMk/>
            <pc:sldMk cId="4220442203" sldId="377"/>
            <ac:spMk id="3" creationId="{FF7C3FF3-3D48-4236-A829-E85525AC7990}"/>
          </ac:spMkLst>
        </pc:spChg>
      </pc:sldChg>
      <pc:sldChg chg="modSp mod">
        <pc:chgData name="Rosmorduc Vinca" userId="ad80fc01-cf55-4376-a825-a887c8046f05" providerId="ADAL" clId="{ED9A6215-F594-4EF8-8B47-FCA193AE3D5C}" dt="2021-08-10T11:57:34.398" v="71" actId="20577"/>
        <pc:sldMkLst>
          <pc:docMk/>
          <pc:sldMk cId="1074696204" sldId="378"/>
        </pc:sldMkLst>
        <pc:spChg chg="mod">
          <ac:chgData name="Rosmorduc Vinca" userId="ad80fc01-cf55-4376-a825-a887c8046f05" providerId="ADAL" clId="{ED9A6215-F594-4EF8-8B47-FCA193AE3D5C}" dt="2021-08-10T10:49:07.246" v="19" actId="5793"/>
          <ac:spMkLst>
            <pc:docMk/>
            <pc:sldMk cId="1074696204" sldId="378"/>
            <ac:spMk id="2" creationId="{45FF4112-33C3-44DB-BAE8-2470A72EA53F}"/>
          </ac:spMkLst>
        </pc:spChg>
        <pc:spChg chg="mod">
          <ac:chgData name="Rosmorduc Vinca" userId="ad80fc01-cf55-4376-a825-a887c8046f05" providerId="ADAL" clId="{ED9A6215-F594-4EF8-8B47-FCA193AE3D5C}" dt="2021-08-10T11:57:34.398" v="71" actId="20577"/>
          <ac:spMkLst>
            <pc:docMk/>
            <pc:sldMk cId="1074696204" sldId="378"/>
            <ac:spMk id="3" creationId="{548FEE9E-4F86-46EF-9CC1-CAD7DF55E22F}"/>
          </ac:spMkLst>
        </pc:spChg>
      </pc:sldChg>
      <pc:sldChg chg="modSp mod">
        <pc:chgData name="Rosmorduc Vinca" userId="ad80fc01-cf55-4376-a825-a887c8046f05" providerId="ADAL" clId="{ED9A6215-F594-4EF8-8B47-FCA193AE3D5C}" dt="2021-08-10T14:47:30.991" v="79" actId="20577"/>
        <pc:sldMkLst>
          <pc:docMk/>
          <pc:sldMk cId="2267002222" sldId="379"/>
        </pc:sldMkLst>
        <pc:spChg chg="mod">
          <ac:chgData name="Rosmorduc Vinca" userId="ad80fc01-cf55-4376-a825-a887c8046f05" providerId="ADAL" clId="{ED9A6215-F594-4EF8-8B47-FCA193AE3D5C}" dt="2021-08-10T14:47:30.991" v="79" actId="20577"/>
          <ac:spMkLst>
            <pc:docMk/>
            <pc:sldMk cId="2267002222" sldId="379"/>
            <ac:spMk id="3" creationId="{59360792-E5CE-4803-9740-6E03264AE002}"/>
          </ac:spMkLst>
        </pc:spChg>
      </pc:sldChg>
      <pc:sldChg chg="modSp mod">
        <pc:chgData name="Rosmorduc Vinca" userId="ad80fc01-cf55-4376-a825-a887c8046f05" providerId="ADAL" clId="{ED9A6215-F594-4EF8-8B47-FCA193AE3D5C}" dt="2021-08-10T14:48:26.051" v="156" actId="20577"/>
        <pc:sldMkLst>
          <pc:docMk/>
          <pc:sldMk cId="202270096" sldId="381"/>
        </pc:sldMkLst>
        <pc:spChg chg="mod">
          <ac:chgData name="Rosmorduc Vinca" userId="ad80fc01-cf55-4376-a825-a887c8046f05" providerId="ADAL" clId="{ED9A6215-F594-4EF8-8B47-FCA193AE3D5C}" dt="2021-08-10T14:48:26.051" v="156" actId="20577"/>
          <ac:spMkLst>
            <pc:docMk/>
            <pc:sldMk cId="202270096" sldId="381"/>
            <ac:spMk id="2" creationId="{18D5211A-DF7C-471F-A5EF-D3597C20D801}"/>
          </ac:spMkLst>
        </pc:spChg>
      </pc:sldChg>
      <pc:sldChg chg="modSp mod">
        <pc:chgData name="Rosmorduc Vinca" userId="ad80fc01-cf55-4376-a825-a887c8046f05" providerId="ADAL" clId="{ED9A6215-F594-4EF8-8B47-FCA193AE3D5C}" dt="2021-08-10T14:48:30.910" v="159" actId="20577"/>
        <pc:sldMkLst>
          <pc:docMk/>
          <pc:sldMk cId="3922218729" sldId="384"/>
        </pc:sldMkLst>
        <pc:spChg chg="mod">
          <ac:chgData name="Rosmorduc Vinca" userId="ad80fc01-cf55-4376-a825-a887c8046f05" providerId="ADAL" clId="{ED9A6215-F594-4EF8-8B47-FCA193AE3D5C}" dt="2021-08-10T14:48:30.910" v="159" actId="20577"/>
          <ac:spMkLst>
            <pc:docMk/>
            <pc:sldMk cId="3922218729" sldId="384"/>
            <ac:spMk id="2" creationId="{18D5211A-DF7C-471F-A5EF-D3597C20D801}"/>
          </ac:spMkLst>
        </pc:spChg>
      </pc:sldChg>
      <pc:sldChg chg="modSp mod">
        <pc:chgData name="Rosmorduc Vinca" userId="ad80fc01-cf55-4376-a825-a887c8046f05" providerId="ADAL" clId="{ED9A6215-F594-4EF8-8B47-FCA193AE3D5C}" dt="2021-08-10T14:48:16.036" v="153" actId="20577"/>
        <pc:sldMkLst>
          <pc:docMk/>
          <pc:sldMk cId="3453399443" sldId="386"/>
        </pc:sldMkLst>
        <pc:spChg chg="mod">
          <ac:chgData name="Rosmorduc Vinca" userId="ad80fc01-cf55-4376-a825-a887c8046f05" providerId="ADAL" clId="{ED9A6215-F594-4EF8-8B47-FCA193AE3D5C}" dt="2021-08-10T14:48:16.036" v="153" actId="20577"/>
          <ac:spMkLst>
            <pc:docMk/>
            <pc:sldMk cId="3453399443" sldId="386"/>
            <ac:spMk id="2" creationId="{502FCD4C-45AD-46AE-B751-B6E2F3863FC1}"/>
          </ac:spMkLst>
        </pc:spChg>
      </pc:sldChg>
      <pc:sldChg chg="delSp mod">
        <pc:chgData name="Rosmorduc Vinca" userId="ad80fc01-cf55-4376-a825-a887c8046f05" providerId="ADAL" clId="{ED9A6215-F594-4EF8-8B47-FCA193AE3D5C}" dt="2021-08-10T14:50:25.687" v="162" actId="478"/>
        <pc:sldMkLst>
          <pc:docMk/>
          <pc:sldMk cId="2470984274" sldId="389"/>
        </pc:sldMkLst>
        <pc:spChg chg="del">
          <ac:chgData name="Rosmorduc Vinca" userId="ad80fc01-cf55-4376-a825-a887c8046f05" providerId="ADAL" clId="{ED9A6215-F594-4EF8-8B47-FCA193AE3D5C}" dt="2021-08-10T14:50:25.687" v="162" actId="478"/>
          <ac:spMkLst>
            <pc:docMk/>
            <pc:sldMk cId="2470984274" sldId="389"/>
            <ac:spMk id="19" creationId="{EF98310E-9EE3-4391-9706-7B70EDEAC39B}"/>
          </ac:spMkLst>
        </pc:spChg>
      </pc:sldChg>
    </pc:docChg>
  </pc:docChgLst>
  <pc:docChgLst>
    <pc:chgData name="Rosmorduc Vinca" userId="ad80fc01-cf55-4376-a825-a887c8046f05" providerId="ADAL" clId="{44C35E99-6E53-4D85-9BA0-04B27ECE9643}"/>
    <pc:docChg chg="modSld modMainMaster">
      <pc:chgData name="Rosmorduc Vinca" userId="ad80fc01-cf55-4376-a825-a887c8046f05" providerId="ADAL" clId="{44C35E99-6E53-4D85-9BA0-04B27ECE9643}" dt="2020-11-16T09:21:29.080" v="7" actId="14100"/>
      <pc:docMkLst>
        <pc:docMk/>
      </pc:docMkLst>
      <pc:sldChg chg="addSp modSp mod">
        <pc:chgData name="Rosmorduc Vinca" userId="ad80fc01-cf55-4376-a825-a887c8046f05" providerId="ADAL" clId="{44C35E99-6E53-4D85-9BA0-04B27ECE9643}" dt="2020-11-16T09:21:16.870" v="5"/>
        <pc:sldMkLst>
          <pc:docMk/>
          <pc:sldMk cId="1239265639" sldId="265"/>
        </pc:sldMkLst>
        <pc:spChg chg="mod">
          <ac:chgData name="Rosmorduc Vinca" userId="ad80fc01-cf55-4376-a825-a887c8046f05" providerId="ADAL" clId="{44C35E99-6E53-4D85-9BA0-04B27ECE9643}" dt="2020-11-16T09:20:59.703" v="4" actId="1076"/>
          <ac:spMkLst>
            <pc:docMk/>
            <pc:sldMk cId="1239265639" sldId="265"/>
            <ac:spMk id="4" creationId="{FC08C457-F0D3-447C-90A9-8ABC0A415BCC}"/>
          </ac:spMkLst>
        </pc:spChg>
        <pc:grpChg chg="add">
          <ac:chgData name="Rosmorduc Vinca" userId="ad80fc01-cf55-4376-a825-a887c8046f05" providerId="ADAL" clId="{44C35E99-6E53-4D85-9BA0-04B27ECE9643}" dt="2020-11-16T09:21:16.870" v="5"/>
          <ac:grpSpMkLst>
            <pc:docMk/>
            <pc:sldMk cId="1239265639" sldId="265"/>
            <ac:grpSpMk id="7" creationId="{89D1A724-957D-497E-A789-3954D7FAE0B7}"/>
          </ac:grpSpMkLst>
        </pc:grpChg>
        <pc:picChg chg="add ord">
          <ac:chgData name="Rosmorduc Vinca" userId="ad80fc01-cf55-4376-a825-a887c8046f05" providerId="ADAL" clId="{44C35E99-6E53-4D85-9BA0-04B27ECE9643}" dt="2020-11-16T09:20:44.431" v="1" actId="167"/>
          <ac:picMkLst>
            <pc:docMk/>
            <pc:sldMk cId="1239265639" sldId="265"/>
            <ac:picMk id="6" creationId="{CD11D0C6-4E3A-44E4-845E-ACE14118A80D}"/>
          </ac:picMkLst>
        </pc:picChg>
      </pc:sldChg>
      <pc:sldMasterChg chg="addSp modSp mod">
        <pc:chgData name="Rosmorduc Vinca" userId="ad80fc01-cf55-4376-a825-a887c8046f05" providerId="ADAL" clId="{44C35E99-6E53-4D85-9BA0-04B27ECE9643}" dt="2020-11-16T09:21:29.080" v="7" actId="14100"/>
        <pc:sldMasterMkLst>
          <pc:docMk/>
          <pc:sldMasterMk cId="528810984" sldId="2147483648"/>
        </pc:sldMasterMkLst>
        <pc:spChg chg="mod">
          <ac:chgData name="Rosmorduc Vinca" userId="ad80fc01-cf55-4376-a825-a887c8046f05" providerId="ADAL" clId="{44C35E99-6E53-4D85-9BA0-04B27ECE9643}" dt="2020-11-16T09:21:29.080" v="7" actId="14100"/>
          <ac:spMkLst>
            <pc:docMk/>
            <pc:sldMasterMk cId="528810984" sldId="2147483648"/>
            <ac:spMk id="4" creationId="{3DBF1255-BAF3-4236-8EFC-79E3CC58CAEB}"/>
          </ac:spMkLst>
        </pc:spChg>
        <pc:grpChg chg="add">
          <ac:chgData name="Rosmorduc Vinca" userId="ad80fc01-cf55-4376-a825-a887c8046f05" providerId="ADAL" clId="{44C35E99-6E53-4D85-9BA0-04B27ECE9643}" dt="2020-11-16T09:21:26.016" v="6"/>
          <ac:grpSpMkLst>
            <pc:docMk/>
            <pc:sldMasterMk cId="528810984" sldId="2147483648"/>
            <ac:grpSpMk id="7" creationId="{605B611A-170C-4B96-9781-C9A42D97047A}"/>
          </ac:grpSpMkLst>
        </pc:grpChg>
      </pc:sldMasterChg>
    </pc:docChg>
  </pc:docChgLst>
  <pc:docChgLst>
    <pc:chgData name="Rosmorduc Vinca" userId="ad80fc01-cf55-4376-a825-a887c8046f05" providerId="ADAL" clId="{5AB7F960-05FB-4DF4-B280-305206A2155A}"/>
    <pc:docChg chg="undo custSel addSld delSld modSld">
      <pc:chgData name="Rosmorduc Vinca" userId="ad80fc01-cf55-4376-a825-a887c8046f05" providerId="ADAL" clId="{5AB7F960-05FB-4DF4-B280-305206A2155A}" dt="2019-06-05T15:33:09.096" v="1215" actId="1076"/>
      <pc:docMkLst>
        <pc:docMk/>
      </pc:docMkLst>
      <pc:sldChg chg="modSp">
        <pc:chgData name="Rosmorduc Vinca" userId="ad80fc01-cf55-4376-a825-a887c8046f05" providerId="ADAL" clId="{5AB7F960-05FB-4DF4-B280-305206A2155A}" dt="2019-06-05T15:22:25.134" v="476" actId="20577"/>
        <pc:sldMkLst>
          <pc:docMk/>
          <pc:sldMk cId="3368206217" sldId="264"/>
        </pc:sldMkLst>
        <pc:spChg chg="mod">
          <ac:chgData name="Rosmorduc Vinca" userId="ad80fc01-cf55-4376-a825-a887c8046f05" providerId="ADAL" clId="{5AB7F960-05FB-4DF4-B280-305206A2155A}" dt="2019-06-05T15:19:36.560" v="227" actId="20577"/>
          <ac:spMkLst>
            <pc:docMk/>
            <pc:sldMk cId="3368206217" sldId="264"/>
            <ac:spMk id="2" creationId="{18D1D869-2729-44BB-BD26-F27A2003CDCE}"/>
          </ac:spMkLst>
        </pc:spChg>
        <pc:spChg chg="mod">
          <ac:chgData name="Rosmorduc Vinca" userId="ad80fc01-cf55-4376-a825-a887c8046f05" providerId="ADAL" clId="{5AB7F960-05FB-4DF4-B280-305206A2155A}" dt="2019-06-05T15:22:25.134" v="476" actId="20577"/>
          <ac:spMkLst>
            <pc:docMk/>
            <pc:sldMk cId="3368206217" sldId="264"/>
            <ac:spMk id="3" creationId="{752B838E-ADA8-45E5-88D9-8499CA6D87B9}"/>
          </ac:spMkLst>
        </pc:spChg>
      </pc:sldChg>
      <pc:sldChg chg="modSp">
        <pc:chgData name="Rosmorduc Vinca" userId="ad80fc01-cf55-4376-a825-a887c8046f05" providerId="ADAL" clId="{5AB7F960-05FB-4DF4-B280-305206A2155A}" dt="2019-06-05T15:16:34.370" v="56" actId="20577"/>
        <pc:sldMkLst>
          <pc:docMk/>
          <pc:sldMk cId="1239265639" sldId="265"/>
        </pc:sldMkLst>
        <pc:spChg chg="mod">
          <ac:chgData name="Rosmorduc Vinca" userId="ad80fc01-cf55-4376-a825-a887c8046f05" providerId="ADAL" clId="{5AB7F960-05FB-4DF4-B280-305206A2155A}" dt="2019-06-05T15:16:34.370" v="56" actId="20577"/>
          <ac:spMkLst>
            <pc:docMk/>
            <pc:sldMk cId="1239265639" sldId="265"/>
            <ac:spMk id="4" creationId="{FC08C457-F0D3-447C-90A9-8ABC0A415BCC}"/>
          </ac:spMkLst>
        </pc:spChg>
      </pc:sldChg>
      <pc:sldChg chg="modSp">
        <pc:chgData name="Rosmorduc Vinca" userId="ad80fc01-cf55-4376-a825-a887c8046f05" providerId="ADAL" clId="{5AB7F960-05FB-4DF4-B280-305206A2155A}" dt="2019-06-05T15:27:51.843" v="1189" actId="20577"/>
        <pc:sldMkLst>
          <pc:docMk/>
          <pc:sldMk cId="948505854" sldId="312"/>
        </pc:sldMkLst>
        <pc:spChg chg="mod">
          <ac:chgData name="Rosmorduc Vinca" userId="ad80fc01-cf55-4376-a825-a887c8046f05" providerId="ADAL" clId="{5AB7F960-05FB-4DF4-B280-305206A2155A}" dt="2019-06-05T15:22:14.002" v="475"/>
          <ac:spMkLst>
            <pc:docMk/>
            <pc:sldMk cId="948505854" sldId="312"/>
            <ac:spMk id="2" creationId="{DB001924-CB04-4842-B593-09E791D7E647}"/>
          </ac:spMkLst>
        </pc:spChg>
        <pc:spChg chg="mod">
          <ac:chgData name="Rosmorduc Vinca" userId="ad80fc01-cf55-4376-a825-a887c8046f05" providerId="ADAL" clId="{5AB7F960-05FB-4DF4-B280-305206A2155A}" dt="2019-06-05T15:27:51.843" v="1189" actId="20577"/>
          <ac:spMkLst>
            <pc:docMk/>
            <pc:sldMk cId="948505854" sldId="312"/>
            <ac:spMk id="4" creationId="{E75AD8FC-BD52-41FC-8884-D80E05DBEA45}"/>
          </ac:spMkLst>
        </pc:spChg>
      </pc:sldChg>
      <pc:sldChg chg="addSp delSp modSp">
        <pc:chgData name="Rosmorduc Vinca" userId="ad80fc01-cf55-4376-a825-a887c8046f05" providerId="ADAL" clId="{5AB7F960-05FB-4DF4-B280-305206A2155A}" dt="2019-06-05T15:32:12.227" v="1205" actId="1076"/>
        <pc:sldMkLst>
          <pc:docMk/>
          <pc:sldMk cId="3101999732" sldId="336"/>
        </pc:sldMkLst>
        <pc:spChg chg="mod">
          <ac:chgData name="Rosmorduc Vinca" userId="ad80fc01-cf55-4376-a825-a887c8046f05" providerId="ADAL" clId="{5AB7F960-05FB-4DF4-B280-305206A2155A}" dt="2019-06-05T15:21:38.795" v="430"/>
          <ac:spMkLst>
            <pc:docMk/>
            <pc:sldMk cId="3101999732" sldId="336"/>
            <ac:spMk id="35841" creationId="{00000000-0000-0000-0000-000000000000}"/>
          </ac:spMkLst>
        </pc:spChg>
        <pc:graphicFrameChg chg="add mod">
          <ac:chgData name="Rosmorduc Vinca" userId="ad80fc01-cf55-4376-a825-a887c8046f05" providerId="ADAL" clId="{5AB7F960-05FB-4DF4-B280-305206A2155A}" dt="2019-06-05T15:32:12.227" v="1205" actId="1076"/>
          <ac:graphicFrameMkLst>
            <pc:docMk/>
            <pc:sldMk cId="3101999732" sldId="336"/>
            <ac:graphicFrameMk id="2" creationId="{FF3C58B3-35B0-4DE6-862F-AA4B152BCDD5}"/>
          </ac:graphicFrameMkLst>
        </pc:graphicFrameChg>
        <pc:graphicFrameChg chg="del">
          <ac:chgData name="Rosmorduc Vinca" userId="ad80fc01-cf55-4376-a825-a887c8046f05" providerId="ADAL" clId="{5AB7F960-05FB-4DF4-B280-305206A2155A}" dt="2019-06-05T15:32:10.196" v="1204" actId="478"/>
          <ac:graphicFrameMkLst>
            <pc:docMk/>
            <pc:sldMk cId="3101999732" sldId="336"/>
            <ac:graphicFrameMk id="3" creationId="{396F5DB7-EF2E-4D15-BED0-1C7ABC9ED5EC}"/>
          </ac:graphicFrameMkLst>
        </pc:graphicFrameChg>
      </pc:sldChg>
      <pc:sldChg chg="modSp del">
        <pc:chgData name="Rosmorduc Vinca" userId="ad80fc01-cf55-4376-a825-a887c8046f05" providerId="ADAL" clId="{5AB7F960-05FB-4DF4-B280-305206A2155A}" dt="2019-06-05T15:16:41.451" v="58" actId="2696"/>
        <pc:sldMkLst>
          <pc:docMk/>
          <pc:sldMk cId="1011749185" sldId="338"/>
        </pc:sldMkLst>
        <pc:spChg chg="mod">
          <ac:chgData name="Rosmorduc Vinca" userId="ad80fc01-cf55-4376-a825-a887c8046f05" providerId="ADAL" clId="{5AB7F960-05FB-4DF4-B280-305206A2155A}" dt="2019-06-05T15:16:22.260" v="4" actId="27636"/>
          <ac:spMkLst>
            <pc:docMk/>
            <pc:sldMk cId="1011749185" sldId="338"/>
            <ac:spMk id="36865" creationId="{00000000-0000-0000-0000-000000000000}"/>
          </ac:spMkLst>
        </pc:spChg>
      </pc:sldChg>
      <pc:sldChg chg="modSp">
        <pc:chgData name="Rosmorduc Vinca" userId="ad80fc01-cf55-4376-a825-a887c8046f05" providerId="ADAL" clId="{5AB7F960-05FB-4DF4-B280-305206A2155A}" dt="2019-06-05T15:23:19.685" v="643" actId="20577"/>
        <pc:sldMkLst>
          <pc:docMk/>
          <pc:sldMk cId="2544901983" sldId="350"/>
        </pc:sldMkLst>
        <pc:spChg chg="mod">
          <ac:chgData name="Rosmorduc Vinca" userId="ad80fc01-cf55-4376-a825-a887c8046f05" providerId="ADAL" clId="{5AB7F960-05FB-4DF4-B280-305206A2155A}" dt="2019-06-05T15:21:25.704" v="426"/>
          <ac:spMkLst>
            <pc:docMk/>
            <pc:sldMk cId="2544901983" sldId="350"/>
            <ac:spMk id="2" creationId="{00000000-0000-0000-0000-000000000000}"/>
          </ac:spMkLst>
        </pc:spChg>
        <pc:spChg chg="mod">
          <ac:chgData name="Rosmorduc Vinca" userId="ad80fc01-cf55-4376-a825-a887c8046f05" providerId="ADAL" clId="{5AB7F960-05FB-4DF4-B280-305206A2155A}" dt="2019-06-05T15:23:19.685" v="643" actId="20577"/>
          <ac:spMkLst>
            <pc:docMk/>
            <pc:sldMk cId="2544901983" sldId="350"/>
            <ac:spMk id="3076" creationId="{00000000-0000-0000-0000-000000000000}"/>
          </ac:spMkLst>
        </pc:spChg>
      </pc:sldChg>
      <pc:sldChg chg="modSp del">
        <pc:chgData name="Rosmorduc Vinca" userId="ad80fc01-cf55-4376-a825-a887c8046f05" providerId="ADAL" clId="{5AB7F960-05FB-4DF4-B280-305206A2155A}" dt="2019-06-05T15:16:41.435" v="57" actId="2696"/>
        <pc:sldMkLst>
          <pc:docMk/>
          <pc:sldMk cId="4197382369" sldId="352"/>
        </pc:sldMkLst>
        <pc:spChg chg="mod">
          <ac:chgData name="Rosmorduc Vinca" userId="ad80fc01-cf55-4376-a825-a887c8046f05" providerId="ADAL" clId="{5AB7F960-05FB-4DF4-B280-305206A2155A}" dt="2019-06-05T15:16:22.260" v="3" actId="27636"/>
          <ac:spMkLst>
            <pc:docMk/>
            <pc:sldMk cId="4197382369" sldId="352"/>
            <ac:spMk id="2" creationId="{00000000-0000-0000-0000-000000000000}"/>
          </ac:spMkLst>
        </pc:spChg>
      </pc:sldChg>
      <pc:sldChg chg="addSp delSp modSp">
        <pc:chgData name="Rosmorduc Vinca" userId="ad80fc01-cf55-4376-a825-a887c8046f05" providerId="ADAL" clId="{5AB7F960-05FB-4DF4-B280-305206A2155A}" dt="2019-06-05T15:31:24.009" v="1202" actId="1076"/>
        <pc:sldMkLst>
          <pc:docMk/>
          <pc:sldMk cId="3775927452" sldId="353"/>
        </pc:sldMkLst>
        <pc:spChg chg="mod">
          <ac:chgData name="Rosmorduc Vinca" userId="ad80fc01-cf55-4376-a825-a887c8046f05" providerId="ADAL" clId="{5AB7F960-05FB-4DF4-B280-305206A2155A}" dt="2019-06-05T15:21:35.576" v="429"/>
          <ac:spMkLst>
            <pc:docMk/>
            <pc:sldMk cId="3775927452" sldId="353"/>
            <ac:spMk id="2" creationId="{430ABB24-7EC7-4946-95DE-E181F57F6F0F}"/>
          </ac:spMkLst>
        </pc:spChg>
        <pc:graphicFrameChg chg="del">
          <ac:chgData name="Rosmorduc Vinca" userId="ad80fc01-cf55-4376-a825-a887c8046f05" providerId="ADAL" clId="{5AB7F960-05FB-4DF4-B280-305206A2155A}" dt="2019-06-05T15:31:21.431" v="1200" actId="478"/>
          <ac:graphicFrameMkLst>
            <pc:docMk/>
            <pc:sldMk cId="3775927452" sldId="353"/>
            <ac:graphicFrameMk id="3" creationId="{0D332291-AAD4-46F1-897C-2CF512DA1004}"/>
          </ac:graphicFrameMkLst>
        </pc:graphicFrameChg>
        <pc:graphicFrameChg chg="add mod">
          <ac:chgData name="Rosmorduc Vinca" userId="ad80fc01-cf55-4376-a825-a887c8046f05" providerId="ADAL" clId="{5AB7F960-05FB-4DF4-B280-305206A2155A}" dt="2019-06-05T15:31:24.009" v="1202" actId="1076"/>
          <ac:graphicFrameMkLst>
            <pc:docMk/>
            <pc:sldMk cId="3775927452" sldId="353"/>
            <ac:graphicFrameMk id="4" creationId="{F1EFB4E1-0582-49D7-925B-24F92802D367}"/>
          </ac:graphicFrameMkLst>
        </pc:graphicFrameChg>
      </pc:sldChg>
      <pc:sldChg chg="addSp delSp modSp">
        <pc:chgData name="Rosmorduc Vinca" userId="ad80fc01-cf55-4376-a825-a887c8046f05" providerId="ADAL" clId="{5AB7F960-05FB-4DF4-B280-305206A2155A}" dt="2019-06-05T15:30:02.154" v="1193" actId="1076"/>
        <pc:sldMkLst>
          <pc:docMk/>
          <pc:sldMk cId="586371476" sldId="354"/>
        </pc:sldMkLst>
        <pc:spChg chg="mod">
          <ac:chgData name="Rosmorduc Vinca" userId="ad80fc01-cf55-4376-a825-a887c8046f05" providerId="ADAL" clId="{5AB7F960-05FB-4DF4-B280-305206A2155A}" dt="2019-06-05T15:21:33.215" v="428"/>
          <ac:spMkLst>
            <pc:docMk/>
            <pc:sldMk cId="586371476" sldId="354"/>
            <ac:spMk id="2" creationId="{5AD87D86-8C78-4419-B877-703F638BFFA4}"/>
          </ac:spMkLst>
        </pc:spChg>
        <pc:graphicFrameChg chg="del">
          <ac:chgData name="Rosmorduc Vinca" userId="ad80fc01-cf55-4376-a825-a887c8046f05" providerId="ADAL" clId="{5AB7F960-05FB-4DF4-B280-305206A2155A}" dt="2019-06-05T15:29:59.279" v="1191" actId="478"/>
          <ac:graphicFrameMkLst>
            <pc:docMk/>
            <pc:sldMk cId="586371476" sldId="354"/>
            <ac:graphicFrameMk id="3" creationId="{5E27B45A-0744-4765-A4B6-F63F4E02B80E}"/>
          </ac:graphicFrameMkLst>
        </pc:graphicFrameChg>
        <pc:graphicFrameChg chg="add mod">
          <ac:chgData name="Rosmorduc Vinca" userId="ad80fc01-cf55-4376-a825-a887c8046f05" providerId="ADAL" clId="{5AB7F960-05FB-4DF4-B280-305206A2155A}" dt="2019-06-05T15:30:02.154" v="1193" actId="1076"/>
          <ac:graphicFrameMkLst>
            <pc:docMk/>
            <pc:sldMk cId="586371476" sldId="354"/>
            <ac:graphicFrameMk id="4" creationId="{A4E51B7E-D955-48E1-801E-6D8923ADD034}"/>
          </ac:graphicFrameMkLst>
        </pc:graphicFrameChg>
      </pc:sldChg>
      <pc:sldChg chg="addSp delSp modSp">
        <pc:chgData name="Rosmorduc Vinca" userId="ad80fc01-cf55-4376-a825-a887c8046f05" providerId="ADAL" clId="{5AB7F960-05FB-4DF4-B280-305206A2155A}" dt="2019-06-05T15:33:09.096" v="1215" actId="1076"/>
        <pc:sldMkLst>
          <pc:docMk/>
          <pc:sldMk cId="2171082364" sldId="355"/>
        </pc:sldMkLst>
        <pc:spChg chg="mod">
          <ac:chgData name="Rosmorduc Vinca" userId="ad80fc01-cf55-4376-a825-a887c8046f05" providerId="ADAL" clId="{5AB7F960-05FB-4DF4-B280-305206A2155A}" dt="2019-06-05T15:21:42.664" v="431"/>
          <ac:spMkLst>
            <pc:docMk/>
            <pc:sldMk cId="2171082364" sldId="355"/>
            <ac:spMk id="2" creationId="{E67A2DB0-9925-409D-84D3-8E344AFB2398}"/>
          </ac:spMkLst>
        </pc:spChg>
        <pc:spChg chg="del">
          <ac:chgData name="Rosmorduc Vinca" userId="ad80fc01-cf55-4376-a825-a887c8046f05" providerId="ADAL" clId="{5AB7F960-05FB-4DF4-B280-305206A2155A}" dt="2019-06-05T15:32:55.485" v="1209" actId="478"/>
          <ac:spMkLst>
            <pc:docMk/>
            <pc:sldMk cId="2171082364" sldId="355"/>
            <ac:spMk id="3" creationId="{28EB4C69-AE37-4BCA-957B-89CA390B425A}"/>
          </ac:spMkLst>
        </pc:spChg>
        <pc:graphicFrameChg chg="del">
          <ac:chgData name="Rosmorduc Vinca" userId="ad80fc01-cf55-4376-a825-a887c8046f05" providerId="ADAL" clId="{5AB7F960-05FB-4DF4-B280-305206A2155A}" dt="2019-06-05T15:32:52.032" v="1207" actId="478"/>
          <ac:graphicFrameMkLst>
            <pc:docMk/>
            <pc:sldMk cId="2171082364" sldId="355"/>
            <ac:graphicFrameMk id="4" creationId="{B13965D5-48EF-43AF-88E9-EE0FE2623397}"/>
          </ac:graphicFrameMkLst>
        </pc:graphicFrameChg>
        <pc:graphicFrameChg chg="del">
          <ac:chgData name="Rosmorduc Vinca" userId="ad80fc01-cf55-4376-a825-a887c8046f05" providerId="ADAL" clId="{5AB7F960-05FB-4DF4-B280-305206A2155A}" dt="2019-06-05T15:33:02.573" v="1212" actId="478"/>
          <ac:graphicFrameMkLst>
            <pc:docMk/>
            <pc:sldMk cId="2171082364" sldId="355"/>
            <ac:graphicFrameMk id="5" creationId="{532B47F5-01DF-4878-B585-E340B6D5FA2E}"/>
          </ac:graphicFrameMkLst>
        </pc:graphicFrameChg>
        <pc:graphicFrameChg chg="add mod">
          <ac:chgData name="Rosmorduc Vinca" userId="ad80fc01-cf55-4376-a825-a887c8046f05" providerId="ADAL" clId="{5AB7F960-05FB-4DF4-B280-305206A2155A}" dt="2019-06-05T15:32:53.407" v="1208" actId="1076"/>
          <ac:graphicFrameMkLst>
            <pc:docMk/>
            <pc:sldMk cId="2171082364" sldId="355"/>
            <ac:graphicFrameMk id="6" creationId="{1C5BD818-B4D2-449F-8328-9406DE0FB795}"/>
          </ac:graphicFrameMkLst>
        </pc:graphicFrameChg>
        <pc:graphicFrameChg chg="add mod">
          <ac:chgData name="Rosmorduc Vinca" userId="ad80fc01-cf55-4376-a825-a887c8046f05" providerId="ADAL" clId="{5AB7F960-05FB-4DF4-B280-305206A2155A}" dt="2019-06-05T15:33:09.096" v="1215" actId="1076"/>
          <ac:graphicFrameMkLst>
            <pc:docMk/>
            <pc:sldMk cId="2171082364" sldId="355"/>
            <ac:graphicFrameMk id="7" creationId="{44ECFA6F-BF48-427D-A7B9-407EC1F89DDF}"/>
          </ac:graphicFrameMkLst>
        </pc:graphicFrameChg>
      </pc:sldChg>
      <pc:sldChg chg="addSp delSp modSp">
        <pc:chgData name="Rosmorduc Vinca" userId="ad80fc01-cf55-4376-a825-a887c8046f05" providerId="ADAL" clId="{5AB7F960-05FB-4DF4-B280-305206A2155A}" dt="2019-06-05T15:31:08.004" v="1198" actId="1076"/>
        <pc:sldMkLst>
          <pc:docMk/>
          <pc:sldMk cId="1326447605" sldId="356"/>
        </pc:sldMkLst>
        <pc:spChg chg="mod">
          <ac:chgData name="Rosmorduc Vinca" userId="ad80fc01-cf55-4376-a825-a887c8046f05" providerId="ADAL" clId="{5AB7F960-05FB-4DF4-B280-305206A2155A}" dt="2019-06-05T15:21:29.320" v="427"/>
          <ac:spMkLst>
            <pc:docMk/>
            <pc:sldMk cId="1326447605" sldId="356"/>
            <ac:spMk id="2" creationId="{40508DD3-5C46-4C22-A3C0-CFEA5BEB20D9}"/>
          </ac:spMkLst>
        </pc:spChg>
        <pc:graphicFrameChg chg="del mod">
          <ac:chgData name="Rosmorduc Vinca" userId="ad80fc01-cf55-4376-a825-a887c8046f05" providerId="ADAL" clId="{5AB7F960-05FB-4DF4-B280-305206A2155A}" dt="2019-06-05T15:31:05.055" v="1196" actId="478"/>
          <ac:graphicFrameMkLst>
            <pc:docMk/>
            <pc:sldMk cId="1326447605" sldId="356"/>
            <ac:graphicFrameMk id="3" creationId="{BE8DE7AE-AD90-4670-854E-6BAAF027D477}"/>
          </ac:graphicFrameMkLst>
        </pc:graphicFrameChg>
        <pc:graphicFrameChg chg="add mod">
          <ac:chgData name="Rosmorduc Vinca" userId="ad80fc01-cf55-4376-a825-a887c8046f05" providerId="ADAL" clId="{5AB7F960-05FB-4DF4-B280-305206A2155A}" dt="2019-06-05T15:31:08.004" v="1198" actId="1076"/>
          <ac:graphicFrameMkLst>
            <pc:docMk/>
            <pc:sldMk cId="1326447605" sldId="356"/>
            <ac:graphicFrameMk id="4" creationId="{4EB95F55-A73C-4633-9EE5-A3931B6EC83B}"/>
          </ac:graphicFrameMkLst>
        </pc:graphicFrameChg>
      </pc:sldChg>
      <pc:sldChg chg="modSp">
        <pc:chgData name="Rosmorduc Vinca" userId="ad80fc01-cf55-4376-a825-a887c8046f05" providerId="ADAL" clId="{5AB7F960-05FB-4DF4-B280-305206A2155A}" dt="2019-06-05T15:21:49.844" v="440" actId="20577"/>
        <pc:sldMkLst>
          <pc:docMk/>
          <pc:sldMk cId="1866186919" sldId="357"/>
        </pc:sldMkLst>
        <pc:spChg chg="mod">
          <ac:chgData name="Rosmorduc Vinca" userId="ad80fc01-cf55-4376-a825-a887c8046f05" providerId="ADAL" clId="{5AB7F960-05FB-4DF4-B280-305206A2155A}" dt="2019-06-05T15:21:49.844" v="440" actId="20577"/>
          <ac:spMkLst>
            <pc:docMk/>
            <pc:sldMk cId="1866186919" sldId="357"/>
            <ac:spMk id="2" creationId="{BD699CFC-8F09-4189-A2E8-84BBB446AA62}"/>
          </ac:spMkLst>
        </pc:spChg>
      </pc:sldChg>
      <pc:sldChg chg="modSp">
        <pc:chgData name="Rosmorduc Vinca" userId="ad80fc01-cf55-4376-a825-a887c8046f05" providerId="ADAL" clId="{5AB7F960-05FB-4DF4-B280-305206A2155A}" dt="2019-06-05T15:21:56.813" v="441"/>
        <pc:sldMkLst>
          <pc:docMk/>
          <pc:sldMk cId="306673608" sldId="358"/>
        </pc:sldMkLst>
        <pc:spChg chg="mod">
          <ac:chgData name="Rosmorduc Vinca" userId="ad80fc01-cf55-4376-a825-a887c8046f05" providerId="ADAL" clId="{5AB7F960-05FB-4DF4-B280-305206A2155A}" dt="2019-06-05T15:21:56.813" v="441"/>
          <ac:spMkLst>
            <pc:docMk/>
            <pc:sldMk cId="306673608" sldId="358"/>
            <ac:spMk id="2" creationId="{E48E2532-D339-4007-AA0F-ECF62F90934F}"/>
          </ac:spMkLst>
        </pc:spChg>
      </pc:sldChg>
      <pc:sldChg chg="delSp modSp add">
        <pc:chgData name="Rosmorduc Vinca" userId="ad80fc01-cf55-4376-a825-a887c8046f05" providerId="ADAL" clId="{5AB7F960-05FB-4DF4-B280-305206A2155A}" dt="2019-06-05T15:17:21.161" v="111" actId="478"/>
        <pc:sldMkLst>
          <pc:docMk/>
          <pc:sldMk cId="1135209016" sldId="359"/>
        </pc:sldMkLst>
        <pc:spChg chg="mod">
          <ac:chgData name="Rosmorduc Vinca" userId="ad80fc01-cf55-4376-a825-a887c8046f05" providerId="ADAL" clId="{5AB7F960-05FB-4DF4-B280-305206A2155A}" dt="2019-06-05T15:16:56.551" v="81" actId="20577"/>
          <ac:spMkLst>
            <pc:docMk/>
            <pc:sldMk cId="1135209016" sldId="359"/>
            <ac:spMk id="2" creationId="{00000000-0000-0000-0000-000000000000}"/>
          </ac:spMkLst>
        </pc:spChg>
        <pc:spChg chg="del">
          <ac:chgData name="Rosmorduc Vinca" userId="ad80fc01-cf55-4376-a825-a887c8046f05" providerId="ADAL" clId="{5AB7F960-05FB-4DF4-B280-305206A2155A}" dt="2019-06-05T15:17:19.541" v="110" actId="478"/>
          <ac:spMkLst>
            <pc:docMk/>
            <pc:sldMk cId="1135209016" sldId="359"/>
            <ac:spMk id="3" creationId="{00000000-0000-0000-0000-000000000000}"/>
          </ac:spMkLst>
        </pc:spChg>
        <pc:spChg chg="del">
          <ac:chgData name="Rosmorduc Vinca" userId="ad80fc01-cf55-4376-a825-a887c8046f05" providerId="ADAL" clId="{5AB7F960-05FB-4DF4-B280-305206A2155A}" dt="2019-06-05T15:17:21.161" v="111" actId="478"/>
          <ac:spMkLst>
            <pc:docMk/>
            <pc:sldMk cId="1135209016" sldId="359"/>
            <ac:spMk id="5" creationId="{00000000-0000-0000-0000-000000000000}"/>
          </ac:spMkLst>
        </pc:spChg>
        <pc:spChg chg="mod">
          <ac:chgData name="Rosmorduc Vinca" userId="ad80fc01-cf55-4376-a825-a887c8046f05" providerId="ADAL" clId="{5AB7F960-05FB-4DF4-B280-305206A2155A}" dt="2019-06-05T15:17:16.749" v="109" actId="20577"/>
          <ac:spMkLst>
            <pc:docMk/>
            <pc:sldMk cId="1135209016" sldId="359"/>
            <ac:spMk id="8" creationId="{00000000-0000-0000-0000-000000000000}"/>
          </ac:spMkLst>
        </pc:spChg>
      </pc:sldChg>
      <pc:sldChg chg="delSp modSp add">
        <pc:chgData name="Rosmorduc Vinca" userId="ad80fc01-cf55-4376-a825-a887c8046f05" providerId="ADAL" clId="{5AB7F960-05FB-4DF4-B280-305206A2155A}" dt="2019-06-05T15:19:20.637" v="200" actId="6549"/>
        <pc:sldMkLst>
          <pc:docMk/>
          <pc:sldMk cId="2498139181" sldId="360"/>
        </pc:sldMkLst>
        <pc:spChg chg="mod">
          <ac:chgData name="Rosmorduc Vinca" userId="ad80fc01-cf55-4376-a825-a887c8046f05" providerId="ADAL" clId="{5AB7F960-05FB-4DF4-B280-305206A2155A}" dt="2019-06-05T15:19:20.637" v="200" actId="6549"/>
          <ac:spMkLst>
            <pc:docMk/>
            <pc:sldMk cId="2498139181" sldId="360"/>
            <ac:spMk id="22" creationId="{00000000-0000-0000-0000-000000000000}"/>
          </ac:spMkLst>
        </pc:spChg>
        <pc:spChg chg="mod">
          <ac:chgData name="Rosmorduc Vinca" userId="ad80fc01-cf55-4376-a825-a887c8046f05" providerId="ADAL" clId="{5AB7F960-05FB-4DF4-B280-305206A2155A}" dt="2019-06-05T15:17:37.703" v="129" actId="20577"/>
          <ac:spMkLst>
            <pc:docMk/>
            <pc:sldMk cId="2498139181" sldId="360"/>
            <ac:spMk id="36865" creationId="{00000000-0000-0000-0000-000000000000}"/>
          </ac:spMkLst>
        </pc:spChg>
        <pc:spChg chg="del">
          <ac:chgData name="Rosmorduc Vinca" userId="ad80fc01-cf55-4376-a825-a887c8046f05" providerId="ADAL" clId="{5AB7F960-05FB-4DF4-B280-305206A2155A}" dt="2019-06-05T15:17:24.435" v="112" actId="478"/>
          <ac:spMkLst>
            <pc:docMk/>
            <pc:sldMk cId="2498139181" sldId="360"/>
            <ac:spMk id="36866" creationId="{00000000-0000-0000-0000-000000000000}"/>
          </ac:spMkLst>
        </pc:spChg>
        <pc:spChg chg="del">
          <ac:chgData name="Rosmorduc Vinca" userId="ad80fc01-cf55-4376-a825-a887c8046f05" providerId="ADAL" clId="{5AB7F960-05FB-4DF4-B280-305206A2155A}" dt="2019-06-05T15:17:28.048" v="114" actId="478"/>
          <ac:spMkLst>
            <pc:docMk/>
            <pc:sldMk cId="2498139181" sldId="360"/>
            <ac:spMk id="36867" creationId="{00000000-0000-0000-0000-000000000000}"/>
          </ac:spMkLst>
        </pc:spChg>
        <pc:spChg chg="del">
          <ac:chgData name="Rosmorduc Vinca" userId="ad80fc01-cf55-4376-a825-a887c8046f05" providerId="ADAL" clId="{5AB7F960-05FB-4DF4-B280-305206A2155A}" dt="2019-06-05T15:17:26.509" v="113" actId="478"/>
          <ac:spMkLst>
            <pc:docMk/>
            <pc:sldMk cId="2498139181" sldId="360"/>
            <ac:spMk id="36869" creationId="{00000000-0000-0000-0000-000000000000}"/>
          </ac:spMkLst>
        </pc:spChg>
      </pc:sldChg>
    </pc:docChg>
  </pc:docChgLst>
  <pc:docChgLst>
    <pc:chgData name="Rosmorduc Vinca" userId="ad80fc01-cf55-4376-a825-a887c8046f05" providerId="ADAL" clId="{19DF4C8C-31EE-4B67-8CA0-FD39BFEC6E28}"/>
    <pc:docChg chg="modSld">
      <pc:chgData name="Rosmorduc Vinca" userId="ad80fc01-cf55-4376-a825-a887c8046f05" providerId="ADAL" clId="{19DF4C8C-31EE-4B67-8CA0-FD39BFEC6E28}" dt="2020-11-26T13:04:45.989" v="6" actId="20577"/>
      <pc:docMkLst>
        <pc:docMk/>
      </pc:docMkLst>
      <pc:sldChg chg="modNotesTx">
        <pc:chgData name="Rosmorduc Vinca" userId="ad80fc01-cf55-4376-a825-a887c8046f05" providerId="ADAL" clId="{19DF4C8C-31EE-4B67-8CA0-FD39BFEC6E28}" dt="2020-11-26T13:04:31.901" v="0" actId="20577"/>
        <pc:sldMkLst>
          <pc:docMk/>
          <pc:sldMk cId="282809392" sldId="361"/>
        </pc:sldMkLst>
      </pc:sldChg>
      <pc:sldChg chg="modNotesTx">
        <pc:chgData name="Rosmorduc Vinca" userId="ad80fc01-cf55-4376-a825-a887c8046f05" providerId="ADAL" clId="{19DF4C8C-31EE-4B67-8CA0-FD39BFEC6E28}" dt="2020-11-26T13:04:37.276" v="1" actId="20577"/>
        <pc:sldMkLst>
          <pc:docMk/>
          <pc:sldMk cId="976094216" sldId="362"/>
        </pc:sldMkLst>
      </pc:sldChg>
      <pc:sldChg chg="modNotesTx">
        <pc:chgData name="Rosmorduc Vinca" userId="ad80fc01-cf55-4376-a825-a887c8046f05" providerId="ADAL" clId="{19DF4C8C-31EE-4B67-8CA0-FD39BFEC6E28}" dt="2020-11-26T13:04:45.989" v="6" actId="20577"/>
        <pc:sldMkLst>
          <pc:docMk/>
          <pc:sldMk cId="145009359" sldId="363"/>
        </pc:sldMkLst>
      </pc:sldChg>
    </pc:docChg>
  </pc:docChgLst>
  <pc:docChgLst>
    <pc:chgData name="Rosmorduc Vinca" userId="ad80fc01-cf55-4376-a825-a887c8046f05" providerId="ADAL" clId="{59CEAABD-DB88-4E9F-AE5A-681F6B73C5B0}"/>
    <pc:docChg chg="undo custSel modSld">
      <pc:chgData name="Rosmorduc Vinca" userId="ad80fc01-cf55-4376-a825-a887c8046f05" providerId="ADAL" clId="{59CEAABD-DB88-4E9F-AE5A-681F6B73C5B0}" dt="2021-08-11T08:46:21.195" v="10" actId="14100"/>
      <pc:docMkLst>
        <pc:docMk/>
      </pc:docMkLst>
      <pc:sldChg chg="modSp mod">
        <pc:chgData name="Rosmorduc Vinca" userId="ad80fc01-cf55-4376-a825-a887c8046f05" providerId="ADAL" clId="{59CEAABD-DB88-4E9F-AE5A-681F6B73C5B0}" dt="2021-08-11T08:46:21.195" v="10" actId="14100"/>
        <pc:sldMkLst>
          <pc:docMk/>
          <pc:sldMk cId="1239265639" sldId="265"/>
        </pc:sldMkLst>
        <pc:spChg chg="mod">
          <ac:chgData name="Rosmorduc Vinca" userId="ad80fc01-cf55-4376-a825-a887c8046f05" providerId="ADAL" clId="{59CEAABD-DB88-4E9F-AE5A-681F6B73C5B0}" dt="2021-08-11T08:46:21.195" v="10" actId="14100"/>
          <ac:spMkLst>
            <pc:docMk/>
            <pc:sldMk cId="1239265639" sldId="265"/>
            <ac:spMk id="4" creationId="{FC08C457-F0D3-447C-90A9-8ABC0A415BCC}"/>
          </ac:spMkLst>
        </pc:spChg>
        <pc:picChg chg="mod">
          <ac:chgData name="Rosmorduc Vinca" userId="ad80fc01-cf55-4376-a825-a887c8046f05" providerId="ADAL" clId="{59CEAABD-DB88-4E9F-AE5A-681F6B73C5B0}" dt="2021-08-11T08:46:02.140" v="3" actId="1076"/>
          <ac:picMkLst>
            <pc:docMk/>
            <pc:sldMk cId="1239265639" sldId="265"/>
            <ac:picMk id="6" creationId="{CD11D0C6-4E3A-44E4-845E-ACE14118A80D}"/>
          </ac:picMkLst>
        </pc:picChg>
      </pc:sldChg>
    </pc:docChg>
  </pc:docChgLst>
  <pc:docChgLst>
    <pc:chgData name="Rosmorduc Vinca" userId="ad80fc01-cf55-4376-a825-a887c8046f05" providerId="ADAL" clId="{9E93AA6D-590E-40C5-A28C-5C896CA96BBA}"/>
    <pc:docChg chg="undo custSel addSld delSld modSld">
      <pc:chgData name="Rosmorduc Vinca" userId="ad80fc01-cf55-4376-a825-a887c8046f05" providerId="ADAL" clId="{9E93AA6D-590E-40C5-A28C-5C896CA96BBA}" dt="2020-06-25T14:15:46.038" v="270" actId="5793"/>
      <pc:docMkLst>
        <pc:docMk/>
      </pc:docMkLst>
      <pc:sldChg chg="del">
        <pc:chgData name="Rosmorduc Vinca" userId="ad80fc01-cf55-4376-a825-a887c8046f05" providerId="ADAL" clId="{9E93AA6D-590E-40C5-A28C-5C896CA96BBA}" dt="2020-06-25T13:53:28.660" v="186" actId="47"/>
        <pc:sldMkLst>
          <pc:docMk/>
          <pc:sldMk cId="3368206217" sldId="264"/>
        </pc:sldMkLst>
      </pc:sldChg>
      <pc:sldChg chg="delSp modSp add mod">
        <pc:chgData name="Rosmorduc Vinca" userId="ad80fc01-cf55-4376-a825-a887c8046f05" providerId="ADAL" clId="{9E93AA6D-590E-40C5-A28C-5C896CA96BBA}" dt="2020-06-25T14:01:50.178" v="263" actId="1076"/>
        <pc:sldMkLst>
          <pc:docMk/>
          <pc:sldMk cId="2498139181" sldId="360"/>
        </pc:sldMkLst>
        <pc:spChg chg="mod topLvl">
          <ac:chgData name="Rosmorduc Vinca" userId="ad80fc01-cf55-4376-a825-a887c8046f05" providerId="ADAL" clId="{9E93AA6D-590E-40C5-A28C-5C896CA96BBA}" dt="2020-06-25T14:01:50.178" v="263" actId="1076"/>
          <ac:spMkLst>
            <pc:docMk/>
            <pc:sldMk cId="2498139181" sldId="360"/>
            <ac:spMk id="22" creationId="{00000000-0000-0000-0000-000000000000}"/>
          </ac:spMkLst>
        </pc:spChg>
        <pc:spChg chg="del mod topLvl">
          <ac:chgData name="Rosmorduc Vinca" userId="ad80fc01-cf55-4376-a825-a887c8046f05" providerId="ADAL" clId="{9E93AA6D-590E-40C5-A28C-5C896CA96BBA}" dt="2020-06-25T13:53:40.088" v="188" actId="478"/>
          <ac:spMkLst>
            <pc:docMk/>
            <pc:sldMk cId="2498139181" sldId="360"/>
            <ac:spMk id="36870" creationId="{00000000-0000-0000-0000-000000000000}"/>
          </ac:spMkLst>
        </pc:spChg>
        <pc:spChg chg="del mod topLvl">
          <ac:chgData name="Rosmorduc Vinca" userId="ad80fc01-cf55-4376-a825-a887c8046f05" providerId="ADAL" clId="{9E93AA6D-590E-40C5-A28C-5C896CA96BBA}" dt="2020-06-25T13:54:34.956" v="224" actId="478"/>
          <ac:spMkLst>
            <pc:docMk/>
            <pc:sldMk cId="2498139181" sldId="360"/>
            <ac:spMk id="36871" creationId="{00000000-0000-0000-0000-000000000000}"/>
          </ac:spMkLst>
        </pc:spChg>
        <pc:spChg chg="del mod topLvl">
          <ac:chgData name="Rosmorduc Vinca" userId="ad80fc01-cf55-4376-a825-a887c8046f05" providerId="ADAL" clId="{9E93AA6D-590E-40C5-A28C-5C896CA96BBA}" dt="2020-06-25T13:54:36.243" v="225" actId="478"/>
          <ac:spMkLst>
            <pc:docMk/>
            <pc:sldMk cId="2498139181" sldId="360"/>
            <ac:spMk id="36872" creationId="{00000000-0000-0000-0000-000000000000}"/>
          </ac:spMkLst>
        </pc:spChg>
        <pc:spChg chg="del mod topLvl">
          <ac:chgData name="Rosmorduc Vinca" userId="ad80fc01-cf55-4376-a825-a887c8046f05" providerId="ADAL" clId="{9E93AA6D-590E-40C5-A28C-5C896CA96BBA}" dt="2020-06-25T13:54:25.826" v="223" actId="478"/>
          <ac:spMkLst>
            <pc:docMk/>
            <pc:sldMk cId="2498139181" sldId="360"/>
            <ac:spMk id="36873" creationId="{00000000-0000-0000-0000-000000000000}"/>
          </ac:spMkLst>
        </pc:spChg>
        <pc:spChg chg="del mod topLvl">
          <ac:chgData name="Rosmorduc Vinca" userId="ad80fc01-cf55-4376-a825-a887c8046f05" providerId="ADAL" clId="{9E93AA6D-590E-40C5-A28C-5C896CA96BBA}" dt="2020-06-25T13:54:39.478" v="226" actId="21"/>
          <ac:spMkLst>
            <pc:docMk/>
            <pc:sldMk cId="2498139181" sldId="360"/>
            <ac:spMk id="36874" creationId="{00000000-0000-0000-0000-000000000000}"/>
          </ac:spMkLst>
        </pc:spChg>
        <pc:spChg chg="del mod topLvl">
          <ac:chgData name="Rosmorduc Vinca" userId="ad80fc01-cf55-4376-a825-a887c8046f05" providerId="ADAL" clId="{9E93AA6D-590E-40C5-A28C-5C896CA96BBA}" dt="2020-06-25T13:53:41.440" v="189" actId="478"/>
          <ac:spMkLst>
            <pc:docMk/>
            <pc:sldMk cId="2498139181" sldId="360"/>
            <ac:spMk id="36875" creationId="{00000000-0000-0000-0000-000000000000}"/>
          </ac:spMkLst>
        </pc:spChg>
        <pc:spChg chg="del mod topLvl">
          <ac:chgData name="Rosmorduc Vinca" userId="ad80fc01-cf55-4376-a825-a887c8046f05" providerId="ADAL" clId="{9E93AA6D-590E-40C5-A28C-5C896CA96BBA}" dt="2020-06-25T13:53:54.953" v="194" actId="478"/>
          <ac:spMkLst>
            <pc:docMk/>
            <pc:sldMk cId="2498139181" sldId="360"/>
            <ac:spMk id="36876" creationId="{00000000-0000-0000-0000-000000000000}"/>
          </ac:spMkLst>
        </pc:spChg>
        <pc:grpChg chg="del">
          <ac:chgData name="Rosmorduc Vinca" userId="ad80fc01-cf55-4376-a825-a887c8046f05" providerId="ADAL" clId="{9E93AA6D-590E-40C5-A28C-5C896CA96BBA}" dt="2020-06-25T13:53:37.209" v="187" actId="165"/>
          <ac:grpSpMkLst>
            <pc:docMk/>
            <pc:sldMk cId="2498139181" sldId="360"/>
            <ac:grpSpMk id="36868" creationId="{00000000-0000-0000-0000-000000000000}"/>
          </ac:grpSpMkLst>
        </pc:grpChg>
      </pc:sldChg>
      <pc:sldChg chg="addSp delSp modSp add mod">
        <pc:chgData name="Rosmorduc Vinca" userId="ad80fc01-cf55-4376-a825-a887c8046f05" providerId="ADAL" clId="{9E93AA6D-590E-40C5-A28C-5C896CA96BBA}" dt="2020-06-25T14:01:34.256" v="261" actId="1076"/>
        <pc:sldMkLst>
          <pc:docMk/>
          <pc:sldMk cId="282809392" sldId="361"/>
        </pc:sldMkLst>
        <pc:spChg chg="add del mod">
          <ac:chgData name="Rosmorduc Vinca" userId="ad80fc01-cf55-4376-a825-a887c8046f05" providerId="ADAL" clId="{9E93AA6D-590E-40C5-A28C-5C896CA96BBA}" dt="2020-06-25T14:01:12.848" v="253" actId="478"/>
          <ac:spMkLst>
            <pc:docMk/>
            <pc:sldMk cId="282809392" sldId="361"/>
            <ac:spMk id="6" creationId="{D87B485B-38D1-4E8D-AE0C-8B475ADF6297}"/>
          </ac:spMkLst>
        </pc:spChg>
        <pc:spChg chg="add mod">
          <ac:chgData name="Rosmorduc Vinca" userId="ad80fc01-cf55-4376-a825-a887c8046f05" providerId="ADAL" clId="{9E93AA6D-590E-40C5-A28C-5C896CA96BBA}" dt="2020-06-25T13:59:19.606" v="249" actId="1076"/>
          <ac:spMkLst>
            <pc:docMk/>
            <pc:sldMk cId="282809392" sldId="361"/>
            <ac:spMk id="10" creationId="{DAB5C096-E242-488C-9E8A-77E79DC67AF4}"/>
          </ac:spMkLst>
        </pc:spChg>
        <pc:spChg chg="mod">
          <ac:chgData name="Rosmorduc Vinca" userId="ad80fc01-cf55-4376-a825-a887c8046f05" providerId="ADAL" clId="{9E93AA6D-590E-40C5-A28C-5C896CA96BBA}" dt="2020-06-25T13:53:13.161" v="181"/>
          <ac:spMkLst>
            <pc:docMk/>
            <pc:sldMk cId="282809392" sldId="361"/>
            <ac:spMk id="36865" creationId="{00000000-0000-0000-0000-000000000000}"/>
          </ac:spMkLst>
        </pc:spChg>
        <pc:spChg chg="mod">
          <ac:chgData name="Rosmorduc Vinca" userId="ad80fc01-cf55-4376-a825-a887c8046f05" providerId="ADAL" clId="{9E93AA6D-590E-40C5-A28C-5C896CA96BBA}" dt="2020-06-25T13:53:06.103" v="180" actId="20577"/>
          <ac:spMkLst>
            <pc:docMk/>
            <pc:sldMk cId="282809392" sldId="361"/>
            <ac:spMk id="36875" creationId="{00000000-0000-0000-0000-000000000000}"/>
          </ac:spMkLst>
        </pc:spChg>
        <pc:picChg chg="del">
          <ac:chgData name="Rosmorduc Vinca" userId="ad80fc01-cf55-4376-a825-a887c8046f05" providerId="ADAL" clId="{9E93AA6D-590E-40C5-A28C-5C896CA96BBA}" dt="2020-06-25T13:58:29.898" v="230" actId="478"/>
          <ac:picMkLst>
            <pc:docMk/>
            <pc:sldMk cId="282809392" sldId="361"/>
            <ac:picMk id="3" creationId="{53673F67-7973-4CB8-9294-DCF141BCA134}"/>
          </ac:picMkLst>
        </pc:picChg>
        <pc:picChg chg="add mod">
          <ac:chgData name="Rosmorduc Vinca" userId="ad80fc01-cf55-4376-a825-a887c8046f05" providerId="ADAL" clId="{9E93AA6D-590E-40C5-A28C-5C896CA96BBA}" dt="2020-06-25T13:58:32.122" v="231" actId="1076"/>
          <ac:picMkLst>
            <pc:docMk/>
            <pc:sldMk cId="282809392" sldId="361"/>
            <ac:picMk id="4" creationId="{ABE2E8BA-9CA4-4303-A194-23FD892FE036}"/>
          </ac:picMkLst>
        </pc:picChg>
        <pc:picChg chg="add del mod ord">
          <ac:chgData name="Rosmorduc Vinca" userId="ad80fc01-cf55-4376-a825-a887c8046f05" providerId="ADAL" clId="{9E93AA6D-590E-40C5-A28C-5C896CA96BBA}" dt="2020-06-25T14:01:30.560" v="260" actId="1076"/>
          <ac:picMkLst>
            <pc:docMk/>
            <pc:sldMk cId="282809392" sldId="361"/>
            <ac:picMk id="7" creationId="{FB0C3A7A-0CDF-4428-879B-EC09AFD15598}"/>
          </ac:picMkLst>
        </pc:picChg>
        <pc:picChg chg="add mod">
          <ac:chgData name="Rosmorduc Vinca" userId="ad80fc01-cf55-4376-a825-a887c8046f05" providerId="ADAL" clId="{9E93AA6D-590E-40C5-A28C-5C896CA96BBA}" dt="2020-06-25T14:01:34.256" v="261" actId="1076"/>
          <ac:picMkLst>
            <pc:docMk/>
            <pc:sldMk cId="282809392" sldId="361"/>
            <ac:picMk id="8" creationId="{F015947B-F6D2-43F8-9F30-16D4F5B717A6}"/>
          </ac:picMkLst>
        </pc:picChg>
      </pc:sldChg>
      <pc:sldChg chg="modSp add mod">
        <pc:chgData name="Rosmorduc Vinca" userId="ad80fc01-cf55-4376-a825-a887c8046f05" providerId="ADAL" clId="{9E93AA6D-590E-40C5-A28C-5C896CA96BBA}" dt="2020-06-25T14:01:59.033" v="264" actId="1076"/>
        <pc:sldMkLst>
          <pc:docMk/>
          <pc:sldMk cId="976094216" sldId="362"/>
        </pc:sldMkLst>
        <pc:spChg chg="mod">
          <ac:chgData name="Rosmorduc Vinca" userId="ad80fc01-cf55-4376-a825-a887c8046f05" providerId="ADAL" clId="{9E93AA6D-590E-40C5-A28C-5C896CA96BBA}" dt="2020-06-25T13:53:15.793" v="182"/>
          <ac:spMkLst>
            <pc:docMk/>
            <pc:sldMk cId="976094216" sldId="362"/>
            <ac:spMk id="36865" creationId="{00000000-0000-0000-0000-000000000000}"/>
          </ac:spMkLst>
        </pc:spChg>
        <pc:spChg chg="mod">
          <ac:chgData name="Rosmorduc Vinca" userId="ad80fc01-cf55-4376-a825-a887c8046f05" providerId="ADAL" clId="{9E93AA6D-590E-40C5-A28C-5C896CA96BBA}" dt="2020-06-25T13:53:52.513" v="193" actId="14100"/>
          <ac:spMkLst>
            <pc:docMk/>
            <pc:sldMk cId="976094216" sldId="362"/>
            <ac:spMk id="36876" creationId="{00000000-0000-0000-0000-000000000000}"/>
          </ac:spMkLst>
        </pc:spChg>
        <pc:picChg chg="mod">
          <ac:chgData name="Rosmorduc Vinca" userId="ad80fc01-cf55-4376-a825-a887c8046f05" providerId="ADAL" clId="{9E93AA6D-590E-40C5-A28C-5C896CA96BBA}" dt="2020-06-25T14:01:59.033" v="264" actId="1076"/>
          <ac:picMkLst>
            <pc:docMk/>
            <pc:sldMk cId="976094216" sldId="362"/>
            <ac:picMk id="5" creationId="{9E795413-4F45-4B60-B5B4-EA762FAD90DE}"/>
          </ac:picMkLst>
        </pc:picChg>
      </pc:sldChg>
      <pc:sldChg chg="modSp add mod">
        <pc:chgData name="Rosmorduc Vinca" userId="ad80fc01-cf55-4376-a825-a887c8046f05" providerId="ADAL" clId="{9E93AA6D-590E-40C5-A28C-5C896CA96BBA}" dt="2020-06-25T13:54:21.326" v="222" actId="20577"/>
        <pc:sldMkLst>
          <pc:docMk/>
          <pc:sldMk cId="145009359" sldId="363"/>
        </pc:sldMkLst>
        <pc:spChg chg="mod">
          <ac:chgData name="Rosmorduc Vinca" userId="ad80fc01-cf55-4376-a825-a887c8046f05" providerId="ADAL" clId="{9E93AA6D-590E-40C5-A28C-5C896CA96BBA}" dt="2020-06-25T13:53:18.682" v="183"/>
          <ac:spMkLst>
            <pc:docMk/>
            <pc:sldMk cId="145009359" sldId="363"/>
            <ac:spMk id="36865" creationId="{00000000-0000-0000-0000-000000000000}"/>
          </ac:spMkLst>
        </pc:spChg>
        <pc:spChg chg="mod">
          <ac:chgData name="Rosmorduc Vinca" userId="ad80fc01-cf55-4376-a825-a887c8046f05" providerId="ADAL" clId="{9E93AA6D-590E-40C5-A28C-5C896CA96BBA}" dt="2020-06-25T13:54:21.326" v="222" actId="20577"/>
          <ac:spMkLst>
            <pc:docMk/>
            <pc:sldMk cId="145009359" sldId="363"/>
            <ac:spMk id="36873" creationId="{00000000-0000-0000-0000-000000000000}"/>
          </ac:spMkLst>
        </pc:spChg>
      </pc:sldChg>
      <pc:sldChg chg="modSp add">
        <pc:chgData name="Rosmorduc Vinca" userId="ad80fc01-cf55-4376-a825-a887c8046f05" providerId="ADAL" clId="{9E93AA6D-590E-40C5-A28C-5C896CA96BBA}" dt="2020-06-25T13:53:23.514" v="184"/>
        <pc:sldMkLst>
          <pc:docMk/>
          <pc:sldMk cId="3702268363" sldId="365"/>
        </pc:sldMkLst>
        <pc:spChg chg="mod">
          <ac:chgData name="Rosmorduc Vinca" userId="ad80fc01-cf55-4376-a825-a887c8046f05" providerId="ADAL" clId="{9E93AA6D-590E-40C5-A28C-5C896CA96BBA}" dt="2020-06-25T13:53:23.514" v="184"/>
          <ac:spMkLst>
            <pc:docMk/>
            <pc:sldMk cId="3702268363" sldId="365"/>
            <ac:spMk id="2" creationId="{68FCF44F-02AC-4734-B6E1-0E4D46FBEAD7}"/>
          </ac:spMkLst>
        </pc:spChg>
      </pc:sldChg>
      <pc:sldChg chg="modSp add">
        <pc:chgData name="Rosmorduc Vinca" userId="ad80fc01-cf55-4376-a825-a887c8046f05" providerId="ADAL" clId="{9E93AA6D-590E-40C5-A28C-5C896CA96BBA}" dt="2020-06-25T13:53:25.555" v="185"/>
        <pc:sldMkLst>
          <pc:docMk/>
          <pc:sldMk cId="154929038" sldId="366"/>
        </pc:sldMkLst>
        <pc:spChg chg="mod">
          <ac:chgData name="Rosmorduc Vinca" userId="ad80fc01-cf55-4376-a825-a887c8046f05" providerId="ADAL" clId="{9E93AA6D-590E-40C5-A28C-5C896CA96BBA}" dt="2020-06-25T13:53:25.555" v="185"/>
          <ac:spMkLst>
            <pc:docMk/>
            <pc:sldMk cId="154929038" sldId="366"/>
            <ac:spMk id="2" creationId="{B06B0254-F83B-4DB6-8AC6-EF4B83861C67}"/>
          </ac:spMkLst>
        </pc:spChg>
      </pc:sldChg>
      <pc:sldChg chg="addSp new del">
        <pc:chgData name="Rosmorduc Vinca" userId="ad80fc01-cf55-4376-a825-a887c8046f05" providerId="ADAL" clId="{9E93AA6D-590E-40C5-A28C-5C896CA96BBA}" dt="2020-06-25T14:06:52.205" v="266" actId="47"/>
        <pc:sldMkLst>
          <pc:docMk/>
          <pc:sldMk cId="760393925" sldId="367"/>
        </pc:sldMkLst>
        <pc:spChg chg="add">
          <ac:chgData name="Rosmorduc Vinca" userId="ad80fc01-cf55-4376-a825-a887c8046f05" providerId="ADAL" clId="{9E93AA6D-590E-40C5-A28C-5C896CA96BBA}" dt="2020-06-25T13:54:44.217" v="228"/>
          <ac:spMkLst>
            <pc:docMk/>
            <pc:sldMk cId="760393925" sldId="367"/>
            <ac:spMk id="4" creationId="{D6F4D5E0-B23A-4DF7-860C-BC83C94F167E}"/>
          </ac:spMkLst>
        </pc:spChg>
      </pc:sldChg>
      <pc:sldChg chg="modSp add mod">
        <pc:chgData name="Rosmorduc Vinca" userId="ad80fc01-cf55-4376-a825-a887c8046f05" providerId="ADAL" clId="{9E93AA6D-590E-40C5-A28C-5C896CA96BBA}" dt="2020-06-25T14:15:46.038" v="270" actId="5793"/>
        <pc:sldMkLst>
          <pc:docMk/>
          <pc:sldMk cId="2103063895" sldId="368"/>
        </pc:sldMkLst>
        <pc:spChg chg="mod">
          <ac:chgData name="Rosmorduc Vinca" userId="ad80fc01-cf55-4376-a825-a887c8046f05" providerId="ADAL" clId="{9E93AA6D-590E-40C5-A28C-5C896CA96BBA}" dt="2020-06-25T14:15:35.096" v="267"/>
          <ac:spMkLst>
            <pc:docMk/>
            <pc:sldMk cId="2103063895" sldId="368"/>
            <ac:spMk id="2" creationId="{34FE440C-511A-4860-9303-9A69E71FADEC}"/>
          </ac:spMkLst>
        </pc:spChg>
        <pc:spChg chg="mod">
          <ac:chgData name="Rosmorduc Vinca" userId="ad80fc01-cf55-4376-a825-a887c8046f05" providerId="ADAL" clId="{9E93AA6D-590E-40C5-A28C-5C896CA96BBA}" dt="2020-06-25T14:15:46.038" v="270" actId="5793"/>
          <ac:spMkLst>
            <pc:docMk/>
            <pc:sldMk cId="2103063895" sldId="368"/>
            <ac:spMk id="3" creationId="{47825B24-C6B4-47D5-BAAD-3ED29E14C9DC}"/>
          </ac:spMkLst>
        </pc:spChg>
        <pc:picChg chg="mod">
          <ac:chgData name="Rosmorduc Vinca" userId="ad80fc01-cf55-4376-a825-a887c8046f05" providerId="ADAL" clId="{9E93AA6D-590E-40C5-A28C-5C896CA96BBA}" dt="2020-06-25T14:15:43.518" v="269" actId="1076"/>
          <ac:picMkLst>
            <pc:docMk/>
            <pc:sldMk cId="2103063895" sldId="368"/>
            <ac:picMk id="7" creationId="{016688D4-2410-4102-898B-E0025862FDF5}"/>
          </ac:picMkLst>
        </pc:picChg>
      </pc:sldChg>
    </pc:docChg>
  </pc:docChgLst>
  <pc:docChgLst>
    <pc:chgData name="Rosmorduc Vinca" userId="ad80fc01-cf55-4376-a825-a887c8046f05" providerId="ADAL" clId="{34F8F038-32E8-4FC1-9585-1F1FC4577D7D}"/>
    <pc:docChg chg="undo custSel addSld delSld modSld sldOrd">
      <pc:chgData name="Rosmorduc Vinca" userId="ad80fc01-cf55-4376-a825-a887c8046f05" providerId="ADAL" clId="{34F8F038-32E8-4FC1-9585-1F1FC4577D7D}" dt="2021-09-01T14:06:37.129" v="2724" actId="20577"/>
      <pc:docMkLst>
        <pc:docMk/>
      </pc:docMkLst>
      <pc:sldChg chg="del">
        <pc:chgData name="Rosmorduc Vinca" userId="ad80fc01-cf55-4376-a825-a887c8046f05" providerId="ADAL" clId="{34F8F038-32E8-4FC1-9585-1F1FC4577D7D}" dt="2021-09-01T14:03:53.889" v="2697" actId="47"/>
        <pc:sldMkLst>
          <pc:docMk/>
          <pc:sldMk cId="948505854" sldId="312"/>
        </pc:sldMkLst>
      </pc:sldChg>
      <pc:sldChg chg="modSp del mod ord">
        <pc:chgData name="Rosmorduc Vinca" userId="ad80fc01-cf55-4376-a825-a887c8046f05" providerId="ADAL" clId="{34F8F038-32E8-4FC1-9585-1F1FC4577D7D}" dt="2021-09-01T09:56:13.102" v="2427" actId="47"/>
        <pc:sldMkLst>
          <pc:docMk/>
          <pc:sldMk cId="2205149751" sldId="353"/>
        </pc:sldMkLst>
        <pc:spChg chg="mod">
          <ac:chgData name="Rosmorduc Vinca" userId="ad80fc01-cf55-4376-a825-a887c8046f05" providerId="ADAL" clId="{34F8F038-32E8-4FC1-9585-1F1FC4577D7D}" dt="2021-09-01T09:55:59.418" v="2426"/>
          <ac:spMkLst>
            <pc:docMk/>
            <pc:sldMk cId="2205149751" sldId="353"/>
            <ac:spMk id="2" creationId="{430ABB24-7EC7-4946-95DE-E181F57F6F0F}"/>
          </ac:spMkLst>
        </pc:spChg>
      </pc:sldChg>
      <pc:sldChg chg="addSp delSp modSp mod ord">
        <pc:chgData name="Rosmorduc Vinca" userId="ad80fc01-cf55-4376-a825-a887c8046f05" providerId="ADAL" clId="{34F8F038-32E8-4FC1-9585-1F1FC4577D7D}" dt="2021-09-01T11:43:25.046" v="2613" actId="1076"/>
        <pc:sldMkLst>
          <pc:docMk/>
          <pc:sldMk cId="299640499" sldId="355"/>
        </pc:sldMkLst>
        <pc:spChg chg="mod">
          <ac:chgData name="Rosmorduc Vinca" userId="ad80fc01-cf55-4376-a825-a887c8046f05" providerId="ADAL" clId="{34F8F038-32E8-4FC1-9585-1F1FC4577D7D}" dt="2021-09-01T09:55:40.814" v="2421"/>
          <ac:spMkLst>
            <pc:docMk/>
            <pc:sldMk cId="299640499" sldId="355"/>
            <ac:spMk id="2" creationId="{E67A2DB0-9925-409D-84D3-8E344AFB2398}"/>
          </ac:spMkLst>
        </pc:spChg>
        <pc:picChg chg="add del mod">
          <ac:chgData name="Rosmorduc Vinca" userId="ad80fc01-cf55-4376-a825-a887c8046f05" providerId="ADAL" clId="{34F8F038-32E8-4FC1-9585-1F1FC4577D7D}" dt="2021-09-01T11:42:32.295" v="2601" actId="931"/>
          <ac:picMkLst>
            <pc:docMk/>
            <pc:sldMk cId="299640499" sldId="355"/>
            <ac:picMk id="4" creationId="{34228E63-37D0-4FA0-9D46-D2623A3906E2}"/>
          </ac:picMkLst>
        </pc:picChg>
        <pc:picChg chg="add mod">
          <ac:chgData name="Rosmorduc Vinca" userId="ad80fc01-cf55-4376-a825-a887c8046f05" providerId="ADAL" clId="{34F8F038-32E8-4FC1-9585-1F1FC4577D7D}" dt="2021-09-01T11:43:25.046" v="2613" actId="1076"/>
          <ac:picMkLst>
            <pc:docMk/>
            <pc:sldMk cId="299640499" sldId="355"/>
            <ac:picMk id="6" creationId="{8694CB44-D9D0-41F3-9726-D5C3CB908171}"/>
          </ac:picMkLst>
        </pc:picChg>
        <pc:picChg chg="add del mod ord">
          <ac:chgData name="Rosmorduc Vinca" userId="ad80fc01-cf55-4376-a825-a887c8046f05" providerId="ADAL" clId="{34F8F038-32E8-4FC1-9585-1F1FC4577D7D}" dt="2021-09-01T11:42:46.069" v="2606" actId="167"/>
          <ac:picMkLst>
            <pc:docMk/>
            <pc:sldMk cId="299640499" sldId="355"/>
            <ac:picMk id="8" creationId="{442D6031-2E8F-4FDC-AABD-F7D0382E84E0}"/>
          </ac:picMkLst>
        </pc:picChg>
      </pc:sldChg>
      <pc:sldChg chg="delSp modSp mod ord modNotesTx">
        <pc:chgData name="Rosmorduc Vinca" userId="ad80fc01-cf55-4376-a825-a887c8046f05" providerId="ADAL" clId="{34F8F038-32E8-4FC1-9585-1F1FC4577D7D}" dt="2021-09-01T14:05:40.718" v="2721" actId="403"/>
        <pc:sldMkLst>
          <pc:docMk/>
          <pc:sldMk cId="976094216" sldId="362"/>
        </pc:sldMkLst>
        <pc:spChg chg="mod">
          <ac:chgData name="Rosmorduc Vinca" userId="ad80fc01-cf55-4376-a825-a887c8046f05" providerId="ADAL" clId="{34F8F038-32E8-4FC1-9585-1F1FC4577D7D}" dt="2021-09-01T14:05:40.718" v="2721" actId="403"/>
          <ac:spMkLst>
            <pc:docMk/>
            <pc:sldMk cId="976094216" sldId="362"/>
            <ac:spMk id="36865" creationId="{00000000-0000-0000-0000-000000000000}"/>
          </ac:spMkLst>
        </pc:spChg>
        <pc:spChg chg="mod">
          <ac:chgData name="Rosmorduc Vinca" userId="ad80fc01-cf55-4376-a825-a887c8046f05" providerId="ADAL" clId="{34F8F038-32E8-4FC1-9585-1F1FC4577D7D}" dt="2021-09-01T09:29:32.428" v="2234" actId="14100"/>
          <ac:spMkLst>
            <pc:docMk/>
            <pc:sldMk cId="976094216" sldId="362"/>
            <ac:spMk id="36876" creationId="{00000000-0000-0000-0000-000000000000}"/>
          </ac:spMkLst>
        </pc:spChg>
        <pc:picChg chg="del">
          <ac:chgData name="Rosmorduc Vinca" userId="ad80fc01-cf55-4376-a825-a887c8046f05" providerId="ADAL" clId="{34F8F038-32E8-4FC1-9585-1F1FC4577D7D}" dt="2021-09-01T09:28:07.174" v="2161" actId="478"/>
          <ac:picMkLst>
            <pc:docMk/>
            <pc:sldMk cId="976094216" sldId="362"/>
            <ac:picMk id="3" creationId="{758C1908-1742-435F-B425-95B426308ADC}"/>
          </ac:picMkLst>
        </pc:picChg>
        <pc:picChg chg="mod">
          <ac:chgData name="Rosmorduc Vinca" userId="ad80fc01-cf55-4376-a825-a887c8046f05" providerId="ADAL" clId="{34F8F038-32E8-4FC1-9585-1F1FC4577D7D}" dt="2021-09-01T09:28:25.461" v="2163" actId="14100"/>
          <ac:picMkLst>
            <pc:docMk/>
            <pc:sldMk cId="976094216" sldId="362"/>
            <ac:picMk id="6" creationId="{4F9D7C31-DD39-436E-B312-E1A1D7B05200}"/>
          </ac:picMkLst>
        </pc:picChg>
      </pc:sldChg>
      <pc:sldChg chg="delSp mod">
        <pc:chgData name="Rosmorduc Vinca" userId="ad80fc01-cf55-4376-a825-a887c8046f05" providerId="ADAL" clId="{34F8F038-32E8-4FC1-9585-1F1FC4577D7D}" dt="2021-09-01T13:58:17.484" v="2685" actId="21"/>
        <pc:sldMkLst>
          <pc:docMk/>
          <pc:sldMk cId="145009359" sldId="363"/>
        </pc:sldMkLst>
        <pc:picChg chg="del">
          <ac:chgData name="Rosmorduc Vinca" userId="ad80fc01-cf55-4376-a825-a887c8046f05" providerId="ADAL" clId="{34F8F038-32E8-4FC1-9585-1F1FC4577D7D}" dt="2021-09-01T13:58:17.484" v="2685" actId="21"/>
          <ac:picMkLst>
            <pc:docMk/>
            <pc:sldMk cId="145009359" sldId="363"/>
            <ac:picMk id="9" creationId="{DA1AD8CB-C530-4955-BA7E-33827C269B80}"/>
          </ac:picMkLst>
        </pc:picChg>
      </pc:sldChg>
      <pc:sldChg chg="modSp mod modShow">
        <pc:chgData name="Rosmorduc Vinca" userId="ad80fc01-cf55-4376-a825-a887c8046f05" providerId="ADAL" clId="{34F8F038-32E8-4FC1-9585-1F1FC4577D7D}" dt="2021-09-01T14:06:31.010" v="2723" actId="20577"/>
        <pc:sldMkLst>
          <pc:docMk/>
          <pc:sldMk cId="1315643358" sldId="365"/>
        </pc:sldMkLst>
        <pc:spChg chg="mod">
          <ac:chgData name="Rosmorduc Vinca" userId="ad80fc01-cf55-4376-a825-a887c8046f05" providerId="ADAL" clId="{34F8F038-32E8-4FC1-9585-1F1FC4577D7D}" dt="2021-09-01T14:06:31.010" v="2723" actId="20577"/>
          <ac:spMkLst>
            <pc:docMk/>
            <pc:sldMk cId="1315643358" sldId="365"/>
            <ac:spMk id="2" creationId="{68FCF44F-02AC-4734-B6E1-0E4D46FBEAD7}"/>
          </ac:spMkLst>
        </pc:spChg>
      </pc:sldChg>
      <pc:sldChg chg="modSp mod modShow">
        <pc:chgData name="Rosmorduc Vinca" userId="ad80fc01-cf55-4376-a825-a887c8046f05" providerId="ADAL" clId="{34F8F038-32E8-4FC1-9585-1F1FC4577D7D}" dt="2021-09-01T14:06:37.129" v="2724" actId="20577"/>
        <pc:sldMkLst>
          <pc:docMk/>
          <pc:sldMk cId="1985693380" sldId="366"/>
        </pc:sldMkLst>
        <pc:spChg chg="mod">
          <ac:chgData name="Rosmorduc Vinca" userId="ad80fc01-cf55-4376-a825-a887c8046f05" providerId="ADAL" clId="{34F8F038-32E8-4FC1-9585-1F1FC4577D7D}" dt="2021-09-01T14:06:37.129" v="2724" actId="20577"/>
          <ac:spMkLst>
            <pc:docMk/>
            <pc:sldMk cId="1985693380" sldId="366"/>
            <ac:spMk id="2" creationId="{B06B0254-F83B-4DB6-8AC6-EF4B83861C67}"/>
          </ac:spMkLst>
        </pc:spChg>
      </pc:sldChg>
      <pc:sldChg chg="modSp mod">
        <pc:chgData name="Rosmorduc Vinca" userId="ad80fc01-cf55-4376-a825-a887c8046f05" providerId="ADAL" clId="{34F8F038-32E8-4FC1-9585-1F1FC4577D7D}" dt="2021-09-01T08:51:05.968" v="87" actId="1036"/>
        <pc:sldMkLst>
          <pc:docMk/>
          <pc:sldMk cId="3899884741" sldId="370"/>
        </pc:sldMkLst>
        <pc:spChg chg="mod">
          <ac:chgData name="Rosmorduc Vinca" userId="ad80fc01-cf55-4376-a825-a887c8046f05" providerId="ADAL" clId="{34F8F038-32E8-4FC1-9585-1F1FC4577D7D}" dt="2021-09-01T08:50:42.223" v="61" actId="14100"/>
          <ac:spMkLst>
            <pc:docMk/>
            <pc:sldMk cId="3899884741" sldId="370"/>
            <ac:spMk id="8" creationId="{2D5B1F13-D4F5-48A3-AB0B-AF03DF7566CE}"/>
          </ac:spMkLst>
        </pc:spChg>
        <pc:grpChg chg="mod">
          <ac:chgData name="Rosmorduc Vinca" userId="ad80fc01-cf55-4376-a825-a887c8046f05" providerId="ADAL" clId="{34F8F038-32E8-4FC1-9585-1F1FC4577D7D}" dt="2021-09-01T08:51:05.968" v="87" actId="1036"/>
          <ac:grpSpMkLst>
            <pc:docMk/>
            <pc:sldMk cId="3899884741" sldId="370"/>
            <ac:grpSpMk id="3" creationId="{1C87FBEB-2B21-48A2-A941-446DC1CE7D4D}"/>
          </ac:grpSpMkLst>
        </pc:grpChg>
        <pc:grpChg chg="mod">
          <ac:chgData name="Rosmorduc Vinca" userId="ad80fc01-cf55-4376-a825-a887c8046f05" providerId="ADAL" clId="{34F8F038-32E8-4FC1-9585-1F1FC4577D7D}" dt="2021-09-01T08:51:05.968" v="87" actId="1036"/>
          <ac:grpSpMkLst>
            <pc:docMk/>
            <pc:sldMk cId="3899884741" sldId="370"/>
            <ac:grpSpMk id="5" creationId="{8C1F2444-EACF-4D53-94A3-93EFE0196DDD}"/>
          </ac:grpSpMkLst>
        </pc:grpChg>
      </pc:sldChg>
      <pc:sldChg chg="modSp mod">
        <pc:chgData name="Rosmorduc Vinca" userId="ad80fc01-cf55-4376-a825-a887c8046f05" providerId="ADAL" clId="{34F8F038-32E8-4FC1-9585-1F1FC4577D7D}" dt="2021-09-01T08:51:28.364" v="96" actId="20577"/>
        <pc:sldMkLst>
          <pc:docMk/>
          <pc:sldMk cId="462555122" sldId="374"/>
        </pc:sldMkLst>
        <pc:spChg chg="mod">
          <ac:chgData name="Rosmorduc Vinca" userId="ad80fc01-cf55-4376-a825-a887c8046f05" providerId="ADAL" clId="{34F8F038-32E8-4FC1-9585-1F1FC4577D7D}" dt="2021-09-01T08:51:28.364" v="96" actId="20577"/>
          <ac:spMkLst>
            <pc:docMk/>
            <pc:sldMk cId="462555122" sldId="374"/>
            <ac:spMk id="3" creationId="{F32EAE48-DFE9-453C-9B4E-850AB3E1A5B8}"/>
          </ac:spMkLst>
        </pc:spChg>
      </pc:sldChg>
      <pc:sldChg chg="modSp mod">
        <pc:chgData name="Rosmorduc Vinca" userId="ad80fc01-cf55-4376-a825-a887c8046f05" providerId="ADAL" clId="{34F8F038-32E8-4FC1-9585-1F1FC4577D7D}" dt="2021-09-01T11:31:50.884" v="2438" actId="20577"/>
        <pc:sldMkLst>
          <pc:docMk/>
          <pc:sldMk cId="202270096" sldId="381"/>
        </pc:sldMkLst>
        <pc:spChg chg="mod">
          <ac:chgData name="Rosmorduc Vinca" userId="ad80fc01-cf55-4376-a825-a887c8046f05" providerId="ADAL" clId="{34F8F038-32E8-4FC1-9585-1F1FC4577D7D}" dt="2021-09-01T11:31:50.884" v="2438" actId="20577"/>
          <ac:spMkLst>
            <pc:docMk/>
            <pc:sldMk cId="202270096" sldId="381"/>
            <ac:spMk id="2" creationId="{18D5211A-DF7C-471F-A5EF-D3597C20D801}"/>
          </ac:spMkLst>
        </pc:spChg>
        <pc:picChg chg="mod">
          <ac:chgData name="Rosmorduc Vinca" userId="ad80fc01-cf55-4376-a825-a887c8046f05" providerId="ADAL" clId="{34F8F038-32E8-4FC1-9585-1F1FC4577D7D}" dt="2021-09-01T08:52:29.288" v="129" actId="1076"/>
          <ac:picMkLst>
            <pc:docMk/>
            <pc:sldMk cId="202270096" sldId="381"/>
            <ac:picMk id="5" creationId="{235DF5D3-FDF5-4C0C-9506-A10F9E21B7C5}"/>
          </ac:picMkLst>
        </pc:picChg>
      </pc:sldChg>
      <pc:sldChg chg="addSp modSp mod">
        <pc:chgData name="Rosmorduc Vinca" userId="ad80fc01-cf55-4376-a825-a887c8046f05" providerId="ADAL" clId="{34F8F038-32E8-4FC1-9585-1F1FC4577D7D}" dt="2021-09-01T13:58:26.127" v="2690" actId="20577"/>
        <pc:sldMkLst>
          <pc:docMk/>
          <pc:sldMk cId="2834688459" sldId="383"/>
        </pc:sldMkLst>
        <pc:spChg chg="mod">
          <ac:chgData name="Rosmorduc Vinca" userId="ad80fc01-cf55-4376-a825-a887c8046f05" providerId="ADAL" clId="{34F8F038-32E8-4FC1-9585-1F1FC4577D7D}" dt="2021-09-01T13:58:26.127" v="2690" actId="20577"/>
          <ac:spMkLst>
            <pc:docMk/>
            <pc:sldMk cId="2834688459" sldId="383"/>
            <ac:spMk id="2" creationId="{18D5211A-DF7C-471F-A5EF-D3597C20D801}"/>
          </ac:spMkLst>
        </pc:spChg>
        <pc:picChg chg="add mod">
          <ac:chgData name="Rosmorduc Vinca" userId="ad80fc01-cf55-4376-a825-a887c8046f05" providerId="ADAL" clId="{34F8F038-32E8-4FC1-9585-1F1FC4577D7D}" dt="2021-09-01T13:58:23.505" v="2689" actId="1076"/>
          <ac:picMkLst>
            <pc:docMk/>
            <pc:sldMk cId="2834688459" sldId="383"/>
            <ac:picMk id="3" creationId="{B7FF7CD2-842F-4535-9466-BED1A7769492}"/>
          </ac:picMkLst>
        </pc:picChg>
      </pc:sldChg>
      <pc:sldChg chg="del ord">
        <pc:chgData name="Rosmorduc Vinca" userId="ad80fc01-cf55-4376-a825-a887c8046f05" providerId="ADAL" clId="{34F8F038-32E8-4FC1-9585-1F1FC4577D7D}" dt="2021-09-01T13:56:25.454" v="2670" actId="47"/>
        <pc:sldMkLst>
          <pc:docMk/>
          <pc:sldMk cId="3922218729" sldId="384"/>
        </pc:sldMkLst>
      </pc:sldChg>
      <pc:sldChg chg="del">
        <pc:chgData name="Rosmorduc Vinca" userId="ad80fc01-cf55-4376-a825-a887c8046f05" providerId="ADAL" clId="{34F8F038-32E8-4FC1-9585-1F1FC4577D7D}" dt="2021-09-01T14:03:43.413" v="2695" actId="47"/>
        <pc:sldMkLst>
          <pc:docMk/>
          <pc:sldMk cId="3682496799" sldId="387"/>
        </pc:sldMkLst>
      </pc:sldChg>
      <pc:sldChg chg="addSp delSp modSp mod">
        <pc:chgData name="Rosmorduc Vinca" userId="ad80fc01-cf55-4376-a825-a887c8046f05" providerId="ADAL" clId="{34F8F038-32E8-4FC1-9585-1F1FC4577D7D}" dt="2021-09-01T12:06:37.772" v="2635" actId="1076"/>
        <pc:sldMkLst>
          <pc:docMk/>
          <pc:sldMk cId="4024311149" sldId="390"/>
        </pc:sldMkLst>
        <pc:spChg chg="del mod">
          <ac:chgData name="Rosmorduc Vinca" userId="ad80fc01-cf55-4376-a825-a887c8046f05" providerId="ADAL" clId="{34F8F038-32E8-4FC1-9585-1F1FC4577D7D}" dt="2021-09-01T12:06:35.132" v="2634" actId="478"/>
          <ac:spMkLst>
            <pc:docMk/>
            <pc:sldMk cId="4024311149" sldId="390"/>
            <ac:spMk id="3" creationId="{C962F993-92F9-4984-932D-672EDAED2AAF}"/>
          </ac:spMkLst>
        </pc:spChg>
        <pc:picChg chg="add mod">
          <ac:chgData name="Rosmorduc Vinca" userId="ad80fc01-cf55-4376-a825-a887c8046f05" providerId="ADAL" clId="{34F8F038-32E8-4FC1-9585-1F1FC4577D7D}" dt="2021-09-01T12:06:37.772" v="2635" actId="1076"/>
          <ac:picMkLst>
            <pc:docMk/>
            <pc:sldMk cId="4024311149" sldId="390"/>
            <ac:picMk id="5" creationId="{7E8DE91F-D383-4E7D-A274-D548EBF13EAB}"/>
          </ac:picMkLst>
        </pc:picChg>
      </pc:sldChg>
      <pc:sldChg chg="addSp delSp modSp mod">
        <pc:chgData name="Rosmorduc Vinca" userId="ad80fc01-cf55-4376-a825-a887c8046f05" providerId="ADAL" clId="{34F8F038-32E8-4FC1-9585-1F1FC4577D7D}" dt="2021-09-01T11:44:15.125" v="2623" actId="1076"/>
        <pc:sldMkLst>
          <pc:docMk/>
          <pc:sldMk cId="2349362153" sldId="391"/>
        </pc:sldMkLst>
        <pc:spChg chg="mod">
          <ac:chgData name="Rosmorduc Vinca" userId="ad80fc01-cf55-4376-a825-a887c8046f05" providerId="ADAL" clId="{34F8F038-32E8-4FC1-9585-1F1FC4577D7D}" dt="2021-09-01T09:56:18.864" v="2428"/>
          <ac:spMkLst>
            <pc:docMk/>
            <pc:sldMk cId="2349362153" sldId="391"/>
            <ac:spMk id="2" creationId="{4BD2A56F-FFCE-41AA-ADED-CF14CBD69886}"/>
          </ac:spMkLst>
        </pc:spChg>
        <pc:spChg chg="add del">
          <ac:chgData name="Rosmorduc Vinca" userId="ad80fc01-cf55-4376-a825-a887c8046f05" providerId="ADAL" clId="{34F8F038-32E8-4FC1-9585-1F1FC4577D7D}" dt="2021-09-01T11:44:05.905" v="2619" actId="478"/>
          <ac:spMkLst>
            <pc:docMk/>
            <pc:sldMk cId="2349362153" sldId="391"/>
            <ac:spMk id="4" creationId="{C6BDCCE5-4899-4826-B70C-8FC2773494EF}"/>
          </ac:spMkLst>
        </pc:spChg>
        <pc:picChg chg="add mod">
          <ac:chgData name="Rosmorduc Vinca" userId="ad80fc01-cf55-4376-a825-a887c8046f05" providerId="ADAL" clId="{34F8F038-32E8-4FC1-9585-1F1FC4577D7D}" dt="2021-09-01T11:44:15.125" v="2623" actId="1076"/>
          <ac:picMkLst>
            <pc:docMk/>
            <pc:sldMk cId="2349362153" sldId="391"/>
            <ac:picMk id="6" creationId="{DF52979D-FEF8-451F-B68C-7F0CD1C1117F}"/>
          </ac:picMkLst>
        </pc:picChg>
      </pc:sldChg>
      <pc:sldChg chg="addSp modSp mod">
        <pc:chgData name="Rosmorduc Vinca" userId="ad80fc01-cf55-4376-a825-a887c8046f05" providerId="ADAL" clId="{34F8F038-32E8-4FC1-9585-1F1FC4577D7D}" dt="2021-09-01T14:06:05.273" v="2722" actId="14100"/>
        <pc:sldMkLst>
          <pc:docMk/>
          <pc:sldMk cId="1015967802" sldId="393"/>
        </pc:sldMkLst>
        <pc:spChg chg="mod">
          <ac:chgData name="Rosmorduc Vinca" userId="ad80fc01-cf55-4376-a825-a887c8046f05" providerId="ADAL" clId="{34F8F038-32E8-4FC1-9585-1F1FC4577D7D}" dt="2021-09-01T13:58:35.494" v="2694" actId="5793"/>
          <ac:spMkLst>
            <pc:docMk/>
            <pc:sldMk cId="1015967802" sldId="393"/>
            <ac:spMk id="2" creationId="{4A452FD8-C8A9-4336-B044-42C4244E16AE}"/>
          </ac:spMkLst>
        </pc:spChg>
        <pc:picChg chg="add mod">
          <ac:chgData name="Rosmorduc Vinca" userId="ad80fc01-cf55-4376-a825-a887c8046f05" providerId="ADAL" clId="{34F8F038-32E8-4FC1-9585-1F1FC4577D7D}" dt="2021-09-01T14:06:05.273" v="2722" actId="14100"/>
          <ac:picMkLst>
            <pc:docMk/>
            <pc:sldMk cId="1015967802" sldId="393"/>
            <ac:picMk id="4" creationId="{115B4D14-93B5-4279-9819-7F7541E38F96}"/>
          </ac:picMkLst>
        </pc:picChg>
      </pc:sldChg>
      <pc:sldChg chg="addSp delSp modSp mod">
        <pc:chgData name="Rosmorduc Vinca" userId="ad80fc01-cf55-4376-a825-a887c8046f05" providerId="ADAL" clId="{34F8F038-32E8-4FC1-9585-1F1FC4577D7D}" dt="2021-09-01T13:58:09.884" v="2682" actId="21"/>
        <pc:sldMkLst>
          <pc:docMk/>
          <pc:sldMk cId="599806290" sldId="394"/>
        </pc:sldMkLst>
        <pc:picChg chg="add del mod">
          <ac:chgData name="Rosmorduc Vinca" userId="ad80fc01-cf55-4376-a825-a887c8046f05" providerId="ADAL" clId="{34F8F038-32E8-4FC1-9585-1F1FC4577D7D}" dt="2021-09-01T13:58:09.884" v="2682" actId="21"/>
          <ac:picMkLst>
            <pc:docMk/>
            <pc:sldMk cId="599806290" sldId="394"/>
            <ac:picMk id="4" creationId="{5EB84D3A-ED36-4D11-BE59-01DCB42A2006}"/>
          </ac:picMkLst>
        </pc:picChg>
      </pc:sldChg>
      <pc:sldChg chg="addSp modSp mod ord modNotesTx">
        <pc:chgData name="Rosmorduc Vinca" userId="ad80fc01-cf55-4376-a825-a887c8046f05" providerId="ADAL" clId="{34F8F038-32E8-4FC1-9585-1F1FC4577D7D}" dt="2021-09-01T11:34:38.288" v="2528" actId="6549"/>
        <pc:sldMkLst>
          <pc:docMk/>
          <pc:sldMk cId="97603277" sldId="395"/>
        </pc:sldMkLst>
        <pc:spChg chg="mod">
          <ac:chgData name="Rosmorduc Vinca" userId="ad80fc01-cf55-4376-a825-a887c8046f05" providerId="ADAL" clId="{34F8F038-32E8-4FC1-9585-1F1FC4577D7D}" dt="2021-09-01T11:32:14.217" v="2442" actId="313"/>
          <ac:spMkLst>
            <pc:docMk/>
            <pc:sldMk cId="97603277" sldId="395"/>
            <ac:spMk id="2" creationId="{911C9EBB-63E4-449B-84A4-333CBCFC8798}"/>
          </ac:spMkLst>
        </pc:spChg>
        <pc:spChg chg="add mod">
          <ac:chgData name="Rosmorduc Vinca" userId="ad80fc01-cf55-4376-a825-a887c8046f05" providerId="ADAL" clId="{34F8F038-32E8-4FC1-9585-1F1FC4577D7D}" dt="2021-09-01T09:27:18.449" v="2158" actId="14100"/>
          <ac:spMkLst>
            <pc:docMk/>
            <pc:sldMk cId="97603277" sldId="395"/>
            <ac:spMk id="4" creationId="{43CEEECD-FA93-44EF-9C94-ABB1BCF26B6F}"/>
          </ac:spMkLst>
        </pc:spChg>
        <pc:picChg chg="mod ord">
          <ac:chgData name="Rosmorduc Vinca" userId="ad80fc01-cf55-4376-a825-a887c8046f05" providerId="ADAL" clId="{34F8F038-32E8-4FC1-9585-1F1FC4577D7D}" dt="2021-09-01T08:54:16.710" v="241" actId="167"/>
          <ac:picMkLst>
            <pc:docMk/>
            <pc:sldMk cId="97603277" sldId="395"/>
            <ac:picMk id="5" creationId="{59970F8E-3600-4CAD-BF53-89A2D1341CAE}"/>
          </ac:picMkLst>
        </pc:picChg>
      </pc:sldChg>
      <pc:sldChg chg="addSp delSp modSp mod ord">
        <pc:chgData name="Rosmorduc Vinca" userId="ad80fc01-cf55-4376-a825-a887c8046f05" providerId="ADAL" clId="{34F8F038-32E8-4FC1-9585-1F1FC4577D7D}" dt="2021-09-01T13:56:07.504" v="2669" actId="14100"/>
        <pc:sldMkLst>
          <pc:docMk/>
          <pc:sldMk cId="1341479347" sldId="396"/>
        </pc:sldMkLst>
        <pc:spChg chg="mod">
          <ac:chgData name="Rosmorduc Vinca" userId="ad80fc01-cf55-4376-a825-a887c8046f05" providerId="ADAL" clId="{34F8F038-32E8-4FC1-9585-1F1FC4577D7D}" dt="2021-09-01T09:55:56.388" v="2425"/>
          <ac:spMkLst>
            <pc:docMk/>
            <pc:sldMk cId="1341479347" sldId="396"/>
            <ac:spMk id="2" creationId="{BF7B9081-D45B-4DE6-AF5D-0F695C209100}"/>
          </ac:spMkLst>
        </pc:spChg>
        <pc:picChg chg="del mod">
          <ac:chgData name="Rosmorduc Vinca" userId="ad80fc01-cf55-4376-a825-a887c8046f05" providerId="ADAL" clId="{34F8F038-32E8-4FC1-9585-1F1FC4577D7D}" dt="2021-09-01T11:43:28.973" v="2614" actId="478"/>
          <ac:picMkLst>
            <pc:docMk/>
            <pc:sldMk cId="1341479347" sldId="396"/>
            <ac:picMk id="4" creationId="{5BCF5C80-4A49-4736-9CDC-268B948CCAEC}"/>
          </ac:picMkLst>
        </pc:picChg>
        <pc:picChg chg="add del mod">
          <ac:chgData name="Rosmorduc Vinca" userId="ad80fc01-cf55-4376-a825-a887c8046f05" providerId="ADAL" clId="{34F8F038-32E8-4FC1-9585-1F1FC4577D7D}" dt="2021-09-01T13:55:45.773" v="2663" actId="478"/>
          <ac:picMkLst>
            <pc:docMk/>
            <pc:sldMk cId="1341479347" sldId="396"/>
            <ac:picMk id="5" creationId="{DEE0F80A-9AED-45ED-9E7F-FE917182EEEF}"/>
          </ac:picMkLst>
        </pc:picChg>
        <pc:picChg chg="add mod">
          <ac:chgData name="Rosmorduc Vinca" userId="ad80fc01-cf55-4376-a825-a887c8046f05" providerId="ADAL" clId="{34F8F038-32E8-4FC1-9585-1F1FC4577D7D}" dt="2021-09-01T13:56:07.504" v="2669" actId="14100"/>
          <ac:picMkLst>
            <pc:docMk/>
            <pc:sldMk cId="1341479347" sldId="396"/>
            <ac:picMk id="7" creationId="{9E248B9C-90D9-4384-83B9-A0E907C38F92}"/>
          </ac:picMkLst>
        </pc:picChg>
      </pc:sldChg>
      <pc:sldChg chg="addSp delSp modSp new mod modClrScheme chgLayout">
        <pc:chgData name="Rosmorduc Vinca" userId="ad80fc01-cf55-4376-a825-a887c8046f05" providerId="ADAL" clId="{34F8F038-32E8-4FC1-9585-1F1FC4577D7D}" dt="2021-09-01T14:05:02.074" v="2708" actId="1076"/>
        <pc:sldMkLst>
          <pc:docMk/>
          <pc:sldMk cId="2363796531" sldId="397"/>
        </pc:sldMkLst>
        <pc:spChg chg="del mod ord">
          <ac:chgData name="Rosmorduc Vinca" userId="ad80fc01-cf55-4376-a825-a887c8046f05" providerId="ADAL" clId="{34F8F038-32E8-4FC1-9585-1F1FC4577D7D}" dt="2021-09-01T09:28:37.721" v="2165" actId="700"/>
          <ac:spMkLst>
            <pc:docMk/>
            <pc:sldMk cId="2363796531" sldId="397"/>
            <ac:spMk id="2" creationId="{6A5629AF-422C-485D-9CB7-AD9FDFDED549}"/>
          </ac:spMkLst>
        </pc:spChg>
        <pc:spChg chg="del mod ord">
          <ac:chgData name="Rosmorduc Vinca" userId="ad80fc01-cf55-4376-a825-a887c8046f05" providerId="ADAL" clId="{34F8F038-32E8-4FC1-9585-1F1FC4577D7D}" dt="2021-09-01T09:28:37.721" v="2165" actId="700"/>
          <ac:spMkLst>
            <pc:docMk/>
            <pc:sldMk cId="2363796531" sldId="397"/>
            <ac:spMk id="3" creationId="{C0193B31-A5B7-4655-898B-6D798317F08F}"/>
          </ac:spMkLst>
        </pc:spChg>
        <pc:spChg chg="add mod ord">
          <ac:chgData name="Rosmorduc Vinca" userId="ad80fc01-cf55-4376-a825-a887c8046f05" providerId="ADAL" clId="{34F8F038-32E8-4FC1-9585-1F1FC4577D7D}" dt="2021-09-01T09:28:52.384" v="2218" actId="20577"/>
          <ac:spMkLst>
            <pc:docMk/>
            <pc:sldMk cId="2363796531" sldId="397"/>
            <ac:spMk id="4" creationId="{A1B05B3D-90B5-4135-B8E7-55E86E076A42}"/>
          </ac:spMkLst>
        </pc:spChg>
        <pc:spChg chg="add del mod ord">
          <ac:chgData name="Rosmorduc Vinca" userId="ad80fc01-cf55-4376-a825-a887c8046f05" providerId="ADAL" clId="{34F8F038-32E8-4FC1-9585-1F1FC4577D7D}" dt="2021-09-01T14:04:31.370" v="2699"/>
          <ac:spMkLst>
            <pc:docMk/>
            <pc:sldMk cId="2363796531" sldId="397"/>
            <ac:spMk id="5" creationId="{F866314B-2C28-4349-82EF-E383C62B2C2F}"/>
          </ac:spMkLst>
        </pc:spChg>
        <pc:spChg chg="add mod">
          <ac:chgData name="Rosmorduc Vinca" userId="ad80fc01-cf55-4376-a825-a887c8046f05" providerId="ADAL" clId="{34F8F038-32E8-4FC1-9585-1F1FC4577D7D}" dt="2021-09-01T14:05:02.074" v="2708" actId="1076"/>
          <ac:spMkLst>
            <pc:docMk/>
            <pc:sldMk cId="2363796531" sldId="397"/>
            <ac:spMk id="8" creationId="{7FA3A87A-4E48-40B8-A79C-BE1D4F285499}"/>
          </ac:spMkLst>
        </pc:spChg>
        <pc:picChg chg="add mod ord">
          <ac:chgData name="Rosmorduc Vinca" userId="ad80fc01-cf55-4376-a825-a887c8046f05" providerId="ADAL" clId="{34F8F038-32E8-4FC1-9585-1F1FC4577D7D}" dt="2021-09-01T14:04:31.370" v="2699"/>
          <ac:picMkLst>
            <pc:docMk/>
            <pc:sldMk cId="2363796531" sldId="397"/>
            <ac:picMk id="7" creationId="{6D4F2536-273B-451F-86BE-B4295792C153}"/>
          </ac:picMkLst>
        </pc:picChg>
      </pc:sldChg>
      <pc:sldChg chg="addSp delSp modSp new mod">
        <pc:chgData name="Rosmorduc Vinca" userId="ad80fc01-cf55-4376-a825-a887c8046f05" providerId="ADAL" clId="{34F8F038-32E8-4FC1-9585-1F1FC4577D7D}" dt="2021-09-01T11:44:21.629" v="2625" actId="1076"/>
        <pc:sldMkLst>
          <pc:docMk/>
          <pc:sldMk cId="2962374914" sldId="398"/>
        </pc:sldMkLst>
        <pc:spChg chg="mod">
          <ac:chgData name="Rosmorduc Vinca" userId="ad80fc01-cf55-4376-a825-a887c8046f05" providerId="ADAL" clId="{34F8F038-32E8-4FC1-9585-1F1FC4577D7D}" dt="2021-09-01T09:55:00.234" v="2415" actId="20577"/>
          <ac:spMkLst>
            <pc:docMk/>
            <pc:sldMk cId="2962374914" sldId="398"/>
            <ac:spMk id="2" creationId="{576BC032-8226-411A-9167-A4CBCA501C07}"/>
          </ac:spMkLst>
        </pc:spChg>
        <pc:spChg chg="del mod">
          <ac:chgData name="Rosmorduc Vinca" userId="ad80fc01-cf55-4376-a825-a887c8046f05" providerId="ADAL" clId="{34F8F038-32E8-4FC1-9585-1F1FC4577D7D}" dt="2021-09-01T11:43:52.932" v="2615" actId="478"/>
          <ac:spMkLst>
            <pc:docMk/>
            <pc:sldMk cId="2962374914" sldId="398"/>
            <ac:spMk id="3" creationId="{A8B97D57-5F62-4A1A-A083-10908A7B7E3D}"/>
          </ac:spMkLst>
        </pc:spChg>
        <pc:spChg chg="add del mod">
          <ac:chgData name="Rosmorduc Vinca" userId="ad80fc01-cf55-4376-a825-a887c8046f05" providerId="ADAL" clId="{34F8F038-32E8-4FC1-9585-1F1FC4577D7D}" dt="2021-09-01T11:43:55.455" v="2616" actId="478"/>
          <ac:spMkLst>
            <pc:docMk/>
            <pc:sldMk cId="2962374914" sldId="398"/>
            <ac:spMk id="5" creationId="{D15898F1-7E70-4906-9202-6A7D3999D0A4}"/>
          </ac:spMkLst>
        </pc:spChg>
        <pc:picChg chg="add mod">
          <ac:chgData name="Rosmorduc Vinca" userId="ad80fc01-cf55-4376-a825-a887c8046f05" providerId="ADAL" clId="{34F8F038-32E8-4FC1-9585-1F1FC4577D7D}" dt="2021-09-01T11:44:21.629" v="2625" actId="1076"/>
          <ac:picMkLst>
            <pc:docMk/>
            <pc:sldMk cId="2962374914" sldId="398"/>
            <ac:picMk id="7" creationId="{21F4743B-C59F-48DF-BAC8-F6CB8BBF5E8A}"/>
          </ac:picMkLst>
        </pc:picChg>
      </pc:sldChg>
      <pc:sldChg chg="addSp modSp new mod">
        <pc:chgData name="Rosmorduc Vinca" userId="ad80fc01-cf55-4376-a825-a887c8046f05" providerId="ADAL" clId="{34F8F038-32E8-4FC1-9585-1F1FC4577D7D}" dt="2021-09-01T13:56:36.045" v="2672" actId="1076"/>
        <pc:sldMkLst>
          <pc:docMk/>
          <pc:sldMk cId="673098018" sldId="399"/>
        </pc:sldMkLst>
        <pc:picChg chg="add mod">
          <ac:chgData name="Rosmorduc Vinca" userId="ad80fc01-cf55-4376-a825-a887c8046f05" providerId="ADAL" clId="{34F8F038-32E8-4FC1-9585-1F1FC4577D7D}" dt="2021-09-01T13:56:36.045" v="2672" actId="1076"/>
          <ac:picMkLst>
            <pc:docMk/>
            <pc:sldMk cId="673098018" sldId="399"/>
            <ac:picMk id="4" creationId="{4B876F6A-83B1-46B2-857E-EC4569FC6952}"/>
          </ac:picMkLst>
        </pc:picChg>
      </pc:sldChg>
      <pc:sldChg chg="new del">
        <pc:chgData name="Rosmorduc Vinca" userId="ad80fc01-cf55-4376-a825-a887c8046f05" providerId="ADAL" clId="{34F8F038-32E8-4FC1-9585-1F1FC4577D7D}" dt="2021-09-01T09:56:21.456" v="2429" actId="47"/>
        <pc:sldMkLst>
          <pc:docMk/>
          <pc:sldMk cId="3624864682" sldId="399"/>
        </pc:sldMkLst>
      </pc:sldChg>
      <pc:sldChg chg="addSp modSp new mod">
        <pc:chgData name="Rosmorduc Vinca" userId="ad80fc01-cf55-4376-a825-a887c8046f05" providerId="ADAL" clId="{34F8F038-32E8-4FC1-9585-1F1FC4577D7D}" dt="2021-09-01T13:57:15.471" v="2677" actId="1076"/>
        <pc:sldMkLst>
          <pc:docMk/>
          <pc:sldMk cId="1171630652" sldId="400"/>
        </pc:sldMkLst>
        <pc:picChg chg="add mod">
          <ac:chgData name="Rosmorduc Vinca" userId="ad80fc01-cf55-4376-a825-a887c8046f05" providerId="ADAL" clId="{34F8F038-32E8-4FC1-9585-1F1FC4577D7D}" dt="2021-09-01T13:57:13.702" v="2676" actId="1076"/>
          <ac:picMkLst>
            <pc:docMk/>
            <pc:sldMk cId="1171630652" sldId="400"/>
            <ac:picMk id="4" creationId="{2DF7F5C7-F879-4001-81CD-4CA0CE5942FA}"/>
          </ac:picMkLst>
        </pc:picChg>
        <pc:picChg chg="add mod">
          <ac:chgData name="Rosmorduc Vinca" userId="ad80fc01-cf55-4376-a825-a887c8046f05" providerId="ADAL" clId="{34F8F038-32E8-4FC1-9585-1F1FC4577D7D}" dt="2021-09-01T13:57:15.471" v="2677" actId="1076"/>
          <ac:picMkLst>
            <pc:docMk/>
            <pc:sldMk cId="1171630652" sldId="400"/>
            <ac:picMk id="6" creationId="{E43A5367-682D-4E17-B6E3-437561F56CDF}"/>
          </ac:picMkLst>
        </pc:picChg>
      </pc:sldChg>
      <pc:sldChg chg="addSp modSp new mod">
        <pc:chgData name="Rosmorduc Vinca" userId="ad80fc01-cf55-4376-a825-a887c8046f05" providerId="ADAL" clId="{34F8F038-32E8-4FC1-9585-1F1FC4577D7D}" dt="2021-09-01T13:53:29.120" v="2653"/>
        <pc:sldMkLst>
          <pc:docMk/>
          <pc:sldMk cId="3163335873" sldId="401"/>
        </pc:sldMkLst>
        <pc:picChg chg="add mod">
          <ac:chgData name="Rosmorduc Vinca" userId="ad80fc01-cf55-4376-a825-a887c8046f05" providerId="ADAL" clId="{34F8F038-32E8-4FC1-9585-1F1FC4577D7D}" dt="2021-09-01T13:53:29.120" v="2653"/>
          <ac:picMkLst>
            <pc:docMk/>
            <pc:sldMk cId="3163335873" sldId="401"/>
            <ac:picMk id="4" creationId="{E85FCBDC-A1F2-4019-88F9-3C852E8B5AC3}"/>
          </ac:picMkLst>
        </pc:picChg>
      </pc:sldChg>
      <pc:sldChg chg="addSp delSp modSp new mod">
        <pc:chgData name="Rosmorduc Vinca" userId="ad80fc01-cf55-4376-a825-a887c8046f05" providerId="ADAL" clId="{34F8F038-32E8-4FC1-9585-1F1FC4577D7D}" dt="2021-09-01T13:56:47.795" v="2674" actId="14100"/>
        <pc:sldMkLst>
          <pc:docMk/>
          <pc:sldMk cId="3980430457" sldId="402"/>
        </pc:sldMkLst>
        <pc:spChg chg="del">
          <ac:chgData name="Rosmorduc Vinca" userId="ad80fc01-cf55-4376-a825-a887c8046f05" providerId="ADAL" clId="{34F8F038-32E8-4FC1-9585-1F1FC4577D7D}" dt="2021-09-01T13:53:41.236" v="2656"/>
          <ac:spMkLst>
            <pc:docMk/>
            <pc:sldMk cId="3980430457" sldId="402"/>
            <ac:spMk id="3" creationId="{E7B4BF2A-5257-4518-BC3C-56EA749E9299}"/>
          </ac:spMkLst>
        </pc:spChg>
        <pc:picChg chg="add mod ord">
          <ac:chgData name="Rosmorduc Vinca" userId="ad80fc01-cf55-4376-a825-a887c8046f05" providerId="ADAL" clId="{34F8F038-32E8-4FC1-9585-1F1FC4577D7D}" dt="2021-09-01T13:56:47.795" v="2674" actId="14100"/>
          <ac:picMkLst>
            <pc:docMk/>
            <pc:sldMk cId="3980430457" sldId="402"/>
            <ac:picMk id="5" creationId="{F5DA7478-9364-4D33-A4EC-80703D161966}"/>
          </ac:picMkLst>
        </pc:picChg>
      </pc:sldChg>
      <pc:sldChg chg="addSp modSp new mod">
        <pc:chgData name="Rosmorduc Vinca" userId="ad80fc01-cf55-4376-a825-a887c8046f05" providerId="ADAL" clId="{34F8F038-32E8-4FC1-9585-1F1FC4577D7D}" dt="2021-09-01T13:57:00.957" v="2675" actId="14100"/>
        <pc:sldMkLst>
          <pc:docMk/>
          <pc:sldMk cId="162487982" sldId="403"/>
        </pc:sldMkLst>
        <pc:picChg chg="add mod">
          <ac:chgData name="Rosmorduc Vinca" userId="ad80fc01-cf55-4376-a825-a887c8046f05" providerId="ADAL" clId="{34F8F038-32E8-4FC1-9585-1F1FC4577D7D}" dt="2021-09-01T13:57:00.957" v="2675" actId="14100"/>
          <ac:picMkLst>
            <pc:docMk/>
            <pc:sldMk cId="162487982" sldId="403"/>
            <ac:picMk id="4" creationId="{95EF1379-5E76-46BF-A056-61441723A6A9}"/>
          </ac:picMkLst>
        </pc:picChg>
      </pc:sldChg>
    </pc:docChg>
  </pc:docChgLst>
  <pc:docChgLst>
    <pc:chgData name="Rosmorduc Vinca" userId="ad80fc01-cf55-4376-a825-a887c8046f05" providerId="ADAL" clId="{B5D60191-30E5-42CC-AE24-3517C146E2B3}"/>
    <pc:docChg chg="delSld">
      <pc:chgData name="Rosmorduc Vinca" userId="ad80fc01-cf55-4376-a825-a887c8046f05" providerId="ADAL" clId="{B5D60191-30E5-42CC-AE24-3517C146E2B3}" dt="2021-08-26T14:06:05.284" v="1" actId="47"/>
      <pc:docMkLst>
        <pc:docMk/>
      </pc:docMkLst>
      <pc:sldChg chg="del">
        <pc:chgData name="Rosmorduc Vinca" userId="ad80fc01-cf55-4376-a825-a887c8046f05" providerId="ADAL" clId="{B5D60191-30E5-42CC-AE24-3517C146E2B3}" dt="2021-08-26T14:06:02.876" v="0" actId="2696"/>
        <pc:sldMkLst>
          <pc:docMk/>
          <pc:sldMk cId="282809392" sldId="361"/>
        </pc:sldMkLst>
      </pc:sldChg>
      <pc:sldChg chg="del">
        <pc:chgData name="Rosmorduc Vinca" userId="ad80fc01-cf55-4376-a825-a887c8046f05" providerId="ADAL" clId="{B5D60191-30E5-42CC-AE24-3517C146E2B3}" dt="2021-08-26T14:06:02.876" v="0" actId="2696"/>
        <pc:sldMkLst>
          <pc:docMk/>
          <pc:sldMk cId="34013648" sldId="376"/>
        </pc:sldMkLst>
      </pc:sldChg>
      <pc:sldChg chg="del">
        <pc:chgData name="Rosmorduc Vinca" userId="ad80fc01-cf55-4376-a825-a887c8046f05" providerId="ADAL" clId="{B5D60191-30E5-42CC-AE24-3517C146E2B3}" dt="2021-08-26T14:06:02.876" v="0" actId="2696"/>
        <pc:sldMkLst>
          <pc:docMk/>
          <pc:sldMk cId="4220442203" sldId="377"/>
        </pc:sldMkLst>
      </pc:sldChg>
      <pc:sldChg chg="del">
        <pc:chgData name="Rosmorduc Vinca" userId="ad80fc01-cf55-4376-a825-a887c8046f05" providerId="ADAL" clId="{B5D60191-30E5-42CC-AE24-3517C146E2B3}" dt="2021-08-26T14:06:05.284" v="1" actId="47"/>
        <pc:sldMkLst>
          <pc:docMk/>
          <pc:sldMk cId="3453399443" sldId="386"/>
        </pc:sldMkLst>
      </pc:sldChg>
    </pc:docChg>
  </pc:docChgLst>
  <pc:docChgLst>
    <pc:chgData name="Rosmorduc Vinca" userId="ad80fc01-cf55-4376-a825-a887c8046f05" providerId="ADAL" clId="{5FD5AFC7-9AB9-42AC-B83D-AC3DE1299DF7}"/>
    <pc:docChg chg="custSel modSld">
      <pc:chgData name="Rosmorduc Vinca" userId="ad80fc01-cf55-4376-a825-a887c8046f05" providerId="ADAL" clId="{5FD5AFC7-9AB9-42AC-B83D-AC3DE1299DF7}" dt="2021-08-17T14:27:08.879" v="460" actId="20577"/>
      <pc:docMkLst>
        <pc:docMk/>
      </pc:docMkLst>
      <pc:sldChg chg="modSp mod">
        <pc:chgData name="Rosmorduc Vinca" userId="ad80fc01-cf55-4376-a825-a887c8046f05" providerId="ADAL" clId="{5FD5AFC7-9AB9-42AC-B83D-AC3DE1299DF7}" dt="2021-08-17T14:27:08.879" v="460" actId="20577"/>
        <pc:sldMkLst>
          <pc:docMk/>
          <pc:sldMk cId="34013648" sldId="376"/>
        </pc:sldMkLst>
        <pc:spChg chg="mod">
          <ac:chgData name="Rosmorduc Vinca" userId="ad80fc01-cf55-4376-a825-a887c8046f05" providerId="ADAL" clId="{5FD5AFC7-9AB9-42AC-B83D-AC3DE1299DF7}" dt="2021-08-17T14:27:08.879" v="460" actId="20577"/>
          <ac:spMkLst>
            <pc:docMk/>
            <pc:sldMk cId="34013648" sldId="376"/>
            <ac:spMk id="3" creationId="{9B3708F4-CAC1-4236-AB20-8B0DCE015F40}"/>
          </ac:spMkLst>
        </pc:spChg>
      </pc:sldChg>
    </pc:docChg>
  </pc:docChgLst>
  <pc:docChgLst>
    <pc:chgData name="Rosmorduc Vinca" userId="ad80fc01-cf55-4376-a825-a887c8046f05" providerId="ADAL" clId="{5CA43BD4-1617-49B7-A6C0-A0A812D353E7}"/>
    <pc:docChg chg="undo custSel modSld">
      <pc:chgData name="Rosmorduc Vinca" userId="ad80fc01-cf55-4376-a825-a887c8046f05" providerId="ADAL" clId="{5CA43BD4-1617-49B7-A6C0-A0A812D353E7}" dt="2021-09-07T10:11:57.984" v="279" actId="478"/>
      <pc:docMkLst>
        <pc:docMk/>
      </pc:docMkLst>
      <pc:sldChg chg="modNotesTx">
        <pc:chgData name="Rosmorduc Vinca" userId="ad80fc01-cf55-4376-a825-a887c8046f05" providerId="ADAL" clId="{5CA43BD4-1617-49B7-A6C0-A0A812D353E7}" dt="2021-09-07T10:00:40.533" v="38" actId="20577"/>
        <pc:sldMkLst>
          <pc:docMk/>
          <pc:sldMk cId="1239265639" sldId="265"/>
        </pc:sldMkLst>
      </pc:sldChg>
      <pc:sldChg chg="delSp mod modNotesTx">
        <pc:chgData name="Rosmorduc Vinca" userId="ad80fc01-cf55-4376-a825-a887c8046f05" providerId="ADAL" clId="{5CA43BD4-1617-49B7-A6C0-A0A812D353E7}" dt="2021-09-07T10:01:46.679" v="57"/>
        <pc:sldMkLst>
          <pc:docMk/>
          <pc:sldMk cId="299640499" sldId="355"/>
        </pc:sldMkLst>
        <pc:picChg chg="del">
          <ac:chgData name="Rosmorduc Vinca" userId="ad80fc01-cf55-4376-a825-a887c8046f05" providerId="ADAL" clId="{5CA43BD4-1617-49B7-A6C0-A0A812D353E7}" dt="2021-09-07T10:01:42.866" v="56" actId="478"/>
          <ac:picMkLst>
            <pc:docMk/>
            <pc:sldMk cId="299640499" sldId="355"/>
            <ac:picMk id="6" creationId="{8694CB44-D9D0-41F3-9726-D5C3CB908171}"/>
          </ac:picMkLst>
        </pc:picChg>
      </pc:sldChg>
      <pc:sldChg chg="modNotesTx">
        <pc:chgData name="Rosmorduc Vinca" userId="ad80fc01-cf55-4376-a825-a887c8046f05" providerId="ADAL" clId="{5CA43BD4-1617-49B7-A6C0-A0A812D353E7}" dt="2021-09-07T10:01:14.040" v="47"/>
        <pc:sldMkLst>
          <pc:docMk/>
          <pc:sldMk cId="976094216" sldId="362"/>
        </pc:sldMkLst>
      </pc:sldChg>
      <pc:sldChg chg="modNotesTx">
        <pc:chgData name="Rosmorduc Vinca" userId="ad80fc01-cf55-4376-a825-a887c8046f05" providerId="ADAL" clId="{5CA43BD4-1617-49B7-A6C0-A0A812D353E7}" dt="2021-09-07T10:02:20.153" v="77"/>
        <pc:sldMkLst>
          <pc:docMk/>
          <pc:sldMk cId="145009359" sldId="363"/>
        </pc:sldMkLst>
      </pc:sldChg>
      <pc:sldChg chg="modNotesTx">
        <pc:chgData name="Rosmorduc Vinca" userId="ad80fc01-cf55-4376-a825-a887c8046f05" providerId="ADAL" clId="{5CA43BD4-1617-49B7-A6C0-A0A812D353E7}" dt="2021-09-07T10:02:38.552" v="86" actId="20577"/>
        <pc:sldMkLst>
          <pc:docMk/>
          <pc:sldMk cId="1315643358" sldId="365"/>
        </pc:sldMkLst>
      </pc:sldChg>
      <pc:sldChg chg="modNotesTx">
        <pc:chgData name="Rosmorduc Vinca" userId="ad80fc01-cf55-4376-a825-a887c8046f05" providerId="ADAL" clId="{5CA43BD4-1617-49B7-A6C0-A0A812D353E7}" dt="2021-09-07T10:02:43.469" v="88" actId="20577"/>
        <pc:sldMkLst>
          <pc:docMk/>
          <pc:sldMk cId="1985693380" sldId="366"/>
        </pc:sldMkLst>
      </pc:sldChg>
      <pc:sldChg chg="modNotesTx">
        <pc:chgData name="Rosmorduc Vinca" userId="ad80fc01-cf55-4376-a825-a887c8046f05" providerId="ADAL" clId="{5CA43BD4-1617-49B7-A6C0-A0A812D353E7}" dt="2021-09-07T10:00:46.687" v="39"/>
        <pc:sldMkLst>
          <pc:docMk/>
          <pc:sldMk cId="1096520811" sldId="369"/>
        </pc:sldMkLst>
      </pc:sldChg>
      <pc:sldChg chg="modNotesTx">
        <pc:chgData name="Rosmorduc Vinca" userId="ad80fc01-cf55-4376-a825-a887c8046f05" providerId="ADAL" clId="{5CA43BD4-1617-49B7-A6C0-A0A812D353E7}" dt="2021-09-07T10:00:49.194" v="40"/>
        <pc:sldMkLst>
          <pc:docMk/>
          <pc:sldMk cId="3899884741" sldId="370"/>
        </pc:sldMkLst>
      </pc:sldChg>
      <pc:sldChg chg="modNotesTx">
        <pc:chgData name="Rosmorduc Vinca" userId="ad80fc01-cf55-4376-a825-a887c8046f05" providerId="ADAL" clId="{5CA43BD4-1617-49B7-A6C0-A0A812D353E7}" dt="2021-09-07T10:00:53.274" v="42"/>
        <pc:sldMkLst>
          <pc:docMk/>
          <pc:sldMk cId="1184145996" sldId="371"/>
        </pc:sldMkLst>
      </pc:sldChg>
      <pc:sldChg chg="modNotesTx">
        <pc:chgData name="Rosmorduc Vinca" userId="ad80fc01-cf55-4376-a825-a887c8046f05" providerId="ADAL" clId="{5CA43BD4-1617-49B7-A6C0-A0A812D353E7}" dt="2021-09-07T10:00:51.553" v="41"/>
        <pc:sldMkLst>
          <pc:docMk/>
          <pc:sldMk cId="3192978404" sldId="372"/>
        </pc:sldMkLst>
      </pc:sldChg>
      <pc:sldChg chg="modNotesTx">
        <pc:chgData name="Rosmorduc Vinca" userId="ad80fc01-cf55-4376-a825-a887c8046f05" providerId="ADAL" clId="{5CA43BD4-1617-49B7-A6C0-A0A812D353E7}" dt="2021-09-07T10:00:56.729" v="43"/>
        <pc:sldMkLst>
          <pc:docMk/>
          <pc:sldMk cId="462555122" sldId="374"/>
        </pc:sldMkLst>
      </pc:sldChg>
      <pc:sldChg chg="modNotesTx">
        <pc:chgData name="Rosmorduc Vinca" userId="ad80fc01-cf55-4376-a825-a887c8046f05" providerId="ADAL" clId="{5CA43BD4-1617-49B7-A6C0-A0A812D353E7}" dt="2021-09-07T10:00:59.220" v="44"/>
        <pc:sldMkLst>
          <pc:docMk/>
          <pc:sldMk cId="1074696204" sldId="378"/>
        </pc:sldMkLst>
      </pc:sldChg>
      <pc:sldChg chg="modNotesTx">
        <pc:chgData name="Rosmorduc Vinca" userId="ad80fc01-cf55-4376-a825-a887c8046f05" providerId="ADAL" clId="{5CA43BD4-1617-49B7-A6C0-A0A812D353E7}" dt="2021-09-07T10:01:19.125" v="48"/>
        <pc:sldMkLst>
          <pc:docMk/>
          <pc:sldMk cId="202270096" sldId="381"/>
        </pc:sldMkLst>
      </pc:sldChg>
      <pc:sldChg chg="addSp modSp mod modNotesTx">
        <pc:chgData name="Rosmorduc Vinca" userId="ad80fc01-cf55-4376-a825-a887c8046f05" providerId="ADAL" clId="{5CA43BD4-1617-49B7-A6C0-A0A812D353E7}" dt="2021-09-07T10:05:19.609" v="120" actId="164"/>
        <pc:sldMkLst>
          <pc:docMk/>
          <pc:sldMk cId="2834688459" sldId="383"/>
        </pc:sldMkLst>
        <pc:spChg chg="add mod">
          <ac:chgData name="Rosmorduc Vinca" userId="ad80fc01-cf55-4376-a825-a887c8046f05" providerId="ADAL" clId="{5CA43BD4-1617-49B7-A6C0-A0A812D353E7}" dt="2021-09-07T10:05:19.609" v="120" actId="164"/>
          <ac:spMkLst>
            <pc:docMk/>
            <pc:sldMk cId="2834688459" sldId="383"/>
            <ac:spMk id="4" creationId="{4CEEA38B-EE95-4CA4-8C60-62A3A2801BC0}"/>
          </ac:spMkLst>
        </pc:spChg>
        <pc:spChg chg="add mod">
          <ac:chgData name="Rosmorduc Vinca" userId="ad80fc01-cf55-4376-a825-a887c8046f05" providerId="ADAL" clId="{5CA43BD4-1617-49B7-A6C0-A0A812D353E7}" dt="2021-09-07T10:05:14.105" v="119" actId="164"/>
          <ac:spMkLst>
            <pc:docMk/>
            <pc:sldMk cId="2834688459" sldId="383"/>
            <ac:spMk id="7" creationId="{E771F8D0-06C1-475D-A710-618AC5002056}"/>
          </ac:spMkLst>
        </pc:spChg>
        <pc:grpChg chg="add mod">
          <ac:chgData name="Rosmorduc Vinca" userId="ad80fc01-cf55-4376-a825-a887c8046f05" providerId="ADAL" clId="{5CA43BD4-1617-49B7-A6C0-A0A812D353E7}" dt="2021-09-07T10:05:14.105" v="119" actId="164"/>
          <ac:grpSpMkLst>
            <pc:docMk/>
            <pc:sldMk cId="2834688459" sldId="383"/>
            <ac:grpSpMk id="8" creationId="{A747CF81-4E41-4ADF-9038-22C1ADAB23A7}"/>
          </ac:grpSpMkLst>
        </pc:grpChg>
        <pc:grpChg chg="add mod">
          <ac:chgData name="Rosmorduc Vinca" userId="ad80fc01-cf55-4376-a825-a887c8046f05" providerId="ADAL" clId="{5CA43BD4-1617-49B7-A6C0-A0A812D353E7}" dt="2021-09-07T10:05:19.609" v="120" actId="164"/>
          <ac:grpSpMkLst>
            <pc:docMk/>
            <pc:sldMk cId="2834688459" sldId="383"/>
            <ac:grpSpMk id="9" creationId="{5C95F6F8-1538-4BF0-8C57-E105D9F4A645}"/>
          </ac:grpSpMkLst>
        </pc:grpChg>
        <pc:picChg chg="mod">
          <ac:chgData name="Rosmorduc Vinca" userId="ad80fc01-cf55-4376-a825-a887c8046f05" providerId="ADAL" clId="{5CA43BD4-1617-49B7-A6C0-A0A812D353E7}" dt="2021-09-07T10:05:19.609" v="120" actId="164"/>
          <ac:picMkLst>
            <pc:docMk/>
            <pc:sldMk cId="2834688459" sldId="383"/>
            <ac:picMk id="3" creationId="{B7FF7CD2-842F-4535-9466-BED1A7769492}"/>
          </ac:picMkLst>
        </pc:picChg>
        <pc:picChg chg="add mod">
          <ac:chgData name="Rosmorduc Vinca" userId="ad80fc01-cf55-4376-a825-a887c8046f05" providerId="ADAL" clId="{5CA43BD4-1617-49B7-A6C0-A0A812D353E7}" dt="2021-09-07T10:05:14.105" v="119" actId="164"/>
          <ac:picMkLst>
            <pc:docMk/>
            <pc:sldMk cId="2834688459" sldId="383"/>
            <ac:picMk id="6" creationId="{55D72A02-1204-4BF4-BF16-D975B2214681}"/>
          </ac:picMkLst>
        </pc:picChg>
      </pc:sldChg>
      <pc:sldChg chg="modNotesTx">
        <pc:chgData name="Rosmorduc Vinca" userId="ad80fc01-cf55-4376-a825-a887c8046f05" providerId="ADAL" clId="{5CA43BD4-1617-49B7-A6C0-A0A812D353E7}" dt="2021-09-07T10:02:31.831" v="84"/>
        <pc:sldMkLst>
          <pc:docMk/>
          <pc:sldMk cId="2470984274" sldId="389"/>
        </pc:sldMkLst>
      </pc:sldChg>
      <pc:sldChg chg="modNotesTx">
        <pc:chgData name="Rosmorduc Vinca" userId="ad80fc01-cf55-4376-a825-a887c8046f05" providerId="ADAL" clId="{5CA43BD4-1617-49B7-A6C0-A0A812D353E7}" dt="2021-09-07T10:02:07.774" v="71"/>
        <pc:sldMkLst>
          <pc:docMk/>
          <pc:sldMk cId="4024311149" sldId="390"/>
        </pc:sldMkLst>
      </pc:sldChg>
      <pc:sldChg chg="modNotesTx">
        <pc:chgData name="Rosmorduc Vinca" userId="ad80fc01-cf55-4376-a825-a887c8046f05" providerId="ADAL" clId="{5CA43BD4-1617-49B7-A6C0-A0A812D353E7}" dt="2021-09-07T10:02:03.208" v="70"/>
        <pc:sldMkLst>
          <pc:docMk/>
          <pc:sldMk cId="2349362153" sldId="391"/>
        </pc:sldMkLst>
      </pc:sldChg>
      <pc:sldChg chg="modNotesTx">
        <pc:chgData name="Rosmorduc Vinca" userId="ad80fc01-cf55-4376-a825-a887c8046f05" providerId="ADAL" clId="{5CA43BD4-1617-49B7-A6C0-A0A812D353E7}" dt="2021-09-07T10:01:02.404" v="45"/>
        <pc:sldMkLst>
          <pc:docMk/>
          <pc:sldMk cId="4146131359" sldId="392"/>
        </pc:sldMkLst>
      </pc:sldChg>
      <pc:sldChg chg="addSp delSp modSp mod modNotesTx">
        <pc:chgData name="Rosmorduc Vinca" userId="ad80fc01-cf55-4376-a825-a887c8046f05" providerId="ADAL" clId="{5CA43BD4-1617-49B7-A6C0-A0A812D353E7}" dt="2021-09-07T10:06:09.014" v="137" actId="164"/>
        <pc:sldMkLst>
          <pc:docMk/>
          <pc:sldMk cId="1015967802" sldId="393"/>
        </pc:sldMkLst>
        <pc:spChg chg="add del mod">
          <ac:chgData name="Rosmorduc Vinca" userId="ad80fc01-cf55-4376-a825-a887c8046f05" providerId="ADAL" clId="{5CA43BD4-1617-49B7-A6C0-A0A812D353E7}" dt="2021-09-07T10:06:09.014" v="137" actId="164"/>
          <ac:spMkLst>
            <pc:docMk/>
            <pc:sldMk cId="1015967802" sldId="393"/>
            <ac:spMk id="5" creationId="{68806FDC-C4B0-4487-A887-2F08A556FC9E}"/>
          </ac:spMkLst>
        </pc:spChg>
        <pc:spChg chg="add del">
          <ac:chgData name="Rosmorduc Vinca" userId="ad80fc01-cf55-4376-a825-a887c8046f05" providerId="ADAL" clId="{5CA43BD4-1617-49B7-A6C0-A0A812D353E7}" dt="2021-09-07T10:05:37.781" v="123" actId="22"/>
          <ac:spMkLst>
            <pc:docMk/>
            <pc:sldMk cId="1015967802" sldId="393"/>
            <ac:spMk id="7" creationId="{9231F88D-448D-4828-A160-DF32BBF3C6FC}"/>
          </ac:spMkLst>
        </pc:spChg>
        <pc:grpChg chg="add mod">
          <ac:chgData name="Rosmorduc Vinca" userId="ad80fc01-cf55-4376-a825-a887c8046f05" providerId="ADAL" clId="{5CA43BD4-1617-49B7-A6C0-A0A812D353E7}" dt="2021-09-07T10:06:09.014" v="137" actId="164"/>
          <ac:grpSpMkLst>
            <pc:docMk/>
            <pc:sldMk cId="1015967802" sldId="393"/>
            <ac:grpSpMk id="8" creationId="{009DCB62-BAC7-49AC-B5C4-1C29B1DF32AD}"/>
          </ac:grpSpMkLst>
        </pc:grpChg>
        <pc:picChg chg="mod">
          <ac:chgData name="Rosmorduc Vinca" userId="ad80fc01-cf55-4376-a825-a887c8046f05" providerId="ADAL" clId="{5CA43BD4-1617-49B7-A6C0-A0A812D353E7}" dt="2021-09-07T10:06:09.014" v="137" actId="164"/>
          <ac:picMkLst>
            <pc:docMk/>
            <pc:sldMk cId="1015967802" sldId="393"/>
            <ac:picMk id="4" creationId="{115B4D14-93B5-4279-9819-7F7541E38F96}"/>
          </ac:picMkLst>
        </pc:picChg>
      </pc:sldChg>
      <pc:sldChg chg="modNotesTx">
        <pc:chgData name="Rosmorduc Vinca" userId="ad80fc01-cf55-4376-a825-a887c8046f05" providerId="ADAL" clId="{5CA43BD4-1617-49B7-A6C0-A0A812D353E7}" dt="2021-09-07T10:02:27.804" v="80" actId="20577"/>
        <pc:sldMkLst>
          <pc:docMk/>
          <pc:sldMk cId="599806290" sldId="394"/>
        </pc:sldMkLst>
      </pc:sldChg>
      <pc:sldChg chg="modNotesTx">
        <pc:chgData name="Rosmorduc Vinca" userId="ad80fc01-cf55-4376-a825-a887c8046f05" providerId="ADAL" clId="{5CA43BD4-1617-49B7-A6C0-A0A812D353E7}" dt="2021-09-07T10:01:29.204" v="52"/>
        <pc:sldMkLst>
          <pc:docMk/>
          <pc:sldMk cId="97603277" sldId="395"/>
        </pc:sldMkLst>
      </pc:sldChg>
      <pc:sldChg chg="modNotesTx">
        <pc:chgData name="Rosmorduc Vinca" userId="ad80fc01-cf55-4376-a825-a887c8046f05" providerId="ADAL" clId="{5CA43BD4-1617-49B7-A6C0-A0A812D353E7}" dt="2021-09-07T10:01:53.606" v="61"/>
        <pc:sldMkLst>
          <pc:docMk/>
          <pc:sldMk cId="1341479347" sldId="396"/>
        </pc:sldMkLst>
      </pc:sldChg>
      <pc:sldChg chg="addSp modSp mod modNotesTx">
        <pc:chgData name="Rosmorduc Vinca" userId="ad80fc01-cf55-4376-a825-a887c8046f05" providerId="ADAL" clId="{5CA43BD4-1617-49B7-A6C0-A0A812D353E7}" dt="2021-09-07T10:11:22.919" v="274" actId="1076"/>
        <pc:sldMkLst>
          <pc:docMk/>
          <pc:sldMk cId="2363796531" sldId="397"/>
        </pc:sldMkLst>
        <pc:spChg chg="add mod">
          <ac:chgData name="Rosmorduc Vinca" userId="ad80fc01-cf55-4376-a825-a887c8046f05" providerId="ADAL" clId="{5CA43BD4-1617-49B7-A6C0-A0A812D353E7}" dt="2021-09-07T10:11:22.919" v="274" actId="1076"/>
          <ac:spMkLst>
            <pc:docMk/>
            <pc:sldMk cId="2363796531" sldId="397"/>
            <ac:spMk id="2" creationId="{93322F14-4A6E-4BD6-955C-4B9A16D156C7}"/>
          </ac:spMkLst>
        </pc:spChg>
        <pc:spChg chg="mod">
          <ac:chgData name="Rosmorduc Vinca" userId="ad80fc01-cf55-4376-a825-a887c8046f05" providerId="ADAL" clId="{5CA43BD4-1617-49B7-A6C0-A0A812D353E7}" dt="2021-09-07T10:08:10.753" v="245" actId="790"/>
          <ac:spMkLst>
            <pc:docMk/>
            <pc:sldMk cId="2363796531" sldId="397"/>
            <ac:spMk id="8" creationId="{7FA3A87A-4E48-40B8-A79C-BE1D4F285499}"/>
          </ac:spMkLst>
        </pc:spChg>
        <pc:picChg chg="mod">
          <ac:chgData name="Rosmorduc Vinca" userId="ad80fc01-cf55-4376-a825-a887c8046f05" providerId="ADAL" clId="{5CA43BD4-1617-49B7-A6C0-A0A812D353E7}" dt="2021-09-07T10:07:37.995" v="243" actId="1076"/>
          <ac:picMkLst>
            <pc:docMk/>
            <pc:sldMk cId="2363796531" sldId="397"/>
            <ac:picMk id="7" creationId="{6D4F2536-273B-451F-86BE-B4295792C153}"/>
          </ac:picMkLst>
        </pc:picChg>
      </pc:sldChg>
      <pc:sldChg chg="modNotesTx">
        <pc:chgData name="Rosmorduc Vinca" userId="ad80fc01-cf55-4376-a825-a887c8046f05" providerId="ADAL" clId="{5CA43BD4-1617-49B7-A6C0-A0A812D353E7}" dt="2021-09-07T10:01:59.939" v="67"/>
        <pc:sldMkLst>
          <pc:docMk/>
          <pc:sldMk cId="2962374914" sldId="398"/>
        </pc:sldMkLst>
      </pc:sldChg>
      <pc:sldChg chg="delSp mod modNotesTx">
        <pc:chgData name="Rosmorduc Vinca" userId="ad80fc01-cf55-4376-a825-a887c8046f05" providerId="ADAL" clId="{5CA43BD4-1617-49B7-A6C0-A0A812D353E7}" dt="2021-09-07T10:11:44.124" v="275" actId="478"/>
        <pc:sldMkLst>
          <pc:docMk/>
          <pc:sldMk cId="673098018" sldId="399"/>
        </pc:sldMkLst>
        <pc:spChg chg="del">
          <ac:chgData name="Rosmorduc Vinca" userId="ad80fc01-cf55-4376-a825-a887c8046f05" providerId="ADAL" clId="{5CA43BD4-1617-49B7-A6C0-A0A812D353E7}" dt="2021-09-07T10:11:44.124" v="275" actId="478"/>
          <ac:spMkLst>
            <pc:docMk/>
            <pc:sldMk cId="673098018" sldId="399"/>
            <ac:spMk id="2" creationId="{14D6A7FC-64A7-42B5-A8D5-E10AC39F3E8A}"/>
          </ac:spMkLst>
        </pc:spChg>
      </pc:sldChg>
      <pc:sldChg chg="delSp mod modNotesTx">
        <pc:chgData name="Rosmorduc Vinca" userId="ad80fc01-cf55-4376-a825-a887c8046f05" providerId="ADAL" clId="{5CA43BD4-1617-49B7-A6C0-A0A812D353E7}" dt="2021-09-07T10:11:54.874" v="278" actId="478"/>
        <pc:sldMkLst>
          <pc:docMk/>
          <pc:sldMk cId="1171630652" sldId="400"/>
        </pc:sldMkLst>
        <pc:spChg chg="del">
          <ac:chgData name="Rosmorduc Vinca" userId="ad80fc01-cf55-4376-a825-a887c8046f05" providerId="ADAL" clId="{5CA43BD4-1617-49B7-A6C0-A0A812D353E7}" dt="2021-09-07T10:11:54.874" v="278" actId="478"/>
          <ac:spMkLst>
            <pc:docMk/>
            <pc:sldMk cId="1171630652" sldId="400"/>
            <ac:spMk id="2" creationId="{953E28E1-D3D9-4AE4-B7CD-5B52F87B565A}"/>
          </ac:spMkLst>
        </pc:spChg>
      </pc:sldChg>
      <pc:sldChg chg="delSp mod modNotesTx">
        <pc:chgData name="Rosmorduc Vinca" userId="ad80fc01-cf55-4376-a825-a887c8046f05" providerId="ADAL" clId="{5CA43BD4-1617-49B7-A6C0-A0A812D353E7}" dt="2021-09-07T10:11:57.984" v="279" actId="478"/>
        <pc:sldMkLst>
          <pc:docMk/>
          <pc:sldMk cId="3163335873" sldId="401"/>
        </pc:sldMkLst>
        <pc:spChg chg="del">
          <ac:chgData name="Rosmorduc Vinca" userId="ad80fc01-cf55-4376-a825-a887c8046f05" providerId="ADAL" clId="{5CA43BD4-1617-49B7-A6C0-A0A812D353E7}" dt="2021-09-07T10:11:57.984" v="279" actId="478"/>
          <ac:spMkLst>
            <pc:docMk/>
            <pc:sldMk cId="3163335873" sldId="401"/>
            <ac:spMk id="2" creationId="{49EDF645-1BCA-45E7-98B8-5703013DDABA}"/>
          </ac:spMkLst>
        </pc:spChg>
      </pc:sldChg>
      <pc:sldChg chg="delSp mod modNotesTx">
        <pc:chgData name="Rosmorduc Vinca" userId="ad80fc01-cf55-4376-a825-a887c8046f05" providerId="ADAL" clId="{5CA43BD4-1617-49B7-A6C0-A0A812D353E7}" dt="2021-09-07T10:11:47.936" v="276" actId="478"/>
        <pc:sldMkLst>
          <pc:docMk/>
          <pc:sldMk cId="3980430457" sldId="402"/>
        </pc:sldMkLst>
        <pc:spChg chg="del">
          <ac:chgData name="Rosmorduc Vinca" userId="ad80fc01-cf55-4376-a825-a887c8046f05" providerId="ADAL" clId="{5CA43BD4-1617-49B7-A6C0-A0A812D353E7}" dt="2021-09-07T10:11:47.936" v="276" actId="478"/>
          <ac:spMkLst>
            <pc:docMk/>
            <pc:sldMk cId="3980430457" sldId="402"/>
            <ac:spMk id="2" creationId="{6F200034-7EEA-46B6-B958-38A2E90A2715}"/>
          </ac:spMkLst>
        </pc:spChg>
      </pc:sldChg>
      <pc:sldChg chg="delSp mod modNotesTx">
        <pc:chgData name="Rosmorduc Vinca" userId="ad80fc01-cf55-4376-a825-a887c8046f05" providerId="ADAL" clId="{5CA43BD4-1617-49B7-A6C0-A0A812D353E7}" dt="2021-09-07T10:11:51.393" v="277" actId="478"/>
        <pc:sldMkLst>
          <pc:docMk/>
          <pc:sldMk cId="162487982" sldId="403"/>
        </pc:sldMkLst>
        <pc:spChg chg="del">
          <ac:chgData name="Rosmorduc Vinca" userId="ad80fc01-cf55-4376-a825-a887c8046f05" providerId="ADAL" clId="{5CA43BD4-1617-49B7-A6C0-A0A812D353E7}" dt="2021-09-07T10:11:51.393" v="277" actId="478"/>
          <ac:spMkLst>
            <pc:docMk/>
            <pc:sldMk cId="162487982" sldId="403"/>
            <ac:spMk id="2" creationId="{D669B743-9B4F-40B0-90D8-59DC61283064}"/>
          </ac:spMkLst>
        </pc:spChg>
      </pc:sldChg>
    </pc:docChg>
  </pc:docChgLst>
  <pc:docChgLst>
    <pc:chgData name="Rosmorduc Vinca" userId="ad80fc01-cf55-4376-a825-a887c8046f05" providerId="ADAL" clId="{0ACCC0B1-5CB0-42D1-9699-BA27384946A1}"/>
    <pc:docChg chg="undo custSel addSld delSld modSld sldOrd">
      <pc:chgData name="Rosmorduc Vinca" userId="ad80fc01-cf55-4376-a825-a887c8046f05" providerId="ADAL" clId="{0ACCC0B1-5CB0-42D1-9699-BA27384946A1}" dt="2021-08-27T15:07:49.742" v="997" actId="1076"/>
      <pc:docMkLst>
        <pc:docMk/>
      </pc:docMkLst>
      <pc:sldChg chg="del">
        <pc:chgData name="Rosmorduc Vinca" userId="ad80fc01-cf55-4376-a825-a887c8046f05" providerId="ADAL" clId="{0ACCC0B1-5CB0-42D1-9699-BA27384946A1}" dt="2021-08-27T12:32:09.963" v="527" actId="47"/>
        <pc:sldMkLst>
          <pc:docMk/>
          <pc:sldMk cId="3105023577" sldId="350"/>
        </pc:sldMkLst>
      </pc:sldChg>
      <pc:sldChg chg="modSp mod">
        <pc:chgData name="Rosmorduc Vinca" userId="ad80fc01-cf55-4376-a825-a887c8046f05" providerId="ADAL" clId="{0ACCC0B1-5CB0-42D1-9699-BA27384946A1}" dt="2021-08-27T14:29:11.741" v="932"/>
        <pc:sldMkLst>
          <pc:docMk/>
          <pc:sldMk cId="2205149751" sldId="353"/>
        </pc:sldMkLst>
        <pc:spChg chg="mod">
          <ac:chgData name="Rosmorduc Vinca" userId="ad80fc01-cf55-4376-a825-a887c8046f05" providerId="ADAL" clId="{0ACCC0B1-5CB0-42D1-9699-BA27384946A1}" dt="2021-08-27T14:29:11.741" v="932"/>
          <ac:spMkLst>
            <pc:docMk/>
            <pc:sldMk cId="2205149751" sldId="353"/>
            <ac:spMk id="2" creationId="{430ABB24-7EC7-4946-95DE-E181F57F6F0F}"/>
          </ac:spMkLst>
        </pc:spChg>
      </pc:sldChg>
      <pc:sldChg chg="modSp add del mod">
        <pc:chgData name="Rosmorduc Vinca" userId="ad80fc01-cf55-4376-a825-a887c8046f05" providerId="ADAL" clId="{0ACCC0B1-5CB0-42D1-9699-BA27384946A1}" dt="2021-08-27T14:28:55.827" v="931" actId="20577"/>
        <pc:sldMkLst>
          <pc:docMk/>
          <pc:sldMk cId="299640499" sldId="355"/>
        </pc:sldMkLst>
        <pc:spChg chg="mod">
          <ac:chgData name="Rosmorduc Vinca" userId="ad80fc01-cf55-4376-a825-a887c8046f05" providerId="ADAL" clId="{0ACCC0B1-5CB0-42D1-9699-BA27384946A1}" dt="2021-08-27T14:28:55.827" v="931" actId="20577"/>
          <ac:spMkLst>
            <pc:docMk/>
            <pc:sldMk cId="299640499" sldId="355"/>
            <ac:spMk id="2" creationId="{E67A2DB0-9925-409D-84D3-8E344AFB2398}"/>
          </ac:spMkLst>
        </pc:spChg>
      </pc:sldChg>
      <pc:sldChg chg="del">
        <pc:chgData name="Rosmorduc Vinca" userId="ad80fc01-cf55-4376-a825-a887c8046f05" providerId="ADAL" clId="{0ACCC0B1-5CB0-42D1-9699-BA27384946A1}" dt="2021-08-27T12:31:10.124" v="457" actId="47"/>
        <pc:sldMkLst>
          <pc:docMk/>
          <pc:sldMk cId="1195912188" sldId="356"/>
        </pc:sldMkLst>
      </pc:sldChg>
      <pc:sldChg chg="addSp delSp modSp mod ord modNotesTx">
        <pc:chgData name="Rosmorduc Vinca" userId="ad80fc01-cf55-4376-a825-a887c8046f05" providerId="ADAL" clId="{0ACCC0B1-5CB0-42D1-9699-BA27384946A1}" dt="2021-08-27T14:39:33.118" v="993"/>
        <pc:sldMkLst>
          <pc:docMk/>
          <pc:sldMk cId="976094216" sldId="362"/>
        </pc:sldMkLst>
        <pc:spChg chg="mod">
          <ac:chgData name="Rosmorduc Vinca" userId="ad80fc01-cf55-4376-a825-a887c8046f05" providerId="ADAL" clId="{0ACCC0B1-5CB0-42D1-9699-BA27384946A1}" dt="2021-08-27T14:00:47.887" v="633" actId="404"/>
          <ac:spMkLst>
            <pc:docMk/>
            <pc:sldMk cId="976094216" sldId="362"/>
            <ac:spMk id="36865" creationId="{00000000-0000-0000-0000-000000000000}"/>
          </ac:spMkLst>
        </pc:spChg>
        <pc:spChg chg="mod">
          <ac:chgData name="Rosmorduc Vinca" userId="ad80fc01-cf55-4376-a825-a887c8046f05" providerId="ADAL" clId="{0ACCC0B1-5CB0-42D1-9699-BA27384946A1}" dt="2021-08-27T14:01:58.919" v="768" actId="1076"/>
          <ac:spMkLst>
            <pc:docMk/>
            <pc:sldMk cId="976094216" sldId="362"/>
            <ac:spMk id="36876" creationId="{00000000-0000-0000-0000-000000000000}"/>
          </ac:spMkLst>
        </pc:spChg>
        <pc:picChg chg="mod">
          <ac:chgData name="Rosmorduc Vinca" userId="ad80fc01-cf55-4376-a825-a887c8046f05" providerId="ADAL" clId="{0ACCC0B1-5CB0-42D1-9699-BA27384946A1}" dt="2021-08-27T14:02:01.111" v="769" actId="1076"/>
          <ac:picMkLst>
            <pc:docMk/>
            <pc:sldMk cId="976094216" sldId="362"/>
            <ac:picMk id="3" creationId="{758C1908-1742-435F-B425-95B426308ADC}"/>
          </ac:picMkLst>
        </pc:picChg>
        <pc:picChg chg="del">
          <ac:chgData name="Rosmorduc Vinca" userId="ad80fc01-cf55-4376-a825-a887c8046f05" providerId="ADAL" clId="{0ACCC0B1-5CB0-42D1-9699-BA27384946A1}" dt="2021-08-27T12:30:12.597" v="369" actId="478"/>
          <ac:picMkLst>
            <pc:docMk/>
            <pc:sldMk cId="976094216" sldId="362"/>
            <ac:picMk id="5" creationId="{9E795413-4F45-4B60-B5B4-EA762FAD90DE}"/>
          </ac:picMkLst>
        </pc:picChg>
        <pc:picChg chg="add mod">
          <ac:chgData name="Rosmorduc Vinca" userId="ad80fc01-cf55-4376-a825-a887c8046f05" providerId="ADAL" clId="{0ACCC0B1-5CB0-42D1-9699-BA27384946A1}" dt="2021-08-27T14:39:33.118" v="993"/>
          <ac:picMkLst>
            <pc:docMk/>
            <pc:sldMk cId="976094216" sldId="362"/>
            <ac:picMk id="6" creationId="{4F9D7C31-DD39-436E-B312-E1A1D7B05200}"/>
          </ac:picMkLst>
        </pc:picChg>
      </pc:sldChg>
      <pc:sldChg chg="addSp delSp modSp mod">
        <pc:chgData name="Rosmorduc Vinca" userId="ad80fc01-cf55-4376-a825-a887c8046f05" providerId="ADAL" clId="{0ACCC0B1-5CB0-42D1-9699-BA27384946A1}" dt="2021-08-27T14:29:30.802" v="934" actId="167"/>
        <pc:sldMkLst>
          <pc:docMk/>
          <pc:sldMk cId="145009359" sldId="363"/>
        </pc:sldMkLst>
        <pc:spChg chg="add del mod">
          <ac:chgData name="Rosmorduc Vinca" userId="ad80fc01-cf55-4376-a825-a887c8046f05" providerId="ADAL" clId="{0ACCC0B1-5CB0-42D1-9699-BA27384946A1}" dt="2021-08-27T12:50:18.165" v="532" actId="478"/>
          <ac:spMkLst>
            <pc:docMk/>
            <pc:sldMk cId="145009359" sldId="363"/>
            <ac:spMk id="4" creationId="{823DA239-3210-4517-8255-B83C82663CF4}"/>
          </ac:spMkLst>
        </pc:spChg>
        <pc:spChg chg="del">
          <ac:chgData name="Rosmorduc Vinca" userId="ad80fc01-cf55-4376-a825-a887c8046f05" providerId="ADAL" clId="{0ACCC0B1-5CB0-42D1-9699-BA27384946A1}" dt="2021-08-27T12:50:16.021" v="531" actId="478"/>
          <ac:spMkLst>
            <pc:docMk/>
            <pc:sldMk cId="145009359" sldId="363"/>
            <ac:spMk id="36865" creationId="{00000000-0000-0000-0000-000000000000}"/>
          </ac:spMkLst>
        </pc:spChg>
        <pc:spChg chg="del">
          <ac:chgData name="Rosmorduc Vinca" userId="ad80fc01-cf55-4376-a825-a887c8046f05" providerId="ADAL" clId="{0ACCC0B1-5CB0-42D1-9699-BA27384946A1}" dt="2021-08-27T12:50:12.194" v="530" actId="478"/>
          <ac:spMkLst>
            <pc:docMk/>
            <pc:sldMk cId="145009359" sldId="363"/>
            <ac:spMk id="36873" creationId="{00000000-0000-0000-0000-000000000000}"/>
          </ac:spMkLst>
        </pc:spChg>
        <pc:picChg chg="del mod">
          <ac:chgData name="Rosmorduc Vinca" userId="ad80fc01-cf55-4376-a825-a887c8046f05" providerId="ADAL" clId="{0ACCC0B1-5CB0-42D1-9699-BA27384946A1}" dt="2021-08-27T13:01:18.334" v="534" actId="478"/>
          <ac:picMkLst>
            <pc:docMk/>
            <pc:sldMk cId="145009359" sldId="363"/>
            <ac:picMk id="3" creationId="{70677579-7A9A-4772-A53D-90CD5FEC025D}"/>
          </ac:picMkLst>
        </pc:picChg>
        <pc:picChg chg="add mod">
          <ac:chgData name="Rosmorduc Vinca" userId="ad80fc01-cf55-4376-a825-a887c8046f05" providerId="ADAL" clId="{0ACCC0B1-5CB0-42D1-9699-BA27384946A1}" dt="2021-08-27T13:07:38.624" v="539" actId="1076"/>
          <ac:picMkLst>
            <pc:docMk/>
            <pc:sldMk cId="145009359" sldId="363"/>
            <ac:picMk id="6" creationId="{857637A4-F1A9-4921-A5E5-077998183AA4}"/>
          </ac:picMkLst>
        </pc:picChg>
        <pc:picChg chg="add mod ord">
          <ac:chgData name="Rosmorduc Vinca" userId="ad80fc01-cf55-4376-a825-a887c8046f05" providerId="ADAL" clId="{0ACCC0B1-5CB0-42D1-9699-BA27384946A1}" dt="2021-08-27T14:29:30.802" v="934" actId="167"/>
          <ac:picMkLst>
            <pc:docMk/>
            <pc:sldMk cId="145009359" sldId="363"/>
            <ac:picMk id="9" creationId="{DA1AD8CB-C530-4955-BA7E-33827C269B80}"/>
          </ac:picMkLst>
        </pc:picChg>
      </pc:sldChg>
      <pc:sldChg chg="del">
        <pc:chgData name="Rosmorduc Vinca" userId="ad80fc01-cf55-4376-a825-a887c8046f05" providerId="ADAL" clId="{0ACCC0B1-5CB0-42D1-9699-BA27384946A1}" dt="2021-08-27T12:24:59.790" v="338" actId="47"/>
        <pc:sldMkLst>
          <pc:docMk/>
          <pc:sldMk cId="1536148365" sldId="368"/>
        </pc:sldMkLst>
      </pc:sldChg>
      <pc:sldChg chg="addSp modSp mod">
        <pc:chgData name="Rosmorduc Vinca" userId="ad80fc01-cf55-4376-a825-a887c8046f05" providerId="ADAL" clId="{0ACCC0B1-5CB0-42D1-9699-BA27384946A1}" dt="2021-08-27T08:00:18.680" v="63" actId="164"/>
        <pc:sldMkLst>
          <pc:docMk/>
          <pc:sldMk cId="1096520811" sldId="369"/>
        </pc:sldMkLst>
        <pc:spChg chg="mod">
          <ac:chgData name="Rosmorduc Vinca" userId="ad80fc01-cf55-4376-a825-a887c8046f05" providerId="ADAL" clId="{0ACCC0B1-5CB0-42D1-9699-BA27384946A1}" dt="2021-08-27T08:00:13.879" v="62" actId="1076"/>
          <ac:spMkLst>
            <pc:docMk/>
            <pc:sldMk cId="1096520811" sldId="369"/>
            <ac:spMk id="6" creationId="{5537F103-820B-4ADE-8EC5-FE85A864DA52}"/>
          </ac:spMkLst>
        </pc:spChg>
        <pc:spChg chg="mod">
          <ac:chgData name="Rosmorduc Vinca" userId="ad80fc01-cf55-4376-a825-a887c8046f05" providerId="ADAL" clId="{0ACCC0B1-5CB0-42D1-9699-BA27384946A1}" dt="2021-08-27T08:00:18.680" v="63" actId="164"/>
          <ac:spMkLst>
            <pc:docMk/>
            <pc:sldMk cId="1096520811" sldId="369"/>
            <ac:spMk id="8" creationId="{15276D21-3D76-4FD2-95F9-5944676CDC3C}"/>
          </ac:spMkLst>
        </pc:spChg>
        <pc:spChg chg="mod">
          <ac:chgData name="Rosmorduc Vinca" userId="ad80fc01-cf55-4376-a825-a887c8046f05" providerId="ADAL" clId="{0ACCC0B1-5CB0-42D1-9699-BA27384946A1}" dt="2021-08-27T08:00:01.576" v="61" actId="1076"/>
          <ac:spMkLst>
            <pc:docMk/>
            <pc:sldMk cId="1096520811" sldId="369"/>
            <ac:spMk id="10" creationId="{3A67DF50-15A6-4313-BAA3-7C6D44A98530}"/>
          </ac:spMkLst>
        </pc:spChg>
        <pc:grpChg chg="add mod">
          <ac:chgData name="Rosmorduc Vinca" userId="ad80fc01-cf55-4376-a825-a887c8046f05" providerId="ADAL" clId="{0ACCC0B1-5CB0-42D1-9699-BA27384946A1}" dt="2021-08-27T08:00:18.680" v="63" actId="164"/>
          <ac:grpSpMkLst>
            <pc:docMk/>
            <pc:sldMk cId="1096520811" sldId="369"/>
            <ac:grpSpMk id="2" creationId="{6D6CFB02-33E3-423E-8EA6-B9EAB8B46A85}"/>
          </ac:grpSpMkLst>
        </pc:grpChg>
        <pc:picChg chg="mod">
          <ac:chgData name="Rosmorduc Vinca" userId="ad80fc01-cf55-4376-a825-a887c8046f05" providerId="ADAL" clId="{0ACCC0B1-5CB0-42D1-9699-BA27384946A1}" dt="2021-08-27T08:00:13.879" v="62" actId="1076"/>
          <ac:picMkLst>
            <pc:docMk/>
            <pc:sldMk cId="1096520811" sldId="369"/>
            <ac:picMk id="7" creationId="{7A0B370E-19F2-4815-9020-E99C56B14E68}"/>
          </ac:picMkLst>
        </pc:picChg>
        <pc:picChg chg="mod">
          <ac:chgData name="Rosmorduc Vinca" userId="ad80fc01-cf55-4376-a825-a887c8046f05" providerId="ADAL" clId="{0ACCC0B1-5CB0-42D1-9699-BA27384946A1}" dt="2021-08-27T08:00:18.680" v="63" actId="164"/>
          <ac:picMkLst>
            <pc:docMk/>
            <pc:sldMk cId="1096520811" sldId="369"/>
            <ac:picMk id="9" creationId="{161FABD8-2CF5-410E-B852-77CB2566A256}"/>
          </ac:picMkLst>
        </pc:picChg>
      </pc:sldChg>
      <pc:sldChg chg="addSp modSp mod">
        <pc:chgData name="Rosmorduc Vinca" userId="ad80fc01-cf55-4376-a825-a887c8046f05" providerId="ADAL" clId="{0ACCC0B1-5CB0-42D1-9699-BA27384946A1}" dt="2021-08-27T07:59:47.532" v="58" actId="164"/>
        <pc:sldMkLst>
          <pc:docMk/>
          <pc:sldMk cId="3899884741" sldId="370"/>
        </pc:sldMkLst>
        <pc:spChg chg="mod">
          <ac:chgData name="Rosmorduc Vinca" userId="ad80fc01-cf55-4376-a825-a887c8046f05" providerId="ADAL" clId="{0ACCC0B1-5CB0-42D1-9699-BA27384946A1}" dt="2021-08-27T07:59:43.658" v="57" actId="164"/>
          <ac:spMkLst>
            <pc:docMk/>
            <pc:sldMk cId="3899884741" sldId="370"/>
            <ac:spMk id="6" creationId="{39090D85-6332-4342-B4E4-9DCE1FA9F44C}"/>
          </ac:spMkLst>
        </pc:spChg>
        <pc:spChg chg="mod">
          <ac:chgData name="Rosmorduc Vinca" userId="ad80fc01-cf55-4376-a825-a887c8046f05" providerId="ADAL" clId="{0ACCC0B1-5CB0-42D1-9699-BA27384946A1}" dt="2021-08-27T07:59:31.879" v="55" actId="14100"/>
          <ac:spMkLst>
            <pc:docMk/>
            <pc:sldMk cId="3899884741" sldId="370"/>
            <ac:spMk id="8" creationId="{2D5B1F13-D4F5-48A3-AB0B-AF03DF7566CE}"/>
          </ac:spMkLst>
        </pc:spChg>
        <pc:spChg chg="mod">
          <ac:chgData name="Rosmorduc Vinca" userId="ad80fc01-cf55-4376-a825-a887c8046f05" providerId="ADAL" clId="{0ACCC0B1-5CB0-42D1-9699-BA27384946A1}" dt="2021-08-27T07:59:47.532" v="58" actId="164"/>
          <ac:spMkLst>
            <pc:docMk/>
            <pc:sldMk cId="3899884741" sldId="370"/>
            <ac:spMk id="9" creationId="{1D8C37FC-677E-4005-8C9E-D14BB7D350A3}"/>
          </ac:spMkLst>
        </pc:spChg>
        <pc:grpChg chg="add mod">
          <ac:chgData name="Rosmorduc Vinca" userId="ad80fc01-cf55-4376-a825-a887c8046f05" providerId="ADAL" clId="{0ACCC0B1-5CB0-42D1-9699-BA27384946A1}" dt="2021-08-27T07:59:43.658" v="57" actId="164"/>
          <ac:grpSpMkLst>
            <pc:docMk/>
            <pc:sldMk cId="3899884741" sldId="370"/>
            <ac:grpSpMk id="3" creationId="{1C87FBEB-2B21-48A2-A941-446DC1CE7D4D}"/>
          </ac:grpSpMkLst>
        </pc:grpChg>
        <pc:grpChg chg="add mod">
          <ac:chgData name="Rosmorduc Vinca" userId="ad80fc01-cf55-4376-a825-a887c8046f05" providerId="ADAL" clId="{0ACCC0B1-5CB0-42D1-9699-BA27384946A1}" dt="2021-08-27T07:59:47.532" v="58" actId="164"/>
          <ac:grpSpMkLst>
            <pc:docMk/>
            <pc:sldMk cId="3899884741" sldId="370"/>
            <ac:grpSpMk id="5" creationId="{8C1F2444-EACF-4D53-94A3-93EFE0196DDD}"/>
          </ac:grpSpMkLst>
        </pc:grpChg>
        <pc:picChg chg="mod">
          <ac:chgData name="Rosmorduc Vinca" userId="ad80fc01-cf55-4376-a825-a887c8046f05" providerId="ADAL" clId="{0ACCC0B1-5CB0-42D1-9699-BA27384946A1}" dt="2021-08-27T07:59:43.658" v="57" actId="164"/>
          <ac:picMkLst>
            <pc:docMk/>
            <pc:sldMk cId="3899884741" sldId="370"/>
            <ac:picMk id="4" creationId="{CE8A8A78-4E84-4001-BB5F-1FEFD188624C}"/>
          </ac:picMkLst>
        </pc:picChg>
        <pc:picChg chg="mod">
          <ac:chgData name="Rosmorduc Vinca" userId="ad80fc01-cf55-4376-a825-a887c8046f05" providerId="ADAL" clId="{0ACCC0B1-5CB0-42D1-9699-BA27384946A1}" dt="2021-08-27T07:59:47.532" v="58" actId="164"/>
          <ac:picMkLst>
            <pc:docMk/>
            <pc:sldMk cId="3899884741" sldId="370"/>
            <ac:picMk id="7" creationId="{9621710D-1849-448D-92FF-85ADCC14CCAA}"/>
          </ac:picMkLst>
        </pc:picChg>
      </pc:sldChg>
      <pc:sldChg chg="addSp modSp mod">
        <pc:chgData name="Rosmorduc Vinca" userId="ad80fc01-cf55-4376-a825-a887c8046f05" providerId="ADAL" clId="{0ACCC0B1-5CB0-42D1-9699-BA27384946A1}" dt="2021-08-27T07:58:25.626" v="29" actId="164"/>
        <pc:sldMkLst>
          <pc:docMk/>
          <pc:sldMk cId="1184145996" sldId="371"/>
        </pc:sldMkLst>
        <pc:spChg chg="mod">
          <ac:chgData name="Rosmorduc Vinca" userId="ad80fc01-cf55-4376-a825-a887c8046f05" providerId="ADAL" clId="{0ACCC0B1-5CB0-42D1-9699-BA27384946A1}" dt="2021-08-27T07:58:15.010" v="27" actId="14100"/>
          <ac:spMkLst>
            <pc:docMk/>
            <pc:sldMk cId="1184145996" sldId="371"/>
            <ac:spMk id="3" creationId="{256B6597-B49B-46BD-87D5-06D908C67B9B}"/>
          </ac:spMkLst>
        </pc:spChg>
        <pc:spChg chg="mod">
          <ac:chgData name="Rosmorduc Vinca" userId="ad80fc01-cf55-4376-a825-a887c8046f05" providerId="ADAL" clId="{0ACCC0B1-5CB0-42D1-9699-BA27384946A1}" dt="2021-08-27T07:58:21.113" v="28" actId="164"/>
          <ac:spMkLst>
            <pc:docMk/>
            <pc:sldMk cId="1184145996" sldId="371"/>
            <ac:spMk id="9" creationId="{456E1335-40C6-4CB4-A109-B824C5C9767E}"/>
          </ac:spMkLst>
        </pc:spChg>
        <pc:spChg chg="mod">
          <ac:chgData name="Rosmorduc Vinca" userId="ad80fc01-cf55-4376-a825-a887c8046f05" providerId="ADAL" clId="{0ACCC0B1-5CB0-42D1-9699-BA27384946A1}" dt="2021-08-27T07:58:25.626" v="29" actId="164"/>
          <ac:spMkLst>
            <pc:docMk/>
            <pc:sldMk cId="1184145996" sldId="371"/>
            <ac:spMk id="10" creationId="{6E203DC0-B111-44C9-A51D-8D11A285B1A9}"/>
          </ac:spMkLst>
        </pc:spChg>
        <pc:grpChg chg="add mod">
          <ac:chgData name="Rosmorduc Vinca" userId="ad80fc01-cf55-4376-a825-a887c8046f05" providerId="ADAL" clId="{0ACCC0B1-5CB0-42D1-9699-BA27384946A1}" dt="2021-08-27T07:58:21.113" v="28" actId="164"/>
          <ac:grpSpMkLst>
            <pc:docMk/>
            <pc:sldMk cId="1184145996" sldId="371"/>
            <ac:grpSpMk id="4" creationId="{01F68950-C402-47B2-8462-D34F2CA7F768}"/>
          </ac:grpSpMkLst>
        </pc:grpChg>
        <pc:grpChg chg="add mod">
          <ac:chgData name="Rosmorduc Vinca" userId="ad80fc01-cf55-4376-a825-a887c8046f05" providerId="ADAL" clId="{0ACCC0B1-5CB0-42D1-9699-BA27384946A1}" dt="2021-08-27T07:58:25.626" v="29" actId="164"/>
          <ac:grpSpMkLst>
            <pc:docMk/>
            <pc:sldMk cId="1184145996" sldId="371"/>
            <ac:grpSpMk id="5" creationId="{D9044CB2-6734-4A3E-922A-71D1EDDC3D39}"/>
          </ac:grpSpMkLst>
        </pc:grpChg>
        <pc:picChg chg="mod">
          <ac:chgData name="Rosmorduc Vinca" userId="ad80fc01-cf55-4376-a825-a887c8046f05" providerId="ADAL" clId="{0ACCC0B1-5CB0-42D1-9699-BA27384946A1}" dt="2021-08-27T07:58:25.626" v="29" actId="164"/>
          <ac:picMkLst>
            <pc:docMk/>
            <pc:sldMk cId="1184145996" sldId="371"/>
            <ac:picMk id="7" creationId="{CBA2C7CE-58B0-455F-BE51-FDAD4B88D023}"/>
          </ac:picMkLst>
        </pc:picChg>
        <pc:picChg chg="mod">
          <ac:chgData name="Rosmorduc Vinca" userId="ad80fc01-cf55-4376-a825-a887c8046f05" providerId="ADAL" clId="{0ACCC0B1-5CB0-42D1-9699-BA27384946A1}" dt="2021-08-27T07:58:21.113" v="28" actId="164"/>
          <ac:picMkLst>
            <pc:docMk/>
            <pc:sldMk cId="1184145996" sldId="371"/>
            <ac:picMk id="8" creationId="{7A9A74CC-C471-40C8-AB6A-5F147DA16422}"/>
          </ac:picMkLst>
        </pc:picChg>
      </pc:sldChg>
      <pc:sldChg chg="addSp modSp mod">
        <pc:chgData name="Rosmorduc Vinca" userId="ad80fc01-cf55-4376-a825-a887c8046f05" providerId="ADAL" clId="{0ACCC0B1-5CB0-42D1-9699-BA27384946A1}" dt="2021-08-27T07:59:13.085" v="52" actId="1037"/>
        <pc:sldMkLst>
          <pc:docMk/>
          <pc:sldMk cId="3192978404" sldId="372"/>
        </pc:sldMkLst>
        <pc:spChg chg="mod">
          <ac:chgData name="Rosmorduc Vinca" userId="ad80fc01-cf55-4376-a825-a887c8046f05" providerId="ADAL" clId="{0ACCC0B1-5CB0-42D1-9699-BA27384946A1}" dt="2021-08-27T07:58:39.213" v="33" actId="14100"/>
          <ac:spMkLst>
            <pc:docMk/>
            <pc:sldMk cId="3192978404" sldId="372"/>
            <ac:spMk id="3" creationId="{663DBD8E-07E6-412D-A4B3-CAAB86FCBA07}"/>
          </ac:spMkLst>
        </pc:spChg>
        <pc:spChg chg="mod">
          <ac:chgData name="Rosmorduc Vinca" userId="ad80fc01-cf55-4376-a825-a887c8046f05" providerId="ADAL" clId="{0ACCC0B1-5CB0-42D1-9699-BA27384946A1}" dt="2021-08-27T07:58:48.745" v="34" actId="164"/>
          <ac:spMkLst>
            <pc:docMk/>
            <pc:sldMk cId="3192978404" sldId="372"/>
            <ac:spMk id="6" creationId="{D0321F32-64E3-4AE4-966C-8B51CEED722C}"/>
          </ac:spMkLst>
        </pc:spChg>
        <pc:spChg chg="mod">
          <ac:chgData name="Rosmorduc Vinca" userId="ad80fc01-cf55-4376-a825-a887c8046f05" providerId="ADAL" clId="{0ACCC0B1-5CB0-42D1-9699-BA27384946A1}" dt="2021-08-27T07:59:09.373" v="40" actId="164"/>
          <ac:spMkLst>
            <pc:docMk/>
            <pc:sldMk cId="3192978404" sldId="372"/>
            <ac:spMk id="7" creationId="{C50F56D8-7DE2-4C8C-8CA1-670991BCDCFD}"/>
          </ac:spMkLst>
        </pc:spChg>
        <pc:grpChg chg="add mod">
          <ac:chgData name="Rosmorduc Vinca" userId="ad80fc01-cf55-4376-a825-a887c8046f05" providerId="ADAL" clId="{0ACCC0B1-5CB0-42D1-9699-BA27384946A1}" dt="2021-08-27T07:58:56.047" v="36" actId="1076"/>
          <ac:grpSpMkLst>
            <pc:docMk/>
            <pc:sldMk cId="3192978404" sldId="372"/>
            <ac:grpSpMk id="8" creationId="{E5845CE7-D1DE-48A2-B9AC-7E5DBC1D505A}"/>
          </ac:grpSpMkLst>
        </pc:grpChg>
        <pc:grpChg chg="add mod">
          <ac:chgData name="Rosmorduc Vinca" userId="ad80fc01-cf55-4376-a825-a887c8046f05" providerId="ADAL" clId="{0ACCC0B1-5CB0-42D1-9699-BA27384946A1}" dt="2021-08-27T07:59:13.085" v="52" actId="1037"/>
          <ac:grpSpMkLst>
            <pc:docMk/>
            <pc:sldMk cId="3192978404" sldId="372"/>
            <ac:grpSpMk id="9" creationId="{24FBC4F3-9EF8-401A-8D58-C5BD48DC7EAA}"/>
          </ac:grpSpMkLst>
        </pc:grpChg>
        <pc:picChg chg="mod">
          <ac:chgData name="Rosmorduc Vinca" userId="ad80fc01-cf55-4376-a825-a887c8046f05" providerId="ADAL" clId="{0ACCC0B1-5CB0-42D1-9699-BA27384946A1}" dt="2021-08-27T07:59:09.373" v="40" actId="164"/>
          <ac:picMkLst>
            <pc:docMk/>
            <pc:sldMk cId="3192978404" sldId="372"/>
            <ac:picMk id="4" creationId="{98C6B9B7-8282-49B4-AA7E-E9B44F4164D0}"/>
          </ac:picMkLst>
        </pc:picChg>
        <pc:picChg chg="mod">
          <ac:chgData name="Rosmorduc Vinca" userId="ad80fc01-cf55-4376-a825-a887c8046f05" providerId="ADAL" clId="{0ACCC0B1-5CB0-42D1-9699-BA27384946A1}" dt="2021-08-27T07:58:48.745" v="34" actId="164"/>
          <ac:picMkLst>
            <pc:docMk/>
            <pc:sldMk cId="3192978404" sldId="372"/>
            <ac:picMk id="5" creationId="{F2C5B2BE-5DC0-4275-9FA1-544659C86ED0}"/>
          </ac:picMkLst>
        </pc:picChg>
      </pc:sldChg>
      <pc:sldChg chg="addSp modSp mod">
        <pc:chgData name="Rosmorduc Vinca" userId="ad80fc01-cf55-4376-a825-a887c8046f05" providerId="ADAL" clId="{0ACCC0B1-5CB0-42D1-9699-BA27384946A1}" dt="2021-08-27T07:58:02.470" v="23" actId="14100"/>
        <pc:sldMkLst>
          <pc:docMk/>
          <pc:sldMk cId="462555122" sldId="374"/>
        </pc:sldMkLst>
        <pc:spChg chg="mod">
          <ac:chgData name="Rosmorduc Vinca" userId="ad80fc01-cf55-4376-a825-a887c8046f05" providerId="ADAL" clId="{0ACCC0B1-5CB0-42D1-9699-BA27384946A1}" dt="2021-08-27T07:58:02.470" v="23" actId="14100"/>
          <ac:spMkLst>
            <pc:docMk/>
            <pc:sldMk cId="462555122" sldId="374"/>
            <ac:spMk id="3" creationId="{F32EAE48-DFE9-453C-9B4E-850AB3E1A5B8}"/>
          </ac:spMkLst>
        </pc:spChg>
        <pc:spChg chg="mod">
          <ac:chgData name="Rosmorduc Vinca" userId="ad80fc01-cf55-4376-a825-a887c8046f05" providerId="ADAL" clId="{0ACCC0B1-5CB0-42D1-9699-BA27384946A1}" dt="2021-08-27T07:57:20.026" v="15" actId="164"/>
          <ac:spMkLst>
            <pc:docMk/>
            <pc:sldMk cId="462555122" sldId="374"/>
            <ac:spMk id="10" creationId="{ED46EC81-6204-4C7C-A632-8F02F1382E63}"/>
          </ac:spMkLst>
        </pc:spChg>
        <pc:spChg chg="mod">
          <ac:chgData name="Rosmorduc Vinca" userId="ad80fc01-cf55-4376-a825-a887c8046f05" providerId="ADAL" clId="{0ACCC0B1-5CB0-42D1-9699-BA27384946A1}" dt="2021-08-27T07:57:06.892" v="11" actId="164"/>
          <ac:spMkLst>
            <pc:docMk/>
            <pc:sldMk cId="462555122" sldId="374"/>
            <ac:spMk id="11" creationId="{99097B6E-C319-44A6-BBCB-DEDE40BB8D1C}"/>
          </ac:spMkLst>
        </pc:spChg>
        <pc:spChg chg="mod">
          <ac:chgData name="Rosmorduc Vinca" userId="ad80fc01-cf55-4376-a825-a887c8046f05" providerId="ADAL" clId="{0ACCC0B1-5CB0-42D1-9699-BA27384946A1}" dt="2021-08-27T07:56:44.884" v="6" actId="164"/>
          <ac:spMkLst>
            <pc:docMk/>
            <pc:sldMk cId="462555122" sldId="374"/>
            <ac:spMk id="12" creationId="{96B6E8AA-4C07-4E3C-B77A-A5FA94FEE329}"/>
          </ac:spMkLst>
        </pc:spChg>
        <pc:grpChg chg="add mod">
          <ac:chgData name="Rosmorduc Vinca" userId="ad80fc01-cf55-4376-a825-a887c8046f05" providerId="ADAL" clId="{0ACCC0B1-5CB0-42D1-9699-BA27384946A1}" dt="2021-08-27T07:57:24.651" v="17" actId="1076"/>
          <ac:grpSpMkLst>
            <pc:docMk/>
            <pc:sldMk cId="462555122" sldId="374"/>
            <ac:grpSpMk id="4" creationId="{6BCC0CAD-7490-4AD6-8025-4144A7CE217A}"/>
          </ac:grpSpMkLst>
        </pc:grpChg>
        <pc:grpChg chg="add mod">
          <ac:chgData name="Rosmorduc Vinca" userId="ad80fc01-cf55-4376-a825-a887c8046f05" providerId="ADAL" clId="{0ACCC0B1-5CB0-42D1-9699-BA27384946A1}" dt="2021-08-27T07:57:06.892" v="11" actId="164"/>
          <ac:grpSpMkLst>
            <pc:docMk/>
            <pc:sldMk cId="462555122" sldId="374"/>
            <ac:grpSpMk id="6" creationId="{CBCB608C-33A7-416B-8DF3-E78CF84CEA0A}"/>
          </ac:grpSpMkLst>
        </pc:grpChg>
        <pc:grpChg chg="add mod">
          <ac:chgData name="Rosmorduc Vinca" userId="ad80fc01-cf55-4376-a825-a887c8046f05" providerId="ADAL" clId="{0ACCC0B1-5CB0-42D1-9699-BA27384946A1}" dt="2021-08-27T07:57:20.026" v="15" actId="164"/>
          <ac:grpSpMkLst>
            <pc:docMk/>
            <pc:sldMk cId="462555122" sldId="374"/>
            <ac:grpSpMk id="8" creationId="{A37886DF-AEA0-4DD3-93E8-8B0A9508AF66}"/>
          </ac:grpSpMkLst>
        </pc:grpChg>
        <pc:picChg chg="mod">
          <ac:chgData name="Rosmorduc Vinca" userId="ad80fc01-cf55-4376-a825-a887c8046f05" providerId="ADAL" clId="{0ACCC0B1-5CB0-42D1-9699-BA27384946A1}" dt="2021-08-27T07:57:06.892" v="11" actId="164"/>
          <ac:picMkLst>
            <pc:docMk/>
            <pc:sldMk cId="462555122" sldId="374"/>
            <ac:picMk id="5" creationId="{9BCBB136-8F89-4C3E-9265-4258075C643F}"/>
          </ac:picMkLst>
        </pc:picChg>
        <pc:picChg chg="mod">
          <ac:chgData name="Rosmorduc Vinca" userId="ad80fc01-cf55-4376-a825-a887c8046f05" providerId="ADAL" clId="{0ACCC0B1-5CB0-42D1-9699-BA27384946A1}" dt="2021-08-27T07:57:20.026" v="15" actId="164"/>
          <ac:picMkLst>
            <pc:docMk/>
            <pc:sldMk cId="462555122" sldId="374"/>
            <ac:picMk id="7" creationId="{EEABC9FE-B0DC-45B6-AD6D-929A4BB7E58E}"/>
          </ac:picMkLst>
        </pc:picChg>
        <pc:picChg chg="mod">
          <ac:chgData name="Rosmorduc Vinca" userId="ad80fc01-cf55-4376-a825-a887c8046f05" providerId="ADAL" clId="{0ACCC0B1-5CB0-42D1-9699-BA27384946A1}" dt="2021-08-27T07:56:44.884" v="6" actId="164"/>
          <ac:picMkLst>
            <pc:docMk/>
            <pc:sldMk cId="462555122" sldId="374"/>
            <ac:picMk id="9" creationId="{024B411A-95A9-4D1D-8967-DC549AC9BC16}"/>
          </ac:picMkLst>
        </pc:picChg>
      </pc:sldChg>
      <pc:sldChg chg="addSp modSp mod">
        <pc:chgData name="Rosmorduc Vinca" userId="ad80fc01-cf55-4376-a825-a887c8046f05" providerId="ADAL" clId="{0ACCC0B1-5CB0-42D1-9699-BA27384946A1}" dt="2021-08-27T14:27:02.367" v="879" actId="20577"/>
        <pc:sldMkLst>
          <pc:docMk/>
          <pc:sldMk cId="1074696204" sldId="378"/>
        </pc:sldMkLst>
        <pc:spChg chg="mod">
          <ac:chgData name="Rosmorduc Vinca" userId="ad80fc01-cf55-4376-a825-a887c8046f05" providerId="ADAL" clId="{0ACCC0B1-5CB0-42D1-9699-BA27384946A1}" dt="2021-08-27T14:26:21.703" v="871" actId="14100"/>
          <ac:spMkLst>
            <pc:docMk/>
            <pc:sldMk cId="1074696204" sldId="378"/>
            <ac:spMk id="3" creationId="{548FEE9E-4F86-46EF-9CC1-CAD7DF55E22F}"/>
          </ac:spMkLst>
        </pc:spChg>
        <pc:spChg chg="mod">
          <ac:chgData name="Rosmorduc Vinca" userId="ad80fc01-cf55-4376-a825-a887c8046f05" providerId="ADAL" clId="{0ACCC0B1-5CB0-42D1-9699-BA27384946A1}" dt="2021-08-27T08:01:19.504" v="66" actId="164"/>
          <ac:spMkLst>
            <pc:docMk/>
            <pc:sldMk cId="1074696204" sldId="378"/>
            <ac:spMk id="6" creationId="{3549C25F-8B5D-46C2-931C-1E1B65986790}"/>
          </ac:spMkLst>
        </pc:spChg>
        <pc:spChg chg="add mod">
          <ac:chgData name="Rosmorduc Vinca" userId="ad80fc01-cf55-4376-a825-a887c8046f05" providerId="ADAL" clId="{0ACCC0B1-5CB0-42D1-9699-BA27384946A1}" dt="2021-08-27T14:27:02.367" v="879" actId="20577"/>
          <ac:spMkLst>
            <pc:docMk/>
            <pc:sldMk cId="1074696204" sldId="378"/>
            <ac:spMk id="9" creationId="{EFCDEA89-4441-47E6-B85A-651F892F9D22}"/>
          </ac:spMkLst>
        </pc:spChg>
        <pc:grpChg chg="add mod">
          <ac:chgData name="Rosmorduc Vinca" userId="ad80fc01-cf55-4376-a825-a887c8046f05" providerId="ADAL" clId="{0ACCC0B1-5CB0-42D1-9699-BA27384946A1}" dt="2021-08-27T14:26:16.254" v="870" actId="1076"/>
          <ac:grpSpMkLst>
            <pc:docMk/>
            <pc:sldMk cId="1074696204" sldId="378"/>
            <ac:grpSpMk id="4" creationId="{BD32C1FA-388C-4902-9A3D-4591F7C10921}"/>
          </ac:grpSpMkLst>
        </pc:grpChg>
        <pc:picChg chg="mod">
          <ac:chgData name="Rosmorduc Vinca" userId="ad80fc01-cf55-4376-a825-a887c8046f05" providerId="ADAL" clId="{0ACCC0B1-5CB0-42D1-9699-BA27384946A1}" dt="2021-08-27T08:01:19.504" v="66" actId="164"/>
          <ac:picMkLst>
            <pc:docMk/>
            <pc:sldMk cId="1074696204" sldId="378"/>
            <ac:picMk id="5" creationId="{F7408F81-3138-4C44-8836-6B881FA795D5}"/>
          </ac:picMkLst>
        </pc:picChg>
        <pc:picChg chg="add mod">
          <ac:chgData name="Rosmorduc Vinca" userId="ad80fc01-cf55-4376-a825-a887c8046f05" providerId="ADAL" clId="{0ACCC0B1-5CB0-42D1-9699-BA27384946A1}" dt="2021-08-27T14:26:08.189" v="868" actId="1076"/>
          <ac:picMkLst>
            <pc:docMk/>
            <pc:sldMk cId="1074696204" sldId="378"/>
            <ac:picMk id="8" creationId="{2BCE942D-5663-46D5-9F0E-8E444D5B1418}"/>
          </ac:picMkLst>
        </pc:picChg>
      </pc:sldChg>
      <pc:sldChg chg="addSp modSp mod modNotesTx">
        <pc:chgData name="Rosmorduc Vinca" userId="ad80fc01-cf55-4376-a825-a887c8046f05" providerId="ADAL" clId="{0ACCC0B1-5CB0-42D1-9699-BA27384946A1}" dt="2021-08-27T15:07:49.742" v="997" actId="1076"/>
        <pc:sldMkLst>
          <pc:docMk/>
          <pc:sldMk cId="202270096" sldId="381"/>
        </pc:sldMkLst>
        <pc:spChg chg="add mod">
          <ac:chgData name="Rosmorduc Vinca" userId="ad80fc01-cf55-4376-a825-a887c8046f05" providerId="ADAL" clId="{0ACCC0B1-5CB0-42D1-9699-BA27384946A1}" dt="2021-08-27T12:24:15.630" v="320" actId="20577"/>
          <ac:spMkLst>
            <pc:docMk/>
            <pc:sldMk cId="202270096" sldId="381"/>
            <ac:spMk id="3" creationId="{C962F993-92F9-4984-932D-672EDAED2AAF}"/>
          </ac:spMkLst>
        </pc:spChg>
        <pc:picChg chg="add mod">
          <ac:chgData name="Rosmorduc Vinca" userId="ad80fc01-cf55-4376-a825-a887c8046f05" providerId="ADAL" clId="{0ACCC0B1-5CB0-42D1-9699-BA27384946A1}" dt="2021-08-27T15:07:49.742" v="997" actId="1076"/>
          <ac:picMkLst>
            <pc:docMk/>
            <pc:sldMk cId="202270096" sldId="381"/>
            <ac:picMk id="5" creationId="{235DF5D3-FDF5-4C0C-9506-A10F9E21B7C5}"/>
          </ac:picMkLst>
        </pc:picChg>
      </pc:sldChg>
      <pc:sldChg chg="modSp mod">
        <pc:chgData name="Rosmorduc Vinca" userId="ad80fc01-cf55-4376-a825-a887c8046f05" providerId="ADAL" clId="{0ACCC0B1-5CB0-42D1-9699-BA27384946A1}" dt="2021-08-27T12:31:43.461" v="507" actId="5793"/>
        <pc:sldMkLst>
          <pc:docMk/>
          <pc:sldMk cId="3922218729" sldId="384"/>
        </pc:sldMkLst>
        <pc:spChg chg="mod">
          <ac:chgData name="Rosmorduc Vinca" userId="ad80fc01-cf55-4376-a825-a887c8046f05" providerId="ADAL" clId="{0ACCC0B1-5CB0-42D1-9699-BA27384946A1}" dt="2021-08-27T12:31:43.461" v="507" actId="5793"/>
          <ac:spMkLst>
            <pc:docMk/>
            <pc:sldMk cId="3922218729" sldId="384"/>
            <ac:spMk id="3" creationId="{EF0CF51D-625F-4D9B-AA1F-28F4942D0199}"/>
          </ac:spMkLst>
        </pc:spChg>
      </pc:sldChg>
      <pc:sldChg chg="del">
        <pc:chgData name="Rosmorduc Vinca" userId="ad80fc01-cf55-4376-a825-a887c8046f05" providerId="ADAL" clId="{0ACCC0B1-5CB0-42D1-9699-BA27384946A1}" dt="2021-08-27T12:24:59.790" v="338" actId="47"/>
        <pc:sldMkLst>
          <pc:docMk/>
          <pc:sldMk cId="1217232906" sldId="385"/>
        </pc:sldMkLst>
      </pc:sldChg>
      <pc:sldChg chg="delSp del mod">
        <pc:chgData name="Rosmorduc Vinca" userId="ad80fc01-cf55-4376-a825-a887c8046f05" providerId="ADAL" clId="{0ACCC0B1-5CB0-42D1-9699-BA27384946A1}" dt="2021-08-27T13:07:49.121" v="543" actId="47"/>
        <pc:sldMkLst>
          <pc:docMk/>
          <pc:sldMk cId="1165084649" sldId="388"/>
        </pc:sldMkLst>
        <pc:picChg chg="del">
          <ac:chgData name="Rosmorduc Vinca" userId="ad80fc01-cf55-4376-a825-a887c8046f05" providerId="ADAL" clId="{0ACCC0B1-5CB0-42D1-9699-BA27384946A1}" dt="2021-08-27T13:07:35.901" v="538" actId="21"/>
          <ac:picMkLst>
            <pc:docMk/>
            <pc:sldMk cId="1165084649" sldId="388"/>
            <ac:picMk id="4" creationId="{089C7985-CD37-47E0-ADB4-87FC49E29452}"/>
          </ac:picMkLst>
        </pc:picChg>
      </pc:sldChg>
      <pc:sldChg chg="addSp modSp mod">
        <pc:chgData name="Rosmorduc Vinca" userId="ad80fc01-cf55-4376-a825-a887c8046f05" providerId="ADAL" clId="{0ACCC0B1-5CB0-42D1-9699-BA27384946A1}" dt="2021-08-27T13:08:19.660" v="547" actId="164"/>
        <pc:sldMkLst>
          <pc:docMk/>
          <pc:sldMk cId="2470984274" sldId="389"/>
        </pc:sldMkLst>
        <pc:spChg chg="mod">
          <ac:chgData name="Rosmorduc Vinca" userId="ad80fc01-cf55-4376-a825-a887c8046f05" providerId="ADAL" clId="{0ACCC0B1-5CB0-42D1-9699-BA27384946A1}" dt="2021-08-27T13:08:12.637" v="545" actId="164"/>
          <ac:spMkLst>
            <pc:docMk/>
            <pc:sldMk cId="2470984274" sldId="389"/>
            <ac:spMk id="5" creationId="{1CA77F1B-8283-43C9-9BCE-49444DE76710}"/>
          </ac:spMkLst>
        </pc:spChg>
        <pc:spChg chg="mod">
          <ac:chgData name="Rosmorduc Vinca" userId="ad80fc01-cf55-4376-a825-a887c8046f05" providerId="ADAL" clId="{0ACCC0B1-5CB0-42D1-9699-BA27384946A1}" dt="2021-08-27T13:08:19.660" v="547" actId="164"/>
          <ac:spMkLst>
            <pc:docMk/>
            <pc:sldMk cId="2470984274" sldId="389"/>
            <ac:spMk id="6" creationId="{672049E0-E4C9-4285-A904-9EF5017F2146}"/>
          </ac:spMkLst>
        </pc:spChg>
        <pc:grpChg chg="add mod">
          <ac:chgData name="Rosmorduc Vinca" userId="ad80fc01-cf55-4376-a825-a887c8046f05" providerId="ADAL" clId="{0ACCC0B1-5CB0-42D1-9699-BA27384946A1}" dt="2021-08-27T13:08:12.637" v="545" actId="164"/>
          <ac:grpSpMkLst>
            <pc:docMk/>
            <pc:sldMk cId="2470984274" sldId="389"/>
            <ac:grpSpMk id="3" creationId="{5629B084-5B40-46CC-B601-678909B35139}"/>
          </ac:grpSpMkLst>
        </pc:grpChg>
        <pc:grpChg chg="add mod">
          <ac:chgData name="Rosmorduc Vinca" userId="ad80fc01-cf55-4376-a825-a887c8046f05" providerId="ADAL" clId="{0ACCC0B1-5CB0-42D1-9699-BA27384946A1}" dt="2021-08-27T13:08:19.660" v="547" actId="164"/>
          <ac:grpSpMkLst>
            <pc:docMk/>
            <pc:sldMk cId="2470984274" sldId="389"/>
            <ac:grpSpMk id="4" creationId="{959022C3-6B26-4519-A204-18F497E6D8B5}"/>
          </ac:grpSpMkLst>
        </pc:grpChg>
        <pc:picChg chg="mod">
          <ac:chgData name="Rosmorduc Vinca" userId="ad80fc01-cf55-4376-a825-a887c8046f05" providerId="ADAL" clId="{0ACCC0B1-5CB0-42D1-9699-BA27384946A1}" dt="2021-08-27T13:08:19.660" v="547" actId="164"/>
          <ac:picMkLst>
            <pc:docMk/>
            <pc:sldMk cId="2470984274" sldId="389"/>
            <ac:picMk id="15" creationId="{4DBC0361-3904-4328-835B-66A3368D31BB}"/>
          </ac:picMkLst>
        </pc:picChg>
        <pc:picChg chg="mod">
          <ac:chgData name="Rosmorduc Vinca" userId="ad80fc01-cf55-4376-a825-a887c8046f05" providerId="ADAL" clId="{0ACCC0B1-5CB0-42D1-9699-BA27384946A1}" dt="2021-08-27T13:08:12.637" v="545" actId="164"/>
          <ac:picMkLst>
            <pc:docMk/>
            <pc:sldMk cId="2470984274" sldId="389"/>
            <ac:picMk id="17" creationId="{289DC013-7FB2-494E-986A-72823ADFF5FE}"/>
          </ac:picMkLst>
        </pc:picChg>
      </pc:sldChg>
      <pc:sldChg chg="modSp add mod">
        <pc:chgData name="Rosmorduc Vinca" userId="ad80fc01-cf55-4376-a825-a887c8046f05" providerId="ADAL" clId="{0ACCC0B1-5CB0-42D1-9699-BA27384946A1}" dt="2021-08-27T12:32:04.059" v="526" actId="20577"/>
        <pc:sldMkLst>
          <pc:docMk/>
          <pc:sldMk cId="4024311149" sldId="390"/>
        </pc:sldMkLst>
        <pc:spChg chg="mod">
          <ac:chgData name="Rosmorduc Vinca" userId="ad80fc01-cf55-4376-a825-a887c8046f05" providerId="ADAL" clId="{0ACCC0B1-5CB0-42D1-9699-BA27384946A1}" dt="2021-08-27T12:32:04.059" v="526" actId="20577"/>
          <ac:spMkLst>
            <pc:docMk/>
            <pc:sldMk cId="4024311149" sldId="390"/>
            <ac:spMk id="2" creationId="{18D5211A-DF7C-471F-A5EF-D3597C20D801}"/>
          </ac:spMkLst>
        </pc:spChg>
        <pc:spChg chg="mod">
          <ac:chgData name="Rosmorduc Vinca" userId="ad80fc01-cf55-4376-a825-a887c8046f05" providerId="ADAL" clId="{0ACCC0B1-5CB0-42D1-9699-BA27384946A1}" dt="2021-08-27T12:23:39.352" v="271" actId="20577"/>
          <ac:spMkLst>
            <pc:docMk/>
            <pc:sldMk cId="4024311149" sldId="390"/>
            <ac:spMk id="3" creationId="{C962F993-92F9-4984-932D-672EDAED2AAF}"/>
          </ac:spMkLst>
        </pc:spChg>
      </pc:sldChg>
      <pc:sldChg chg="addSp delSp modSp new mod">
        <pc:chgData name="Rosmorduc Vinca" userId="ad80fc01-cf55-4376-a825-a887c8046f05" providerId="ADAL" clId="{0ACCC0B1-5CB0-42D1-9699-BA27384946A1}" dt="2021-08-27T14:39:30.605" v="992" actId="21"/>
        <pc:sldMkLst>
          <pc:docMk/>
          <pc:sldMk cId="2349362153" sldId="391"/>
        </pc:sldMkLst>
        <pc:picChg chg="add del mod">
          <ac:chgData name="Rosmorduc Vinca" userId="ad80fc01-cf55-4376-a825-a887c8046f05" providerId="ADAL" clId="{0ACCC0B1-5CB0-42D1-9699-BA27384946A1}" dt="2021-08-27T14:39:30.605" v="992" actId="21"/>
          <ac:picMkLst>
            <pc:docMk/>
            <pc:sldMk cId="2349362153" sldId="391"/>
            <ac:picMk id="4" creationId="{E48A8D8D-1805-4D86-8270-75EA02F1B7EB}"/>
          </ac:picMkLst>
        </pc:picChg>
      </pc:sldChg>
      <pc:sldChg chg="addSp delSp modSp new mod modClrScheme chgLayout">
        <pc:chgData name="Rosmorduc Vinca" userId="ad80fc01-cf55-4376-a825-a887c8046f05" providerId="ADAL" clId="{0ACCC0B1-5CB0-42D1-9699-BA27384946A1}" dt="2021-08-27T14:27:46.593" v="888" actId="20577"/>
        <pc:sldMkLst>
          <pc:docMk/>
          <pc:sldMk cId="4146131359" sldId="392"/>
        </pc:sldMkLst>
        <pc:spChg chg="del mod ord">
          <ac:chgData name="Rosmorduc Vinca" userId="ad80fc01-cf55-4376-a825-a887c8046f05" providerId="ADAL" clId="{0ACCC0B1-5CB0-42D1-9699-BA27384946A1}" dt="2021-08-27T14:02:39.495" v="773" actId="700"/>
          <ac:spMkLst>
            <pc:docMk/>
            <pc:sldMk cId="4146131359" sldId="392"/>
            <ac:spMk id="2" creationId="{D892B014-631F-4A3E-AB63-080476494F09}"/>
          </ac:spMkLst>
        </pc:spChg>
        <pc:spChg chg="del mod ord">
          <ac:chgData name="Rosmorduc Vinca" userId="ad80fc01-cf55-4376-a825-a887c8046f05" providerId="ADAL" clId="{0ACCC0B1-5CB0-42D1-9699-BA27384946A1}" dt="2021-08-27T14:02:39.495" v="773" actId="700"/>
          <ac:spMkLst>
            <pc:docMk/>
            <pc:sldMk cId="4146131359" sldId="392"/>
            <ac:spMk id="3" creationId="{4F38129E-7157-420C-B154-E4EB98930BB1}"/>
          </ac:spMkLst>
        </pc:spChg>
        <pc:spChg chg="add mod ord">
          <ac:chgData name="Rosmorduc Vinca" userId="ad80fc01-cf55-4376-a825-a887c8046f05" providerId="ADAL" clId="{0ACCC0B1-5CB0-42D1-9699-BA27384946A1}" dt="2021-08-27T14:03:40.676" v="861" actId="20577"/>
          <ac:spMkLst>
            <pc:docMk/>
            <pc:sldMk cId="4146131359" sldId="392"/>
            <ac:spMk id="4" creationId="{3A1CCE8D-84B6-4D58-8DF6-D862B23ACFD3}"/>
          </ac:spMkLst>
        </pc:spChg>
        <pc:spChg chg="add mod ord">
          <ac:chgData name="Rosmorduc Vinca" userId="ad80fc01-cf55-4376-a825-a887c8046f05" providerId="ADAL" clId="{0ACCC0B1-5CB0-42D1-9699-BA27384946A1}" dt="2021-08-27T14:02:39.495" v="773" actId="700"/>
          <ac:spMkLst>
            <pc:docMk/>
            <pc:sldMk cId="4146131359" sldId="392"/>
            <ac:spMk id="5" creationId="{60B7EB6B-769E-406C-AC3E-5B21743557ED}"/>
          </ac:spMkLst>
        </pc:spChg>
        <pc:spChg chg="add del">
          <ac:chgData name="Rosmorduc Vinca" userId="ad80fc01-cf55-4376-a825-a887c8046f05" providerId="ADAL" clId="{0ACCC0B1-5CB0-42D1-9699-BA27384946A1}" dt="2021-08-27T14:27:15.409" v="881" actId="478"/>
          <ac:spMkLst>
            <pc:docMk/>
            <pc:sldMk cId="4146131359" sldId="392"/>
            <ac:spMk id="9" creationId="{FE24BB5A-8C8D-4587-8443-679C737ECA56}"/>
          </ac:spMkLst>
        </pc:spChg>
        <pc:spChg chg="add mod">
          <ac:chgData name="Rosmorduc Vinca" userId="ad80fc01-cf55-4376-a825-a887c8046f05" providerId="ADAL" clId="{0ACCC0B1-5CB0-42D1-9699-BA27384946A1}" dt="2021-08-27T14:27:46.593" v="888" actId="20577"/>
          <ac:spMkLst>
            <pc:docMk/>
            <pc:sldMk cId="4146131359" sldId="392"/>
            <ac:spMk id="10" creationId="{DD804A72-8548-42B2-B223-D339296B53E2}"/>
          </ac:spMkLst>
        </pc:spChg>
        <pc:picChg chg="add mod ord">
          <ac:chgData name="Rosmorduc Vinca" userId="ad80fc01-cf55-4376-a825-a887c8046f05" providerId="ADAL" clId="{0ACCC0B1-5CB0-42D1-9699-BA27384946A1}" dt="2021-08-27T14:25:44.298" v="864" actId="167"/>
          <ac:picMkLst>
            <pc:docMk/>
            <pc:sldMk cId="4146131359" sldId="392"/>
            <ac:picMk id="7" creationId="{D3A599EF-5245-44D8-A8F6-5CEF9D2065F2}"/>
          </ac:picMkLst>
        </pc:picChg>
      </pc:sldChg>
      <pc:sldChg chg="modSp new mod">
        <pc:chgData name="Rosmorduc Vinca" userId="ad80fc01-cf55-4376-a825-a887c8046f05" providerId="ADAL" clId="{0ACCC0B1-5CB0-42D1-9699-BA27384946A1}" dt="2021-08-27T14:30:00.540" v="977" actId="20577"/>
        <pc:sldMkLst>
          <pc:docMk/>
          <pc:sldMk cId="1015967802" sldId="393"/>
        </pc:sldMkLst>
        <pc:spChg chg="mod">
          <ac:chgData name="Rosmorduc Vinca" userId="ad80fc01-cf55-4376-a825-a887c8046f05" providerId="ADAL" clId="{0ACCC0B1-5CB0-42D1-9699-BA27384946A1}" dt="2021-08-27T14:30:00.540" v="977" actId="20577"/>
          <ac:spMkLst>
            <pc:docMk/>
            <pc:sldMk cId="1015967802" sldId="393"/>
            <ac:spMk id="2" creationId="{4A452FD8-C8A9-4336-B044-42C4244E16AE}"/>
          </ac:spMkLst>
        </pc:spChg>
      </pc:sldChg>
      <pc:sldChg chg="addSp delSp modSp new mod">
        <pc:chgData name="Rosmorduc Vinca" userId="ad80fc01-cf55-4376-a825-a887c8046f05" providerId="ADAL" clId="{0ACCC0B1-5CB0-42D1-9699-BA27384946A1}" dt="2021-08-27T14:34:59.706" v="983" actId="1076"/>
        <pc:sldMkLst>
          <pc:docMk/>
          <pc:sldMk cId="599806290" sldId="394"/>
        </pc:sldMkLst>
        <pc:spChg chg="del">
          <ac:chgData name="Rosmorduc Vinca" userId="ad80fc01-cf55-4376-a825-a887c8046f05" providerId="ADAL" clId="{0ACCC0B1-5CB0-42D1-9699-BA27384946A1}" dt="2021-08-27T14:34:47.280" v="980"/>
          <ac:spMkLst>
            <pc:docMk/>
            <pc:sldMk cId="599806290" sldId="394"/>
            <ac:spMk id="3" creationId="{796F60ED-9520-4D27-AE75-5FA02C84D36A}"/>
          </ac:spMkLst>
        </pc:spChg>
        <pc:picChg chg="add mod ord">
          <ac:chgData name="Rosmorduc Vinca" userId="ad80fc01-cf55-4376-a825-a887c8046f05" providerId="ADAL" clId="{0ACCC0B1-5CB0-42D1-9699-BA27384946A1}" dt="2021-08-27T14:34:59.706" v="983" actId="1076"/>
          <ac:picMkLst>
            <pc:docMk/>
            <pc:sldMk cId="599806290" sldId="394"/>
            <ac:picMk id="5" creationId="{2E28FE7E-869A-4C91-B076-FD9CCCE4F41D}"/>
          </ac:picMkLst>
        </pc:picChg>
      </pc:sldChg>
      <pc:sldChg chg="addSp delSp modSp new mod">
        <pc:chgData name="Rosmorduc Vinca" userId="ad80fc01-cf55-4376-a825-a887c8046f05" providerId="ADAL" clId="{0ACCC0B1-5CB0-42D1-9699-BA27384946A1}" dt="2021-08-27T14:36:53.961" v="986"/>
        <pc:sldMkLst>
          <pc:docMk/>
          <pc:sldMk cId="97603277" sldId="395"/>
        </pc:sldMkLst>
        <pc:spChg chg="del">
          <ac:chgData name="Rosmorduc Vinca" userId="ad80fc01-cf55-4376-a825-a887c8046f05" providerId="ADAL" clId="{0ACCC0B1-5CB0-42D1-9699-BA27384946A1}" dt="2021-08-27T14:36:53.961" v="986"/>
          <ac:spMkLst>
            <pc:docMk/>
            <pc:sldMk cId="97603277" sldId="395"/>
            <ac:spMk id="3" creationId="{F86A6782-F62B-4FC3-9BB0-619BA834E727}"/>
          </ac:spMkLst>
        </pc:spChg>
        <pc:picChg chg="add mod ord">
          <ac:chgData name="Rosmorduc Vinca" userId="ad80fc01-cf55-4376-a825-a887c8046f05" providerId="ADAL" clId="{0ACCC0B1-5CB0-42D1-9699-BA27384946A1}" dt="2021-08-27T14:36:53.961" v="986"/>
          <ac:picMkLst>
            <pc:docMk/>
            <pc:sldMk cId="97603277" sldId="395"/>
            <ac:picMk id="5" creationId="{59970F8E-3600-4CAD-BF53-89A2D1341CAE}"/>
          </ac:picMkLst>
        </pc:picChg>
      </pc:sldChg>
      <pc:sldChg chg="addSp modSp new mod">
        <pc:chgData name="Rosmorduc Vinca" userId="ad80fc01-cf55-4376-a825-a887c8046f05" providerId="ADAL" clId="{0ACCC0B1-5CB0-42D1-9699-BA27384946A1}" dt="2021-08-27T14:40:13.737" v="996"/>
        <pc:sldMkLst>
          <pc:docMk/>
          <pc:sldMk cId="1341479347" sldId="396"/>
        </pc:sldMkLst>
        <pc:picChg chg="add mod">
          <ac:chgData name="Rosmorduc Vinca" userId="ad80fc01-cf55-4376-a825-a887c8046f05" providerId="ADAL" clId="{0ACCC0B1-5CB0-42D1-9699-BA27384946A1}" dt="2021-08-27T14:40:13.737" v="996"/>
          <ac:picMkLst>
            <pc:docMk/>
            <pc:sldMk cId="1341479347" sldId="396"/>
            <ac:picMk id="4" creationId="{5BCF5C80-4A49-4736-9CDC-268B948CCAEC}"/>
          </ac:picMkLst>
        </pc:picChg>
      </pc:sldChg>
    </pc:docChg>
  </pc:docChgLst>
  <pc:docChgLst>
    <pc:chgData name="Rosmorduc Vinca" userId="ad80fc01-cf55-4376-a825-a887c8046f05" providerId="ADAL" clId="{8C2503F3-5CF9-4767-9A38-6ACAA7A37193}"/>
    <pc:docChg chg="undo custSel delSld modSld sldOrd">
      <pc:chgData name="Rosmorduc Vinca" userId="ad80fc01-cf55-4376-a825-a887c8046f05" providerId="ADAL" clId="{8C2503F3-5CF9-4767-9A38-6ACAA7A37193}" dt="2021-08-26T13:57:57.906" v="725" actId="20577"/>
      <pc:docMkLst>
        <pc:docMk/>
      </pc:docMkLst>
      <pc:sldChg chg="del">
        <pc:chgData name="Rosmorduc Vinca" userId="ad80fc01-cf55-4376-a825-a887c8046f05" providerId="ADAL" clId="{8C2503F3-5CF9-4767-9A38-6ACAA7A37193}" dt="2021-08-26T13:42:47.547" v="635" actId="47"/>
        <pc:sldMkLst>
          <pc:docMk/>
          <pc:sldMk cId="3767535434" sldId="336"/>
        </pc:sldMkLst>
      </pc:sldChg>
      <pc:sldChg chg="del">
        <pc:chgData name="Rosmorduc Vinca" userId="ad80fc01-cf55-4376-a825-a887c8046f05" providerId="ADAL" clId="{8C2503F3-5CF9-4767-9A38-6ACAA7A37193}" dt="2021-08-26T13:42:55.071" v="636" actId="47"/>
        <pc:sldMkLst>
          <pc:docMk/>
          <pc:sldMk cId="2155157403" sldId="354"/>
        </pc:sldMkLst>
      </pc:sldChg>
      <pc:sldChg chg="modSp mod ord">
        <pc:chgData name="Rosmorduc Vinca" userId="ad80fc01-cf55-4376-a825-a887c8046f05" providerId="ADAL" clId="{8C2503F3-5CF9-4767-9A38-6ACAA7A37193}" dt="2021-08-26T13:37:20.683" v="620" actId="1076"/>
        <pc:sldMkLst>
          <pc:docMk/>
          <pc:sldMk cId="282809392" sldId="361"/>
        </pc:sldMkLst>
        <pc:spChg chg="mod">
          <ac:chgData name="Rosmorduc Vinca" userId="ad80fc01-cf55-4376-a825-a887c8046f05" providerId="ADAL" clId="{8C2503F3-5CF9-4767-9A38-6ACAA7A37193}" dt="2021-08-26T13:16:20.118" v="106"/>
          <ac:spMkLst>
            <pc:docMk/>
            <pc:sldMk cId="282809392" sldId="361"/>
            <ac:spMk id="36865" creationId="{00000000-0000-0000-0000-000000000000}"/>
          </ac:spMkLst>
        </pc:spChg>
        <pc:spChg chg="mod">
          <ac:chgData name="Rosmorduc Vinca" userId="ad80fc01-cf55-4376-a825-a887c8046f05" providerId="ADAL" clId="{8C2503F3-5CF9-4767-9A38-6ACAA7A37193}" dt="2021-08-26T13:37:00.111" v="618" actId="113"/>
          <ac:spMkLst>
            <pc:docMk/>
            <pc:sldMk cId="282809392" sldId="361"/>
            <ac:spMk id="36875" creationId="{00000000-0000-0000-0000-000000000000}"/>
          </ac:spMkLst>
        </pc:spChg>
        <pc:picChg chg="mod">
          <ac:chgData name="Rosmorduc Vinca" userId="ad80fc01-cf55-4376-a825-a887c8046f05" providerId="ADAL" clId="{8C2503F3-5CF9-4767-9A38-6ACAA7A37193}" dt="2021-08-26T13:16:25.574" v="107" actId="1076"/>
          <ac:picMkLst>
            <pc:docMk/>
            <pc:sldMk cId="282809392" sldId="361"/>
            <ac:picMk id="4" creationId="{ABE2E8BA-9CA4-4303-A194-23FD892FE036}"/>
          </ac:picMkLst>
        </pc:picChg>
        <pc:picChg chg="mod">
          <ac:chgData name="Rosmorduc Vinca" userId="ad80fc01-cf55-4376-a825-a887c8046f05" providerId="ADAL" clId="{8C2503F3-5CF9-4767-9A38-6ACAA7A37193}" dt="2021-08-26T13:37:20.683" v="620" actId="1076"/>
          <ac:picMkLst>
            <pc:docMk/>
            <pc:sldMk cId="282809392" sldId="361"/>
            <ac:picMk id="7" creationId="{FB0C3A7A-0CDF-4428-879B-EC09AFD15598}"/>
          </ac:picMkLst>
        </pc:picChg>
        <pc:picChg chg="mod">
          <ac:chgData name="Rosmorduc Vinca" userId="ad80fc01-cf55-4376-a825-a887c8046f05" providerId="ADAL" clId="{8C2503F3-5CF9-4767-9A38-6ACAA7A37193}" dt="2021-08-26T13:37:20.683" v="620" actId="1076"/>
          <ac:picMkLst>
            <pc:docMk/>
            <pc:sldMk cId="282809392" sldId="361"/>
            <ac:picMk id="8" creationId="{F015947B-F6D2-43F8-9F30-16D4F5B717A6}"/>
          </ac:picMkLst>
        </pc:picChg>
      </pc:sldChg>
      <pc:sldChg chg="addSp modSp mod">
        <pc:chgData name="Rosmorduc Vinca" userId="ad80fc01-cf55-4376-a825-a887c8046f05" providerId="ADAL" clId="{8C2503F3-5CF9-4767-9A38-6ACAA7A37193}" dt="2021-08-26T13:23:45.551" v="366" actId="403"/>
        <pc:sldMkLst>
          <pc:docMk/>
          <pc:sldMk cId="1096520811" sldId="369"/>
        </pc:sldMkLst>
        <pc:spChg chg="add mod">
          <ac:chgData name="Rosmorduc Vinca" userId="ad80fc01-cf55-4376-a825-a887c8046f05" providerId="ADAL" clId="{8C2503F3-5CF9-4767-9A38-6ACAA7A37193}" dt="2021-08-26T13:23:05.713" v="356" actId="20577"/>
          <ac:spMkLst>
            <pc:docMk/>
            <pc:sldMk cId="1096520811" sldId="369"/>
            <ac:spMk id="6" creationId="{5537F103-820B-4ADE-8EC5-FE85A864DA52}"/>
          </ac:spMkLst>
        </pc:spChg>
        <pc:spChg chg="add mod">
          <ac:chgData name="Rosmorduc Vinca" userId="ad80fc01-cf55-4376-a825-a887c8046f05" providerId="ADAL" clId="{8C2503F3-5CF9-4767-9A38-6ACAA7A37193}" dt="2021-08-26T13:23:31.905" v="362" actId="20577"/>
          <ac:spMkLst>
            <pc:docMk/>
            <pc:sldMk cId="1096520811" sldId="369"/>
            <ac:spMk id="8" creationId="{15276D21-3D76-4FD2-95F9-5944676CDC3C}"/>
          </ac:spMkLst>
        </pc:spChg>
        <pc:spChg chg="mod">
          <ac:chgData name="Rosmorduc Vinca" userId="ad80fc01-cf55-4376-a825-a887c8046f05" providerId="ADAL" clId="{8C2503F3-5CF9-4767-9A38-6ACAA7A37193}" dt="2021-08-26T13:23:45.551" v="366" actId="403"/>
          <ac:spMkLst>
            <pc:docMk/>
            <pc:sldMk cId="1096520811" sldId="369"/>
            <ac:spMk id="10" creationId="{3A67DF50-15A6-4313-BAA3-7C6D44A98530}"/>
          </ac:spMkLst>
        </pc:spChg>
      </pc:sldChg>
      <pc:sldChg chg="addSp modSp mod">
        <pc:chgData name="Rosmorduc Vinca" userId="ad80fc01-cf55-4376-a825-a887c8046f05" providerId="ADAL" clId="{8C2503F3-5CF9-4767-9A38-6ACAA7A37193}" dt="2021-08-26T13:48:18.946" v="647" actId="20577"/>
        <pc:sldMkLst>
          <pc:docMk/>
          <pc:sldMk cId="3899884741" sldId="370"/>
        </pc:sldMkLst>
        <pc:spChg chg="add mod">
          <ac:chgData name="Rosmorduc Vinca" userId="ad80fc01-cf55-4376-a825-a887c8046f05" providerId="ADAL" clId="{8C2503F3-5CF9-4767-9A38-6ACAA7A37193}" dt="2021-08-26T13:47:47.165" v="643" actId="20577"/>
          <ac:spMkLst>
            <pc:docMk/>
            <pc:sldMk cId="3899884741" sldId="370"/>
            <ac:spMk id="6" creationId="{39090D85-6332-4342-B4E4-9DCE1FA9F44C}"/>
          </ac:spMkLst>
        </pc:spChg>
        <pc:spChg chg="add mod">
          <ac:chgData name="Rosmorduc Vinca" userId="ad80fc01-cf55-4376-a825-a887c8046f05" providerId="ADAL" clId="{8C2503F3-5CF9-4767-9A38-6ACAA7A37193}" dt="2021-08-26T13:48:18.946" v="647" actId="20577"/>
          <ac:spMkLst>
            <pc:docMk/>
            <pc:sldMk cId="3899884741" sldId="370"/>
            <ac:spMk id="9" creationId="{1D8C37FC-677E-4005-8C9E-D14BB7D350A3}"/>
          </ac:spMkLst>
        </pc:spChg>
      </pc:sldChg>
      <pc:sldChg chg="addSp delSp modSp mod">
        <pc:chgData name="Rosmorduc Vinca" userId="ad80fc01-cf55-4376-a825-a887c8046f05" providerId="ADAL" clId="{8C2503F3-5CF9-4767-9A38-6ACAA7A37193}" dt="2021-08-26T13:53:10.640" v="687" actId="20577"/>
        <pc:sldMkLst>
          <pc:docMk/>
          <pc:sldMk cId="1184145996" sldId="371"/>
        </pc:sldMkLst>
        <pc:spChg chg="add mod">
          <ac:chgData name="Rosmorduc Vinca" userId="ad80fc01-cf55-4376-a825-a887c8046f05" providerId="ADAL" clId="{8C2503F3-5CF9-4767-9A38-6ACAA7A37193}" dt="2021-08-26T13:52:36.572" v="674" actId="20577"/>
          <ac:spMkLst>
            <pc:docMk/>
            <pc:sldMk cId="1184145996" sldId="371"/>
            <ac:spMk id="9" creationId="{456E1335-40C6-4CB4-A109-B824C5C9767E}"/>
          </ac:spMkLst>
        </pc:spChg>
        <pc:spChg chg="add mod">
          <ac:chgData name="Rosmorduc Vinca" userId="ad80fc01-cf55-4376-a825-a887c8046f05" providerId="ADAL" clId="{8C2503F3-5CF9-4767-9A38-6ACAA7A37193}" dt="2021-08-26T13:53:10.640" v="687" actId="20577"/>
          <ac:spMkLst>
            <pc:docMk/>
            <pc:sldMk cId="1184145996" sldId="371"/>
            <ac:spMk id="10" creationId="{6E203DC0-B111-44C9-A51D-8D11A285B1A9}"/>
          </ac:spMkLst>
        </pc:spChg>
        <pc:spChg chg="add del mod">
          <ac:chgData name="Rosmorduc Vinca" userId="ad80fc01-cf55-4376-a825-a887c8046f05" providerId="ADAL" clId="{8C2503F3-5CF9-4767-9A38-6ACAA7A37193}" dt="2021-08-26T13:49:52.105" v="666" actId="478"/>
          <ac:spMkLst>
            <pc:docMk/>
            <pc:sldMk cId="1184145996" sldId="371"/>
            <ac:spMk id="11" creationId="{F61A7459-979B-4378-9FE9-622D07BCCC7F}"/>
          </ac:spMkLst>
        </pc:spChg>
        <pc:picChg chg="add del mod">
          <ac:chgData name="Rosmorduc Vinca" userId="ad80fc01-cf55-4376-a825-a887c8046f05" providerId="ADAL" clId="{8C2503F3-5CF9-4767-9A38-6ACAA7A37193}" dt="2021-08-26T13:49:47.506" v="665" actId="478"/>
          <ac:picMkLst>
            <pc:docMk/>
            <pc:sldMk cId="1184145996" sldId="371"/>
            <ac:picMk id="5" creationId="{DB70AA2D-FA2F-44FD-92F1-3648173BA57B}"/>
          </ac:picMkLst>
        </pc:picChg>
        <pc:picChg chg="add mod">
          <ac:chgData name="Rosmorduc Vinca" userId="ad80fc01-cf55-4376-a825-a887c8046f05" providerId="ADAL" clId="{8C2503F3-5CF9-4767-9A38-6ACAA7A37193}" dt="2021-08-26T13:51:43.008" v="667" actId="1076"/>
          <ac:picMkLst>
            <pc:docMk/>
            <pc:sldMk cId="1184145996" sldId="371"/>
            <ac:picMk id="8" creationId="{7A9A74CC-C471-40C8-AB6A-5F147DA16422}"/>
          </ac:picMkLst>
        </pc:picChg>
      </pc:sldChg>
      <pc:sldChg chg="addSp modSp mod ord">
        <pc:chgData name="Rosmorduc Vinca" userId="ad80fc01-cf55-4376-a825-a887c8046f05" providerId="ADAL" clId="{8C2503F3-5CF9-4767-9A38-6ACAA7A37193}" dt="2021-08-26T13:49:33.562" v="663" actId="20577"/>
        <pc:sldMkLst>
          <pc:docMk/>
          <pc:sldMk cId="3192978404" sldId="372"/>
        </pc:sldMkLst>
        <pc:spChg chg="add mod">
          <ac:chgData name="Rosmorduc Vinca" userId="ad80fc01-cf55-4376-a825-a887c8046f05" providerId="ADAL" clId="{8C2503F3-5CF9-4767-9A38-6ACAA7A37193}" dt="2021-08-26T13:49:33.562" v="663" actId="20577"/>
          <ac:spMkLst>
            <pc:docMk/>
            <pc:sldMk cId="3192978404" sldId="372"/>
            <ac:spMk id="6" creationId="{D0321F32-64E3-4AE4-966C-8B51CEED722C}"/>
          </ac:spMkLst>
        </pc:spChg>
        <pc:spChg chg="add mod">
          <ac:chgData name="Rosmorduc Vinca" userId="ad80fc01-cf55-4376-a825-a887c8046f05" providerId="ADAL" clId="{8C2503F3-5CF9-4767-9A38-6ACAA7A37193}" dt="2021-08-26T13:49:07.811" v="660" actId="1036"/>
          <ac:spMkLst>
            <pc:docMk/>
            <pc:sldMk cId="3192978404" sldId="372"/>
            <ac:spMk id="7" creationId="{C50F56D8-7DE2-4C8C-8CA1-670991BCDCFD}"/>
          </ac:spMkLst>
        </pc:spChg>
      </pc:sldChg>
      <pc:sldChg chg="addSp modSp mod">
        <pc:chgData name="Rosmorduc Vinca" userId="ad80fc01-cf55-4376-a825-a887c8046f05" providerId="ADAL" clId="{8C2503F3-5CF9-4767-9A38-6ACAA7A37193}" dt="2021-08-26T13:55:28.448" v="704" actId="20577"/>
        <pc:sldMkLst>
          <pc:docMk/>
          <pc:sldMk cId="462555122" sldId="374"/>
        </pc:sldMkLst>
        <pc:spChg chg="add mod">
          <ac:chgData name="Rosmorduc Vinca" userId="ad80fc01-cf55-4376-a825-a887c8046f05" providerId="ADAL" clId="{8C2503F3-5CF9-4767-9A38-6ACAA7A37193}" dt="2021-08-26T13:54:10.677" v="695" actId="20577"/>
          <ac:spMkLst>
            <pc:docMk/>
            <pc:sldMk cId="462555122" sldId="374"/>
            <ac:spMk id="10" creationId="{ED46EC81-6204-4C7C-A632-8F02F1382E63}"/>
          </ac:spMkLst>
        </pc:spChg>
        <pc:spChg chg="add mod">
          <ac:chgData name="Rosmorduc Vinca" userId="ad80fc01-cf55-4376-a825-a887c8046f05" providerId="ADAL" clId="{8C2503F3-5CF9-4767-9A38-6ACAA7A37193}" dt="2021-08-26T13:54:29.856" v="699" actId="20577"/>
          <ac:spMkLst>
            <pc:docMk/>
            <pc:sldMk cId="462555122" sldId="374"/>
            <ac:spMk id="11" creationId="{99097B6E-C319-44A6-BBCB-DEDE40BB8D1C}"/>
          </ac:spMkLst>
        </pc:spChg>
        <pc:spChg chg="add mod">
          <ac:chgData name="Rosmorduc Vinca" userId="ad80fc01-cf55-4376-a825-a887c8046f05" providerId="ADAL" clId="{8C2503F3-5CF9-4767-9A38-6ACAA7A37193}" dt="2021-08-26T13:55:28.448" v="704" actId="20577"/>
          <ac:spMkLst>
            <pc:docMk/>
            <pc:sldMk cId="462555122" sldId="374"/>
            <ac:spMk id="12" creationId="{96B6E8AA-4C07-4E3C-B77A-A5FA94FEE329}"/>
          </ac:spMkLst>
        </pc:spChg>
        <pc:picChg chg="add mod">
          <ac:chgData name="Rosmorduc Vinca" userId="ad80fc01-cf55-4376-a825-a887c8046f05" providerId="ADAL" clId="{8C2503F3-5CF9-4767-9A38-6ACAA7A37193}" dt="2021-08-26T13:07:40.074" v="4" actId="14100"/>
          <ac:picMkLst>
            <pc:docMk/>
            <pc:sldMk cId="462555122" sldId="374"/>
            <ac:picMk id="5" creationId="{9BCBB136-8F89-4C3E-9265-4258075C643F}"/>
          </ac:picMkLst>
        </pc:picChg>
        <pc:picChg chg="add mod">
          <ac:chgData name="Rosmorduc Vinca" userId="ad80fc01-cf55-4376-a825-a887c8046f05" providerId="ADAL" clId="{8C2503F3-5CF9-4767-9A38-6ACAA7A37193}" dt="2021-08-26T13:08:52.737" v="9" actId="1076"/>
          <ac:picMkLst>
            <pc:docMk/>
            <pc:sldMk cId="462555122" sldId="374"/>
            <ac:picMk id="7" creationId="{EEABC9FE-B0DC-45B6-AD6D-929A4BB7E58E}"/>
          </ac:picMkLst>
        </pc:picChg>
        <pc:picChg chg="add mod">
          <ac:chgData name="Rosmorduc Vinca" userId="ad80fc01-cf55-4376-a825-a887c8046f05" providerId="ADAL" clId="{8C2503F3-5CF9-4767-9A38-6ACAA7A37193}" dt="2021-08-26T13:09:03.568" v="13" actId="1076"/>
          <ac:picMkLst>
            <pc:docMk/>
            <pc:sldMk cId="462555122" sldId="374"/>
            <ac:picMk id="9" creationId="{024B411A-95A9-4D1D-8967-DC549AC9BC16}"/>
          </ac:picMkLst>
        </pc:picChg>
      </pc:sldChg>
      <pc:sldChg chg="modSp del mod">
        <pc:chgData name="Rosmorduc Vinca" userId="ad80fc01-cf55-4376-a825-a887c8046f05" providerId="ADAL" clId="{8C2503F3-5CF9-4767-9A38-6ACAA7A37193}" dt="2021-08-26T13:16:15.356" v="105" actId="47"/>
        <pc:sldMkLst>
          <pc:docMk/>
          <pc:sldMk cId="3545500220" sldId="375"/>
        </pc:sldMkLst>
        <pc:spChg chg="mod">
          <ac:chgData name="Rosmorduc Vinca" userId="ad80fc01-cf55-4376-a825-a887c8046f05" providerId="ADAL" clId="{8C2503F3-5CF9-4767-9A38-6ACAA7A37193}" dt="2021-08-26T13:16:13.767" v="104" actId="21"/>
          <ac:spMkLst>
            <pc:docMk/>
            <pc:sldMk cId="3545500220" sldId="375"/>
            <ac:spMk id="3" creationId="{40A09CC9-0A3F-4718-9D6E-F0C04607B185}"/>
          </ac:spMkLst>
        </pc:spChg>
      </pc:sldChg>
      <pc:sldChg chg="modSp mod ord">
        <pc:chgData name="Rosmorduc Vinca" userId="ad80fc01-cf55-4376-a825-a887c8046f05" providerId="ADAL" clId="{8C2503F3-5CF9-4767-9A38-6ACAA7A37193}" dt="2021-08-26T13:15:26.241" v="93"/>
        <pc:sldMkLst>
          <pc:docMk/>
          <pc:sldMk cId="34013648" sldId="376"/>
        </pc:sldMkLst>
        <pc:spChg chg="mod">
          <ac:chgData name="Rosmorduc Vinca" userId="ad80fc01-cf55-4376-a825-a887c8046f05" providerId="ADAL" clId="{8C2503F3-5CF9-4767-9A38-6ACAA7A37193}" dt="2021-08-26T13:15:07.900" v="91" actId="20577"/>
          <ac:spMkLst>
            <pc:docMk/>
            <pc:sldMk cId="34013648" sldId="376"/>
            <ac:spMk id="3" creationId="{9B3708F4-CAC1-4236-AB20-8B0DCE015F40}"/>
          </ac:spMkLst>
        </pc:spChg>
      </pc:sldChg>
      <pc:sldChg chg="addSp modSp mod">
        <pc:chgData name="Rosmorduc Vinca" userId="ad80fc01-cf55-4376-a825-a887c8046f05" providerId="ADAL" clId="{8C2503F3-5CF9-4767-9A38-6ACAA7A37193}" dt="2021-08-26T13:22:25.187" v="335" actId="1076"/>
        <pc:sldMkLst>
          <pc:docMk/>
          <pc:sldMk cId="4220442203" sldId="377"/>
        </pc:sldMkLst>
        <pc:spChg chg="mod">
          <ac:chgData name="Rosmorduc Vinca" userId="ad80fc01-cf55-4376-a825-a887c8046f05" providerId="ADAL" clId="{8C2503F3-5CF9-4767-9A38-6ACAA7A37193}" dt="2021-08-26T13:18:18.426" v="173" actId="20577"/>
          <ac:spMkLst>
            <pc:docMk/>
            <pc:sldMk cId="4220442203" sldId="377"/>
            <ac:spMk id="2" creationId="{35988D50-C129-441F-9F13-ABA9862E30FF}"/>
          </ac:spMkLst>
        </pc:spChg>
        <pc:spChg chg="mod">
          <ac:chgData name="Rosmorduc Vinca" userId="ad80fc01-cf55-4376-a825-a887c8046f05" providerId="ADAL" clId="{8C2503F3-5CF9-4767-9A38-6ACAA7A37193}" dt="2021-08-26T13:22:02.083" v="333" actId="20577"/>
          <ac:spMkLst>
            <pc:docMk/>
            <pc:sldMk cId="4220442203" sldId="377"/>
            <ac:spMk id="3" creationId="{FF7C3FF3-3D48-4236-A829-E85525AC7990}"/>
          </ac:spMkLst>
        </pc:spChg>
        <pc:spChg chg="add mod">
          <ac:chgData name="Rosmorduc Vinca" userId="ad80fc01-cf55-4376-a825-a887c8046f05" providerId="ADAL" clId="{8C2503F3-5CF9-4767-9A38-6ACAA7A37193}" dt="2021-08-26T13:17:21.592" v="126" actId="1076"/>
          <ac:spMkLst>
            <pc:docMk/>
            <pc:sldMk cId="4220442203" sldId="377"/>
            <ac:spMk id="5" creationId="{1CCEB491-0725-4D9C-9EF6-18F4FDEE9227}"/>
          </ac:spMkLst>
        </pc:spChg>
        <pc:spChg chg="add mod">
          <ac:chgData name="Rosmorduc Vinca" userId="ad80fc01-cf55-4376-a825-a887c8046f05" providerId="ADAL" clId="{8C2503F3-5CF9-4767-9A38-6ACAA7A37193}" dt="2021-08-26T13:21:12.057" v="311" actId="1076"/>
          <ac:spMkLst>
            <pc:docMk/>
            <pc:sldMk cId="4220442203" sldId="377"/>
            <ac:spMk id="6" creationId="{589A9D81-D31A-4598-8A3B-66969DA77EB9}"/>
          </ac:spMkLst>
        </pc:spChg>
        <pc:spChg chg="add mod">
          <ac:chgData name="Rosmorduc Vinca" userId="ad80fc01-cf55-4376-a825-a887c8046f05" providerId="ADAL" clId="{8C2503F3-5CF9-4767-9A38-6ACAA7A37193}" dt="2021-08-26T13:22:25.187" v="335" actId="1076"/>
          <ac:spMkLst>
            <pc:docMk/>
            <pc:sldMk cId="4220442203" sldId="377"/>
            <ac:spMk id="10" creationId="{B11A6265-D451-4F44-89EA-8F76350C0D5D}"/>
          </ac:spMkLst>
        </pc:spChg>
        <pc:picChg chg="add mod">
          <ac:chgData name="Rosmorduc Vinca" userId="ad80fc01-cf55-4376-a825-a887c8046f05" providerId="ADAL" clId="{8C2503F3-5CF9-4767-9A38-6ACAA7A37193}" dt="2021-08-26T13:18:56.271" v="227" actId="1076"/>
          <ac:picMkLst>
            <pc:docMk/>
            <pc:sldMk cId="4220442203" sldId="377"/>
            <ac:picMk id="4" creationId="{AC0E549C-7AD7-4F58-B0FD-7ACF07509CCE}"/>
          </ac:picMkLst>
        </pc:picChg>
        <pc:cxnChg chg="add mod">
          <ac:chgData name="Rosmorduc Vinca" userId="ad80fc01-cf55-4376-a825-a887c8046f05" providerId="ADAL" clId="{8C2503F3-5CF9-4767-9A38-6ACAA7A37193}" dt="2021-08-26T13:20:31.915" v="300" actId="14100"/>
          <ac:cxnSpMkLst>
            <pc:docMk/>
            <pc:sldMk cId="4220442203" sldId="377"/>
            <ac:cxnSpMk id="8" creationId="{5FC90D31-9394-40DC-A3A0-DDAC0A01DB94}"/>
          </ac:cxnSpMkLst>
        </pc:cxnChg>
      </pc:sldChg>
      <pc:sldChg chg="addSp modSp mod">
        <pc:chgData name="Rosmorduc Vinca" userId="ad80fc01-cf55-4376-a825-a887c8046f05" providerId="ADAL" clId="{8C2503F3-5CF9-4767-9A38-6ACAA7A37193}" dt="2021-08-26T13:25:13.142" v="404" actId="1037"/>
        <pc:sldMkLst>
          <pc:docMk/>
          <pc:sldMk cId="1074696204" sldId="378"/>
        </pc:sldMkLst>
        <pc:spChg chg="add mod">
          <ac:chgData name="Rosmorduc Vinca" userId="ad80fc01-cf55-4376-a825-a887c8046f05" providerId="ADAL" clId="{8C2503F3-5CF9-4767-9A38-6ACAA7A37193}" dt="2021-08-26T13:25:13.142" v="404" actId="1037"/>
          <ac:spMkLst>
            <pc:docMk/>
            <pc:sldMk cId="1074696204" sldId="378"/>
            <ac:spMk id="6" creationId="{3549C25F-8B5D-46C2-931C-1E1B65986790}"/>
          </ac:spMkLst>
        </pc:spChg>
      </pc:sldChg>
      <pc:sldChg chg="del">
        <pc:chgData name="Rosmorduc Vinca" userId="ad80fc01-cf55-4376-a825-a887c8046f05" providerId="ADAL" clId="{8C2503F3-5CF9-4767-9A38-6ACAA7A37193}" dt="2021-08-26T13:37:57.169" v="621" actId="47"/>
        <pc:sldMkLst>
          <pc:docMk/>
          <pc:sldMk cId="2267002222" sldId="379"/>
        </pc:sldMkLst>
      </pc:sldChg>
      <pc:sldChg chg="del">
        <pc:chgData name="Rosmorduc Vinca" userId="ad80fc01-cf55-4376-a825-a887c8046f05" providerId="ADAL" clId="{8C2503F3-5CF9-4767-9A38-6ACAA7A37193}" dt="2021-08-26T13:37:59.461" v="622" actId="47"/>
        <pc:sldMkLst>
          <pc:docMk/>
          <pc:sldMk cId="2256182818" sldId="380"/>
        </pc:sldMkLst>
      </pc:sldChg>
      <pc:sldChg chg="addSp delSp modSp mod">
        <pc:chgData name="Rosmorduc Vinca" userId="ad80fc01-cf55-4376-a825-a887c8046f05" providerId="ADAL" clId="{8C2503F3-5CF9-4767-9A38-6ACAA7A37193}" dt="2021-08-26T13:41:29.948" v="632" actId="1038"/>
        <pc:sldMkLst>
          <pc:docMk/>
          <pc:sldMk cId="3453399443" sldId="386"/>
        </pc:sldMkLst>
        <pc:spChg chg="mod">
          <ac:chgData name="Rosmorduc Vinca" userId="ad80fc01-cf55-4376-a825-a887c8046f05" providerId="ADAL" clId="{8C2503F3-5CF9-4767-9A38-6ACAA7A37193}" dt="2021-08-26T13:41:10.254" v="623"/>
          <ac:spMkLst>
            <pc:docMk/>
            <pc:sldMk cId="3453399443" sldId="386"/>
            <ac:spMk id="5" creationId="{BE2B3AEF-B7F7-4804-8D46-73AAA2E782A9}"/>
          </ac:spMkLst>
        </pc:spChg>
        <pc:spChg chg="del mod">
          <ac:chgData name="Rosmorduc Vinca" userId="ad80fc01-cf55-4376-a825-a887c8046f05" providerId="ADAL" clId="{8C2503F3-5CF9-4767-9A38-6ACAA7A37193}" dt="2021-08-26T13:41:14.715" v="625" actId="478"/>
          <ac:spMkLst>
            <pc:docMk/>
            <pc:sldMk cId="3453399443" sldId="386"/>
            <ac:spMk id="7" creationId="{1EDFE83A-F288-4965-8CEB-3FE29D65C863}"/>
          </ac:spMkLst>
        </pc:spChg>
        <pc:spChg chg="del mod">
          <ac:chgData name="Rosmorduc Vinca" userId="ad80fc01-cf55-4376-a825-a887c8046f05" providerId="ADAL" clId="{8C2503F3-5CF9-4767-9A38-6ACAA7A37193}" dt="2021-08-26T13:41:13.031" v="624" actId="478"/>
          <ac:spMkLst>
            <pc:docMk/>
            <pc:sldMk cId="3453399443" sldId="386"/>
            <ac:spMk id="8" creationId="{29C324A2-B745-4184-B76E-9683103FB39B}"/>
          </ac:spMkLst>
        </pc:spChg>
        <pc:grpChg chg="add mod">
          <ac:chgData name="Rosmorduc Vinca" userId="ad80fc01-cf55-4376-a825-a887c8046f05" providerId="ADAL" clId="{8C2503F3-5CF9-4767-9A38-6ACAA7A37193}" dt="2021-08-26T13:41:29.948" v="632" actId="1038"/>
          <ac:grpSpMkLst>
            <pc:docMk/>
            <pc:sldMk cId="3453399443" sldId="386"/>
            <ac:grpSpMk id="3" creationId="{594524E7-EAA2-4277-B47D-E203F46CD28A}"/>
          </ac:grpSpMkLst>
        </pc:grpChg>
        <pc:grpChg chg="del mod">
          <ac:chgData name="Rosmorduc Vinca" userId="ad80fc01-cf55-4376-a825-a887c8046f05" providerId="ADAL" clId="{8C2503F3-5CF9-4767-9A38-6ACAA7A37193}" dt="2021-08-26T13:41:14.715" v="625" actId="478"/>
          <ac:grpSpMkLst>
            <pc:docMk/>
            <pc:sldMk cId="3453399443" sldId="386"/>
            <ac:grpSpMk id="4" creationId="{66ED372A-AD21-4384-86F5-5CBDA82B3FBC}"/>
          </ac:grpSpMkLst>
        </pc:grpChg>
        <pc:picChg chg="mod">
          <ac:chgData name="Rosmorduc Vinca" userId="ad80fc01-cf55-4376-a825-a887c8046f05" providerId="ADAL" clId="{8C2503F3-5CF9-4767-9A38-6ACAA7A37193}" dt="2021-08-26T13:41:10.254" v="623"/>
          <ac:picMkLst>
            <pc:docMk/>
            <pc:sldMk cId="3453399443" sldId="386"/>
            <ac:picMk id="6" creationId="{38ECB11E-A074-4648-8835-61A9458C953D}"/>
          </ac:picMkLst>
        </pc:picChg>
      </pc:sldChg>
      <pc:sldChg chg="addSp modSp mod">
        <pc:chgData name="Rosmorduc Vinca" userId="ad80fc01-cf55-4376-a825-a887c8046f05" providerId="ADAL" clId="{8C2503F3-5CF9-4767-9A38-6ACAA7A37193}" dt="2021-08-26T13:57:14.366" v="717" actId="20577"/>
        <pc:sldMkLst>
          <pc:docMk/>
          <pc:sldMk cId="1165084649" sldId="388"/>
        </pc:sldMkLst>
        <pc:spChg chg="add mod">
          <ac:chgData name="Rosmorduc Vinca" userId="ad80fc01-cf55-4376-a825-a887c8046f05" providerId="ADAL" clId="{8C2503F3-5CF9-4767-9A38-6ACAA7A37193}" dt="2021-08-26T13:57:14.366" v="717" actId="20577"/>
          <ac:spMkLst>
            <pc:docMk/>
            <pc:sldMk cId="1165084649" sldId="388"/>
            <ac:spMk id="5" creationId="{50487552-1574-48D7-8AE0-9B2F2B077EC4}"/>
          </ac:spMkLst>
        </pc:spChg>
      </pc:sldChg>
      <pc:sldChg chg="addSp modSp mod">
        <pc:chgData name="Rosmorduc Vinca" userId="ad80fc01-cf55-4376-a825-a887c8046f05" providerId="ADAL" clId="{8C2503F3-5CF9-4767-9A38-6ACAA7A37193}" dt="2021-08-26T13:57:57.906" v="725" actId="20577"/>
        <pc:sldMkLst>
          <pc:docMk/>
          <pc:sldMk cId="2470984274" sldId="389"/>
        </pc:sldMkLst>
        <pc:spChg chg="add mod">
          <ac:chgData name="Rosmorduc Vinca" userId="ad80fc01-cf55-4376-a825-a887c8046f05" providerId="ADAL" clId="{8C2503F3-5CF9-4767-9A38-6ACAA7A37193}" dt="2021-08-26T13:57:45.763" v="721" actId="6549"/>
          <ac:spMkLst>
            <pc:docMk/>
            <pc:sldMk cId="2470984274" sldId="389"/>
            <ac:spMk id="5" creationId="{1CA77F1B-8283-43C9-9BCE-49444DE76710}"/>
          </ac:spMkLst>
        </pc:spChg>
        <pc:spChg chg="add mod">
          <ac:chgData name="Rosmorduc Vinca" userId="ad80fc01-cf55-4376-a825-a887c8046f05" providerId="ADAL" clId="{8C2503F3-5CF9-4767-9A38-6ACAA7A37193}" dt="2021-08-26T13:57:57.906" v="725" actId="20577"/>
          <ac:spMkLst>
            <pc:docMk/>
            <pc:sldMk cId="2470984274" sldId="389"/>
            <ac:spMk id="6" creationId="{672049E0-E4C9-4285-A904-9EF5017F2146}"/>
          </ac:spMkLst>
        </pc:spChg>
        <pc:picChg chg="mod">
          <ac:chgData name="Rosmorduc Vinca" userId="ad80fc01-cf55-4376-a825-a887c8046f05" providerId="ADAL" clId="{8C2503F3-5CF9-4767-9A38-6ACAA7A37193}" dt="2021-08-26T13:42:17.732" v="634" actId="1076"/>
          <ac:picMkLst>
            <pc:docMk/>
            <pc:sldMk cId="2470984274" sldId="389"/>
            <ac:picMk id="15" creationId="{4DBC0361-3904-4328-835B-66A3368D31BB}"/>
          </ac:picMkLst>
        </pc:picChg>
        <pc:picChg chg="mod">
          <ac:chgData name="Rosmorduc Vinca" userId="ad80fc01-cf55-4376-a825-a887c8046f05" providerId="ADAL" clId="{8C2503F3-5CF9-4767-9A38-6ACAA7A37193}" dt="2021-08-26T13:42:15.911" v="633" actId="14100"/>
          <ac:picMkLst>
            <pc:docMk/>
            <pc:sldMk cId="2470984274" sldId="389"/>
            <ac:picMk id="17" creationId="{289DC013-7FB2-494E-986A-72823ADFF5FE}"/>
          </ac:picMkLst>
        </pc:picChg>
      </pc:sldChg>
    </pc:docChg>
  </pc:docChgLst>
  <pc:docChgLst>
    <pc:chgData name="Rosmorduc Vinca" userId="ad80fc01-cf55-4376-a825-a887c8046f05" providerId="ADAL" clId="{B229AEDE-6B6E-4692-9652-8D1F28EF235A}"/>
    <pc:docChg chg="modSld">
      <pc:chgData name="Rosmorduc Vinca" userId="ad80fc01-cf55-4376-a825-a887c8046f05" providerId="ADAL" clId="{B229AEDE-6B6E-4692-9652-8D1F28EF235A}" dt="2020-10-15T08:08:33.278" v="10" actId="790"/>
      <pc:docMkLst>
        <pc:docMk/>
      </pc:docMkLst>
      <pc:sldChg chg="modSp mod">
        <pc:chgData name="Rosmorduc Vinca" userId="ad80fc01-cf55-4376-a825-a887c8046f05" providerId="ADAL" clId="{B229AEDE-6B6E-4692-9652-8D1F28EF235A}" dt="2020-10-15T08:03:16.264" v="0" actId="790"/>
        <pc:sldMkLst>
          <pc:docMk/>
          <pc:sldMk cId="1239265639" sldId="265"/>
        </pc:sldMkLst>
        <pc:spChg chg="mod">
          <ac:chgData name="Rosmorduc Vinca" userId="ad80fc01-cf55-4376-a825-a887c8046f05" providerId="ADAL" clId="{B229AEDE-6B6E-4692-9652-8D1F28EF235A}" dt="2020-10-15T08:03:16.264" v="0" actId="790"/>
          <ac:spMkLst>
            <pc:docMk/>
            <pc:sldMk cId="1239265639" sldId="265"/>
            <ac:spMk id="4" creationId="{FC08C457-F0D3-447C-90A9-8ABC0A415BCC}"/>
          </ac:spMkLst>
        </pc:spChg>
      </pc:sldChg>
      <pc:sldChg chg="modSp mod">
        <pc:chgData name="Rosmorduc Vinca" userId="ad80fc01-cf55-4376-a825-a887c8046f05" providerId="ADAL" clId="{B229AEDE-6B6E-4692-9652-8D1F28EF235A}" dt="2020-10-15T08:08:33.278" v="10" actId="790"/>
        <pc:sldMkLst>
          <pc:docMk/>
          <pc:sldMk cId="948505854" sldId="312"/>
        </pc:sldMkLst>
        <pc:spChg chg="mod">
          <ac:chgData name="Rosmorduc Vinca" userId="ad80fc01-cf55-4376-a825-a887c8046f05" providerId="ADAL" clId="{B229AEDE-6B6E-4692-9652-8D1F28EF235A}" dt="2020-10-15T08:08:33.278" v="10" actId="790"/>
          <ac:spMkLst>
            <pc:docMk/>
            <pc:sldMk cId="948505854" sldId="312"/>
            <ac:spMk id="2" creationId="{DB001924-CB04-4842-B593-09E791D7E647}"/>
          </ac:spMkLst>
        </pc:spChg>
        <pc:spChg chg="mod">
          <ac:chgData name="Rosmorduc Vinca" userId="ad80fc01-cf55-4376-a825-a887c8046f05" providerId="ADAL" clId="{B229AEDE-6B6E-4692-9652-8D1F28EF235A}" dt="2020-10-15T08:08:09.576" v="9" actId="790"/>
          <ac:spMkLst>
            <pc:docMk/>
            <pc:sldMk cId="948505854" sldId="312"/>
            <ac:spMk id="4" creationId="{E75AD8FC-BD52-41FC-8884-D80E05DBEA45}"/>
          </ac:spMkLst>
        </pc:spChg>
      </pc:sldChg>
      <pc:sldChg chg="modSp mod">
        <pc:chgData name="Rosmorduc Vinca" userId="ad80fc01-cf55-4376-a825-a887c8046f05" providerId="ADAL" clId="{B229AEDE-6B6E-4692-9652-8D1F28EF235A}" dt="2020-10-15T08:06:44.666" v="4" actId="790"/>
        <pc:sldMkLst>
          <pc:docMk/>
          <pc:sldMk cId="2544901983" sldId="350"/>
        </pc:sldMkLst>
        <pc:spChg chg="mod">
          <ac:chgData name="Rosmorduc Vinca" userId="ad80fc01-cf55-4376-a825-a887c8046f05" providerId="ADAL" clId="{B229AEDE-6B6E-4692-9652-8D1F28EF235A}" dt="2020-10-15T08:06:44.666" v="4" actId="790"/>
          <ac:spMkLst>
            <pc:docMk/>
            <pc:sldMk cId="2544901983" sldId="350"/>
            <ac:spMk id="3076" creationId="{00000000-0000-0000-0000-000000000000}"/>
          </ac:spMkLst>
        </pc:spChg>
      </pc:sldChg>
      <pc:sldChg chg="modSp mod">
        <pc:chgData name="Rosmorduc Vinca" userId="ad80fc01-cf55-4376-a825-a887c8046f05" providerId="ADAL" clId="{B229AEDE-6B6E-4692-9652-8D1F28EF235A}" dt="2020-10-15T08:03:34.430" v="1" actId="790"/>
        <pc:sldMkLst>
          <pc:docMk/>
          <pc:sldMk cId="1135209016" sldId="359"/>
        </pc:sldMkLst>
        <pc:spChg chg="mod">
          <ac:chgData name="Rosmorduc Vinca" userId="ad80fc01-cf55-4376-a825-a887c8046f05" providerId="ADAL" clId="{B229AEDE-6B6E-4692-9652-8D1F28EF235A}" dt="2020-10-15T08:03:34.430" v="1" actId="790"/>
          <ac:spMkLst>
            <pc:docMk/>
            <pc:sldMk cId="1135209016" sldId="359"/>
            <ac:spMk id="8" creationId="{00000000-0000-0000-0000-000000000000}"/>
          </ac:spMkLst>
        </pc:spChg>
      </pc:sldChg>
      <pc:sldChg chg="modSp mod">
        <pc:chgData name="Rosmorduc Vinca" userId="ad80fc01-cf55-4376-a825-a887c8046f05" providerId="ADAL" clId="{B229AEDE-6B6E-4692-9652-8D1F28EF235A}" dt="2020-10-15T08:03:52.822" v="2" actId="790"/>
        <pc:sldMkLst>
          <pc:docMk/>
          <pc:sldMk cId="282809392" sldId="361"/>
        </pc:sldMkLst>
        <pc:spChg chg="mod">
          <ac:chgData name="Rosmorduc Vinca" userId="ad80fc01-cf55-4376-a825-a887c8046f05" providerId="ADAL" clId="{B229AEDE-6B6E-4692-9652-8D1F28EF235A}" dt="2020-10-15T08:03:52.822" v="2" actId="790"/>
          <ac:spMkLst>
            <pc:docMk/>
            <pc:sldMk cId="282809392" sldId="361"/>
            <ac:spMk id="36875" creationId="{00000000-0000-0000-0000-000000000000}"/>
          </ac:spMkLst>
        </pc:spChg>
      </pc:sldChg>
      <pc:sldChg chg="modNotesTx">
        <pc:chgData name="Rosmorduc Vinca" userId="ad80fc01-cf55-4376-a825-a887c8046f05" providerId="ADAL" clId="{B229AEDE-6B6E-4692-9652-8D1F28EF235A}" dt="2020-10-15T08:07:09.616" v="7" actId="790"/>
        <pc:sldMkLst>
          <pc:docMk/>
          <pc:sldMk cId="976094216" sldId="362"/>
        </pc:sldMkLst>
      </pc:sldChg>
    </pc:docChg>
  </pc:docChgLst>
  <pc:docChgLst>
    <pc:chgData name="Rosmorduc Vinca" userId="ad80fc01-cf55-4376-a825-a887c8046f05" providerId="ADAL" clId="{220038FF-6FED-4CE5-8D6E-A80EBA1B34A9}"/>
    <pc:docChg chg="custSel addSld delSld modSld">
      <pc:chgData name="Rosmorduc Vinca" userId="ad80fc01-cf55-4376-a825-a887c8046f05" providerId="ADAL" clId="{220038FF-6FED-4CE5-8D6E-A80EBA1B34A9}" dt="2021-08-05T14:59:46.430" v="192" actId="20577"/>
      <pc:docMkLst>
        <pc:docMk/>
      </pc:docMkLst>
      <pc:sldChg chg="add">
        <pc:chgData name="Rosmorduc Vinca" userId="ad80fc01-cf55-4376-a825-a887c8046f05" providerId="ADAL" clId="{220038FF-6FED-4CE5-8D6E-A80EBA1B34A9}" dt="2021-08-05T14:52:04.465" v="84"/>
        <pc:sldMkLst>
          <pc:docMk/>
          <pc:sldMk cId="2205149751" sldId="353"/>
        </pc:sldMkLst>
      </pc:sldChg>
      <pc:sldChg chg="del">
        <pc:chgData name="Rosmorduc Vinca" userId="ad80fc01-cf55-4376-a825-a887c8046f05" providerId="ADAL" clId="{220038FF-6FED-4CE5-8D6E-A80EBA1B34A9}" dt="2021-08-05T14:51:58.590" v="83" actId="2696"/>
        <pc:sldMkLst>
          <pc:docMk/>
          <pc:sldMk cId="3775927452" sldId="353"/>
        </pc:sldMkLst>
      </pc:sldChg>
      <pc:sldChg chg="del">
        <pc:chgData name="Rosmorduc Vinca" userId="ad80fc01-cf55-4376-a825-a887c8046f05" providerId="ADAL" clId="{220038FF-6FED-4CE5-8D6E-A80EBA1B34A9}" dt="2021-08-05T14:51:58.590" v="83" actId="2696"/>
        <pc:sldMkLst>
          <pc:docMk/>
          <pc:sldMk cId="586371476" sldId="354"/>
        </pc:sldMkLst>
      </pc:sldChg>
      <pc:sldChg chg="add">
        <pc:chgData name="Rosmorduc Vinca" userId="ad80fc01-cf55-4376-a825-a887c8046f05" providerId="ADAL" clId="{220038FF-6FED-4CE5-8D6E-A80EBA1B34A9}" dt="2021-08-05T14:52:04.465" v="84"/>
        <pc:sldMkLst>
          <pc:docMk/>
          <pc:sldMk cId="2155157403" sldId="354"/>
        </pc:sldMkLst>
      </pc:sldChg>
      <pc:sldChg chg="add">
        <pc:chgData name="Rosmorduc Vinca" userId="ad80fc01-cf55-4376-a825-a887c8046f05" providerId="ADAL" clId="{220038FF-6FED-4CE5-8D6E-A80EBA1B34A9}" dt="2021-08-05T14:52:04.465" v="84"/>
        <pc:sldMkLst>
          <pc:docMk/>
          <pc:sldMk cId="299640499" sldId="355"/>
        </pc:sldMkLst>
      </pc:sldChg>
      <pc:sldChg chg="del">
        <pc:chgData name="Rosmorduc Vinca" userId="ad80fc01-cf55-4376-a825-a887c8046f05" providerId="ADAL" clId="{220038FF-6FED-4CE5-8D6E-A80EBA1B34A9}" dt="2021-08-05T14:51:58.590" v="83" actId="2696"/>
        <pc:sldMkLst>
          <pc:docMk/>
          <pc:sldMk cId="2171082364" sldId="355"/>
        </pc:sldMkLst>
      </pc:sldChg>
      <pc:sldChg chg="add">
        <pc:chgData name="Rosmorduc Vinca" userId="ad80fc01-cf55-4376-a825-a887c8046f05" providerId="ADAL" clId="{220038FF-6FED-4CE5-8D6E-A80EBA1B34A9}" dt="2021-08-05T14:52:39.150" v="104"/>
        <pc:sldMkLst>
          <pc:docMk/>
          <pc:sldMk cId="1195912188" sldId="356"/>
        </pc:sldMkLst>
      </pc:sldChg>
      <pc:sldChg chg="del">
        <pc:chgData name="Rosmorduc Vinca" userId="ad80fc01-cf55-4376-a825-a887c8046f05" providerId="ADAL" clId="{220038FF-6FED-4CE5-8D6E-A80EBA1B34A9}" dt="2021-08-05T14:52:14.573" v="85" actId="2696"/>
        <pc:sldMkLst>
          <pc:docMk/>
          <pc:sldMk cId="1326447605" sldId="356"/>
        </pc:sldMkLst>
      </pc:sldChg>
      <pc:sldChg chg="modSp mod">
        <pc:chgData name="Rosmorduc Vinca" userId="ad80fc01-cf55-4376-a825-a887c8046f05" providerId="ADAL" clId="{220038FF-6FED-4CE5-8D6E-A80EBA1B34A9}" dt="2021-08-05T14:49:17.601" v="5" actId="20577"/>
        <pc:sldMkLst>
          <pc:docMk/>
          <pc:sldMk cId="202270096" sldId="381"/>
        </pc:sldMkLst>
        <pc:spChg chg="mod">
          <ac:chgData name="Rosmorduc Vinca" userId="ad80fc01-cf55-4376-a825-a887c8046f05" providerId="ADAL" clId="{220038FF-6FED-4CE5-8D6E-A80EBA1B34A9}" dt="2021-08-05T14:49:17.601" v="5" actId="20577"/>
          <ac:spMkLst>
            <pc:docMk/>
            <pc:sldMk cId="202270096" sldId="381"/>
            <ac:spMk id="2" creationId="{18D5211A-DF7C-471F-A5EF-D3597C20D801}"/>
          </ac:spMkLst>
        </pc:spChg>
      </pc:sldChg>
      <pc:sldChg chg="add del">
        <pc:chgData name="Rosmorduc Vinca" userId="ad80fc01-cf55-4376-a825-a887c8046f05" providerId="ADAL" clId="{220038FF-6FED-4CE5-8D6E-A80EBA1B34A9}" dt="2021-08-05T14:48:57.977" v="2" actId="47"/>
        <pc:sldMkLst>
          <pc:docMk/>
          <pc:sldMk cId="814995942" sldId="382"/>
        </pc:sldMkLst>
      </pc:sldChg>
      <pc:sldChg chg="modSp add mod">
        <pc:chgData name="Rosmorduc Vinca" userId="ad80fc01-cf55-4376-a825-a887c8046f05" providerId="ADAL" clId="{220038FF-6FED-4CE5-8D6E-A80EBA1B34A9}" dt="2021-08-05T14:49:04.430" v="3" actId="20577"/>
        <pc:sldMkLst>
          <pc:docMk/>
          <pc:sldMk cId="2834688459" sldId="383"/>
        </pc:sldMkLst>
        <pc:spChg chg="mod">
          <ac:chgData name="Rosmorduc Vinca" userId="ad80fc01-cf55-4376-a825-a887c8046f05" providerId="ADAL" clId="{220038FF-6FED-4CE5-8D6E-A80EBA1B34A9}" dt="2021-08-05T14:49:04.430" v="3" actId="20577"/>
          <ac:spMkLst>
            <pc:docMk/>
            <pc:sldMk cId="2834688459" sldId="383"/>
            <ac:spMk id="2" creationId="{18D5211A-DF7C-471F-A5EF-D3597C20D801}"/>
          </ac:spMkLst>
        </pc:spChg>
      </pc:sldChg>
      <pc:sldChg chg="addSp modSp add del mod modClrScheme chgLayout">
        <pc:chgData name="Rosmorduc Vinca" userId="ad80fc01-cf55-4376-a825-a887c8046f05" providerId="ADAL" clId="{220038FF-6FED-4CE5-8D6E-A80EBA1B34A9}" dt="2021-08-05T14:49:50.739" v="56" actId="2696"/>
        <pc:sldMkLst>
          <pc:docMk/>
          <pc:sldMk cId="395318117" sldId="384"/>
        </pc:sldMkLst>
        <pc:spChg chg="mod ord">
          <ac:chgData name="Rosmorduc Vinca" userId="ad80fc01-cf55-4376-a825-a887c8046f05" providerId="ADAL" clId="{220038FF-6FED-4CE5-8D6E-A80EBA1B34A9}" dt="2021-08-05T14:49:32.022" v="7" actId="700"/>
          <ac:spMkLst>
            <pc:docMk/>
            <pc:sldMk cId="395318117" sldId="384"/>
            <ac:spMk id="2" creationId="{18D5211A-DF7C-471F-A5EF-D3597C20D801}"/>
          </ac:spMkLst>
        </pc:spChg>
        <pc:spChg chg="add mod ord">
          <ac:chgData name="Rosmorduc Vinca" userId="ad80fc01-cf55-4376-a825-a887c8046f05" providerId="ADAL" clId="{220038FF-6FED-4CE5-8D6E-A80EBA1B34A9}" dt="2021-08-05T14:49:44.037" v="55" actId="20577"/>
          <ac:spMkLst>
            <pc:docMk/>
            <pc:sldMk cId="395318117" sldId="384"/>
            <ac:spMk id="3" creationId="{EF0CF51D-625F-4D9B-AA1F-28F4942D0199}"/>
          </ac:spMkLst>
        </pc:spChg>
      </pc:sldChg>
      <pc:sldChg chg="modSp add mod">
        <pc:chgData name="Rosmorduc Vinca" userId="ad80fc01-cf55-4376-a825-a887c8046f05" providerId="ADAL" clId="{220038FF-6FED-4CE5-8D6E-A80EBA1B34A9}" dt="2021-08-05T14:50:04.754" v="58"/>
        <pc:sldMkLst>
          <pc:docMk/>
          <pc:sldMk cId="3922218729" sldId="384"/>
        </pc:sldMkLst>
        <pc:spChg chg="mod">
          <ac:chgData name="Rosmorduc Vinca" userId="ad80fc01-cf55-4376-a825-a887c8046f05" providerId="ADAL" clId="{220038FF-6FED-4CE5-8D6E-A80EBA1B34A9}" dt="2021-08-05T14:50:04.754" v="58"/>
          <ac:spMkLst>
            <pc:docMk/>
            <pc:sldMk cId="3922218729" sldId="384"/>
            <ac:spMk id="2" creationId="{18D5211A-DF7C-471F-A5EF-D3597C20D801}"/>
          </ac:spMkLst>
        </pc:spChg>
      </pc:sldChg>
      <pc:sldChg chg="modSp new mod">
        <pc:chgData name="Rosmorduc Vinca" userId="ad80fc01-cf55-4376-a825-a887c8046f05" providerId="ADAL" clId="{220038FF-6FED-4CE5-8D6E-A80EBA1B34A9}" dt="2021-08-05T14:50:33.049" v="82" actId="20577"/>
        <pc:sldMkLst>
          <pc:docMk/>
          <pc:sldMk cId="1217232906" sldId="385"/>
        </pc:sldMkLst>
        <pc:spChg chg="mod">
          <ac:chgData name="Rosmorduc Vinca" userId="ad80fc01-cf55-4376-a825-a887c8046f05" providerId="ADAL" clId="{220038FF-6FED-4CE5-8D6E-A80EBA1B34A9}" dt="2021-08-05T14:50:33.049" v="82" actId="20577"/>
          <ac:spMkLst>
            <pc:docMk/>
            <pc:sldMk cId="1217232906" sldId="385"/>
            <ac:spMk id="2" creationId="{8EF18416-6FF8-4393-9797-F3EB050A324B}"/>
          </ac:spMkLst>
        </pc:spChg>
      </pc:sldChg>
      <pc:sldChg chg="modSp new mod">
        <pc:chgData name="Rosmorduc Vinca" userId="ad80fc01-cf55-4376-a825-a887c8046f05" providerId="ADAL" clId="{220038FF-6FED-4CE5-8D6E-A80EBA1B34A9}" dt="2021-08-05T14:52:48.462" v="108" actId="20577"/>
        <pc:sldMkLst>
          <pc:docMk/>
          <pc:sldMk cId="3453399443" sldId="386"/>
        </pc:sldMkLst>
        <pc:spChg chg="mod">
          <ac:chgData name="Rosmorduc Vinca" userId="ad80fc01-cf55-4376-a825-a887c8046f05" providerId="ADAL" clId="{220038FF-6FED-4CE5-8D6E-A80EBA1B34A9}" dt="2021-08-05T14:52:48.462" v="108" actId="20577"/>
          <ac:spMkLst>
            <pc:docMk/>
            <pc:sldMk cId="3453399443" sldId="386"/>
            <ac:spMk id="2" creationId="{502FCD4C-45AD-46AE-B751-B6E2F3863FC1}"/>
          </ac:spMkLst>
        </pc:spChg>
      </pc:sldChg>
      <pc:sldChg chg="new del">
        <pc:chgData name="Rosmorduc Vinca" userId="ad80fc01-cf55-4376-a825-a887c8046f05" providerId="ADAL" clId="{220038FF-6FED-4CE5-8D6E-A80EBA1B34A9}" dt="2021-08-05T14:52:42.337" v="105" actId="47"/>
        <pc:sldMkLst>
          <pc:docMk/>
          <pc:sldMk cId="754723397" sldId="387"/>
        </pc:sldMkLst>
      </pc:sldChg>
      <pc:sldChg chg="new">
        <pc:chgData name="Rosmorduc Vinca" userId="ad80fc01-cf55-4376-a825-a887c8046f05" providerId="ADAL" clId="{220038FF-6FED-4CE5-8D6E-A80EBA1B34A9}" dt="2021-08-05T14:53:03.914" v="109" actId="680"/>
        <pc:sldMkLst>
          <pc:docMk/>
          <pc:sldMk cId="3682496799" sldId="387"/>
        </pc:sldMkLst>
      </pc:sldChg>
      <pc:sldChg chg="addSp modSp new mod">
        <pc:chgData name="Rosmorduc Vinca" userId="ad80fc01-cf55-4376-a825-a887c8046f05" providerId="ADAL" clId="{220038FF-6FED-4CE5-8D6E-A80EBA1B34A9}" dt="2021-08-05T14:55:03.399" v="112"/>
        <pc:sldMkLst>
          <pc:docMk/>
          <pc:sldMk cId="1165084649" sldId="388"/>
        </pc:sldMkLst>
        <pc:picChg chg="add mod">
          <ac:chgData name="Rosmorduc Vinca" userId="ad80fc01-cf55-4376-a825-a887c8046f05" providerId="ADAL" clId="{220038FF-6FED-4CE5-8D6E-A80EBA1B34A9}" dt="2021-08-05T14:55:03.399" v="112"/>
          <ac:picMkLst>
            <pc:docMk/>
            <pc:sldMk cId="1165084649" sldId="388"/>
            <ac:picMk id="4" creationId="{089C7985-CD37-47E0-ADB4-87FC49E29452}"/>
          </ac:picMkLst>
        </pc:picChg>
      </pc:sldChg>
      <pc:sldChg chg="addSp delSp modSp new mod">
        <pc:chgData name="Rosmorduc Vinca" userId="ad80fc01-cf55-4376-a825-a887c8046f05" providerId="ADAL" clId="{220038FF-6FED-4CE5-8D6E-A80EBA1B34A9}" dt="2021-08-05T14:59:46.430" v="192" actId="20577"/>
        <pc:sldMkLst>
          <pc:docMk/>
          <pc:sldMk cId="2470984274" sldId="389"/>
        </pc:sldMkLst>
        <pc:spChg chg="mod">
          <ac:chgData name="Rosmorduc Vinca" userId="ad80fc01-cf55-4376-a825-a887c8046f05" providerId="ADAL" clId="{220038FF-6FED-4CE5-8D6E-A80EBA1B34A9}" dt="2021-08-05T14:59:46.430" v="192" actId="20577"/>
          <ac:spMkLst>
            <pc:docMk/>
            <pc:sldMk cId="2470984274" sldId="389"/>
            <ac:spMk id="2" creationId="{10C79C61-E3B7-4525-BDF1-EB8DC195EE22}"/>
          </ac:spMkLst>
        </pc:spChg>
        <pc:spChg chg="del">
          <ac:chgData name="Rosmorduc Vinca" userId="ad80fc01-cf55-4376-a825-a887c8046f05" providerId="ADAL" clId="{220038FF-6FED-4CE5-8D6E-A80EBA1B34A9}" dt="2021-08-05T14:55:44.975" v="152"/>
          <ac:spMkLst>
            <pc:docMk/>
            <pc:sldMk cId="2470984274" sldId="389"/>
            <ac:spMk id="3" creationId="{72E8BCA8-32CF-4F9C-9C4A-49783DDBE4B9}"/>
          </ac:spMkLst>
        </pc:spChg>
        <pc:spChg chg="add del mod">
          <ac:chgData name="Rosmorduc Vinca" userId="ad80fc01-cf55-4376-a825-a887c8046f05" providerId="ADAL" clId="{220038FF-6FED-4CE5-8D6E-A80EBA1B34A9}" dt="2021-08-05T14:56:27.905" v="155"/>
          <ac:spMkLst>
            <pc:docMk/>
            <pc:sldMk cId="2470984274" sldId="389"/>
            <ac:spMk id="7" creationId="{A10B65A2-14E1-42B8-9E78-F3E02460C3D6}"/>
          </ac:spMkLst>
        </pc:spChg>
        <pc:spChg chg="add del mod">
          <ac:chgData name="Rosmorduc Vinca" userId="ad80fc01-cf55-4376-a825-a887c8046f05" providerId="ADAL" clId="{220038FF-6FED-4CE5-8D6E-A80EBA1B34A9}" dt="2021-08-05T14:56:46.805" v="158"/>
          <ac:spMkLst>
            <pc:docMk/>
            <pc:sldMk cId="2470984274" sldId="389"/>
            <ac:spMk id="11" creationId="{E66BCA0D-F5D9-4A3B-A0D0-D23F858851B3}"/>
          </ac:spMkLst>
        </pc:spChg>
        <pc:spChg chg="add mod">
          <ac:chgData name="Rosmorduc Vinca" userId="ad80fc01-cf55-4376-a825-a887c8046f05" providerId="ADAL" clId="{220038FF-6FED-4CE5-8D6E-A80EBA1B34A9}" dt="2021-08-05T14:59:35.134" v="169" actId="478"/>
          <ac:spMkLst>
            <pc:docMk/>
            <pc:sldMk cId="2470984274" sldId="389"/>
            <ac:spMk id="19" creationId="{EF98310E-9EE3-4391-9706-7B70EDEAC39B}"/>
          </ac:spMkLst>
        </pc:spChg>
        <pc:picChg chg="add del mod ord">
          <ac:chgData name="Rosmorduc Vinca" userId="ad80fc01-cf55-4376-a825-a887c8046f05" providerId="ADAL" clId="{220038FF-6FED-4CE5-8D6E-A80EBA1B34A9}" dt="2021-08-05T14:55:48.429" v="153" actId="478"/>
          <ac:picMkLst>
            <pc:docMk/>
            <pc:sldMk cId="2470984274" sldId="389"/>
            <ac:picMk id="5" creationId="{C1B38EE0-9E83-4EA5-9641-03E83D7EEDF7}"/>
          </ac:picMkLst>
        </pc:picChg>
        <pc:picChg chg="add del mod ord">
          <ac:chgData name="Rosmorduc Vinca" userId="ad80fc01-cf55-4376-a825-a887c8046f05" providerId="ADAL" clId="{220038FF-6FED-4CE5-8D6E-A80EBA1B34A9}" dt="2021-08-05T14:56:30.780" v="156" actId="478"/>
          <ac:picMkLst>
            <pc:docMk/>
            <pc:sldMk cId="2470984274" sldId="389"/>
            <ac:picMk id="9" creationId="{72BDC6CB-51BA-4F25-A331-5D7A206F97E6}"/>
          </ac:picMkLst>
        </pc:picChg>
        <pc:picChg chg="add del mod ord">
          <ac:chgData name="Rosmorduc Vinca" userId="ad80fc01-cf55-4376-a825-a887c8046f05" providerId="ADAL" clId="{220038FF-6FED-4CE5-8D6E-A80EBA1B34A9}" dt="2021-08-05T14:59:35.134" v="169" actId="478"/>
          <ac:picMkLst>
            <pc:docMk/>
            <pc:sldMk cId="2470984274" sldId="389"/>
            <ac:picMk id="13" creationId="{94D48F2F-8052-473E-9D17-9ADDC3483FB2}"/>
          </ac:picMkLst>
        </pc:picChg>
        <pc:picChg chg="add mod">
          <ac:chgData name="Rosmorduc Vinca" userId="ad80fc01-cf55-4376-a825-a887c8046f05" providerId="ADAL" clId="{220038FF-6FED-4CE5-8D6E-A80EBA1B34A9}" dt="2021-08-05T14:59:24.541" v="165" actId="1076"/>
          <ac:picMkLst>
            <pc:docMk/>
            <pc:sldMk cId="2470984274" sldId="389"/>
            <ac:picMk id="15" creationId="{4DBC0361-3904-4328-835B-66A3368D31BB}"/>
          </ac:picMkLst>
        </pc:picChg>
        <pc:picChg chg="add mod">
          <ac:chgData name="Rosmorduc Vinca" userId="ad80fc01-cf55-4376-a825-a887c8046f05" providerId="ADAL" clId="{220038FF-6FED-4CE5-8D6E-A80EBA1B34A9}" dt="2021-08-05T14:59:32.947" v="168" actId="1076"/>
          <ac:picMkLst>
            <pc:docMk/>
            <pc:sldMk cId="2470984274" sldId="389"/>
            <ac:picMk id="17" creationId="{289DC013-7FB2-494E-986A-72823ADFF5FE}"/>
          </ac:picMkLst>
        </pc:picChg>
      </pc:sldChg>
    </pc:docChg>
  </pc:docChgLst>
  <pc:docChgLst>
    <pc:chgData name="Rosmorduc Vinca" userId="ad80fc01-cf55-4376-a825-a887c8046f05" providerId="ADAL" clId="{1ABE0640-BB83-41EB-A53C-0B3276C405C2}"/>
    <pc:docChg chg="custSel addSld delSld modSld">
      <pc:chgData name="Rosmorduc Vinca" userId="ad80fc01-cf55-4376-a825-a887c8046f05" providerId="ADAL" clId="{1ABE0640-BB83-41EB-A53C-0B3276C405C2}" dt="2021-08-05T14:30:38.857" v="507" actId="20577"/>
      <pc:docMkLst>
        <pc:docMk/>
      </pc:docMkLst>
      <pc:sldChg chg="modSp mod">
        <pc:chgData name="Rosmorduc Vinca" userId="ad80fc01-cf55-4376-a825-a887c8046f05" providerId="ADAL" clId="{1ABE0640-BB83-41EB-A53C-0B3276C405C2}" dt="2021-08-05T13:07:19.613" v="19" actId="6549"/>
        <pc:sldMkLst>
          <pc:docMk/>
          <pc:sldMk cId="1239265639" sldId="265"/>
        </pc:sldMkLst>
        <pc:spChg chg="mod">
          <ac:chgData name="Rosmorduc Vinca" userId="ad80fc01-cf55-4376-a825-a887c8046f05" providerId="ADAL" clId="{1ABE0640-BB83-41EB-A53C-0B3276C405C2}" dt="2021-08-05T13:07:19.613" v="19" actId="6549"/>
          <ac:spMkLst>
            <pc:docMk/>
            <pc:sldMk cId="1239265639" sldId="265"/>
            <ac:spMk id="4" creationId="{FC08C457-F0D3-447C-90A9-8ABC0A415BCC}"/>
          </ac:spMkLst>
        </pc:spChg>
      </pc:sldChg>
      <pc:sldChg chg="del">
        <pc:chgData name="Rosmorduc Vinca" userId="ad80fc01-cf55-4376-a825-a887c8046f05" providerId="ADAL" clId="{1ABE0640-BB83-41EB-A53C-0B3276C405C2}" dt="2021-08-05T13:08:28.320" v="20" actId="47"/>
        <pc:sldMkLst>
          <pc:docMk/>
          <pc:sldMk cId="1135209016" sldId="359"/>
        </pc:sldMkLst>
      </pc:sldChg>
      <pc:sldChg chg="del">
        <pc:chgData name="Rosmorduc Vinca" userId="ad80fc01-cf55-4376-a825-a887c8046f05" providerId="ADAL" clId="{1ABE0640-BB83-41EB-A53C-0B3276C405C2}" dt="2021-08-05T13:08:31.707" v="21" actId="47"/>
        <pc:sldMkLst>
          <pc:docMk/>
          <pc:sldMk cId="2498139181" sldId="360"/>
        </pc:sldMkLst>
      </pc:sldChg>
      <pc:sldChg chg="addSp delSp modSp new mod modClrScheme chgLayout">
        <pc:chgData name="Rosmorduc Vinca" userId="ad80fc01-cf55-4376-a825-a887c8046f05" providerId="ADAL" clId="{1ABE0640-BB83-41EB-A53C-0B3276C405C2}" dt="2021-08-05T14:14:33.896" v="378" actId="20577"/>
        <pc:sldMkLst>
          <pc:docMk/>
          <pc:sldMk cId="1096520811" sldId="369"/>
        </pc:sldMkLst>
        <pc:spChg chg="del mod ord">
          <ac:chgData name="Rosmorduc Vinca" userId="ad80fc01-cf55-4376-a825-a887c8046f05" providerId="ADAL" clId="{1ABE0640-BB83-41EB-A53C-0B3276C405C2}" dt="2021-08-05T13:08:43.360" v="23" actId="700"/>
          <ac:spMkLst>
            <pc:docMk/>
            <pc:sldMk cId="1096520811" sldId="369"/>
            <ac:spMk id="2" creationId="{EEB15D62-D99D-413A-A46C-06A1D06603C8}"/>
          </ac:spMkLst>
        </pc:spChg>
        <pc:spChg chg="del mod ord">
          <ac:chgData name="Rosmorduc Vinca" userId="ad80fc01-cf55-4376-a825-a887c8046f05" providerId="ADAL" clId="{1ABE0640-BB83-41EB-A53C-0B3276C405C2}" dt="2021-08-05T13:08:43.360" v="23" actId="700"/>
          <ac:spMkLst>
            <pc:docMk/>
            <pc:sldMk cId="1096520811" sldId="369"/>
            <ac:spMk id="3" creationId="{9DB8C0FD-A2FA-4116-89AD-68E8CC3E95D8}"/>
          </ac:spMkLst>
        </pc:spChg>
        <pc:spChg chg="add mod ord">
          <ac:chgData name="Rosmorduc Vinca" userId="ad80fc01-cf55-4376-a825-a887c8046f05" providerId="ADAL" clId="{1ABE0640-BB83-41EB-A53C-0B3276C405C2}" dt="2021-08-05T14:14:33.896" v="378" actId="20577"/>
          <ac:spMkLst>
            <pc:docMk/>
            <pc:sldMk cId="1096520811" sldId="369"/>
            <ac:spMk id="4" creationId="{020CD7E8-CC3B-48AB-9FAD-E3925DBA8435}"/>
          </ac:spMkLst>
        </pc:spChg>
        <pc:spChg chg="add del mod ord">
          <ac:chgData name="Rosmorduc Vinca" userId="ad80fc01-cf55-4376-a825-a887c8046f05" providerId="ADAL" clId="{1ABE0640-BB83-41EB-A53C-0B3276C405C2}" dt="2021-08-05T13:29:19.585" v="50"/>
          <ac:spMkLst>
            <pc:docMk/>
            <pc:sldMk cId="1096520811" sldId="369"/>
            <ac:spMk id="5" creationId="{D6553606-B3AF-4B8C-8CDC-C090A6350436}"/>
          </ac:spMkLst>
        </pc:spChg>
        <pc:spChg chg="add mod">
          <ac:chgData name="Rosmorduc Vinca" userId="ad80fc01-cf55-4376-a825-a887c8046f05" providerId="ADAL" clId="{1ABE0640-BB83-41EB-A53C-0B3276C405C2}" dt="2021-08-05T13:41:29.054" v="62" actId="108"/>
          <ac:spMkLst>
            <pc:docMk/>
            <pc:sldMk cId="1096520811" sldId="369"/>
            <ac:spMk id="10" creationId="{3A67DF50-15A6-4313-BAA3-7C6D44A98530}"/>
          </ac:spMkLst>
        </pc:spChg>
        <pc:picChg chg="add mod ord">
          <ac:chgData name="Rosmorduc Vinca" userId="ad80fc01-cf55-4376-a825-a887c8046f05" providerId="ADAL" clId="{1ABE0640-BB83-41EB-A53C-0B3276C405C2}" dt="2021-08-05T13:29:22.122" v="51" actId="1076"/>
          <ac:picMkLst>
            <pc:docMk/>
            <pc:sldMk cId="1096520811" sldId="369"/>
            <ac:picMk id="7" creationId="{7A0B370E-19F2-4815-9020-E99C56B14E68}"/>
          </ac:picMkLst>
        </pc:picChg>
        <pc:picChg chg="add mod">
          <ac:chgData name="Rosmorduc Vinca" userId="ad80fc01-cf55-4376-a825-a887c8046f05" providerId="ADAL" clId="{1ABE0640-BB83-41EB-A53C-0B3276C405C2}" dt="2021-08-05T13:41:08.476" v="55" actId="1076"/>
          <ac:picMkLst>
            <pc:docMk/>
            <pc:sldMk cId="1096520811" sldId="369"/>
            <ac:picMk id="9" creationId="{161FABD8-2CF5-410E-B852-77CB2566A256}"/>
          </ac:picMkLst>
        </pc:picChg>
      </pc:sldChg>
      <pc:sldChg chg="addSp delSp modSp new mod">
        <pc:chgData name="Rosmorduc Vinca" userId="ad80fc01-cf55-4376-a825-a887c8046f05" providerId="ADAL" clId="{1ABE0640-BB83-41EB-A53C-0B3276C405C2}" dt="2021-08-05T14:06:28.378" v="210" actId="20577"/>
        <pc:sldMkLst>
          <pc:docMk/>
          <pc:sldMk cId="3899884741" sldId="370"/>
        </pc:sldMkLst>
        <pc:spChg chg="del">
          <ac:chgData name="Rosmorduc Vinca" userId="ad80fc01-cf55-4376-a825-a887c8046f05" providerId="ADAL" clId="{1ABE0640-BB83-41EB-A53C-0B3276C405C2}" dt="2021-08-05T13:43:06.486" v="65"/>
          <ac:spMkLst>
            <pc:docMk/>
            <pc:sldMk cId="3899884741" sldId="370"/>
            <ac:spMk id="3" creationId="{81DEA7EB-F9DC-4738-9EA9-DE2AD906A87C}"/>
          </ac:spMkLst>
        </pc:spChg>
        <pc:spChg chg="add mod">
          <ac:chgData name="Rosmorduc Vinca" userId="ad80fc01-cf55-4376-a825-a887c8046f05" providerId="ADAL" clId="{1ABE0640-BB83-41EB-A53C-0B3276C405C2}" dt="2021-08-05T14:06:28.378" v="210" actId="20577"/>
          <ac:spMkLst>
            <pc:docMk/>
            <pc:sldMk cId="3899884741" sldId="370"/>
            <ac:spMk id="8" creationId="{2D5B1F13-D4F5-48A3-AB0B-AF03DF7566CE}"/>
          </ac:spMkLst>
        </pc:spChg>
        <pc:picChg chg="add mod ord">
          <ac:chgData name="Rosmorduc Vinca" userId="ad80fc01-cf55-4376-a825-a887c8046f05" providerId="ADAL" clId="{1ABE0640-BB83-41EB-A53C-0B3276C405C2}" dt="2021-08-05T13:43:55.761" v="69" actId="1076"/>
          <ac:picMkLst>
            <pc:docMk/>
            <pc:sldMk cId="3899884741" sldId="370"/>
            <ac:picMk id="5" creationId="{0184DE0C-C49E-46C8-9AEC-A27F56347BDF}"/>
          </ac:picMkLst>
        </pc:picChg>
        <pc:picChg chg="add mod">
          <ac:chgData name="Rosmorduc Vinca" userId="ad80fc01-cf55-4376-a825-a887c8046f05" providerId="ADAL" clId="{1ABE0640-BB83-41EB-A53C-0B3276C405C2}" dt="2021-08-05T13:43:56.949" v="70" actId="1076"/>
          <ac:picMkLst>
            <pc:docMk/>
            <pc:sldMk cId="3899884741" sldId="370"/>
            <ac:picMk id="7" creationId="{9621710D-1849-448D-92FF-85ADCC14CCAA}"/>
          </ac:picMkLst>
        </pc:picChg>
      </pc:sldChg>
      <pc:sldChg chg="addSp delSp modSp new mod">
        <pc:chgData name="Rosmorduc Vinca" userId="ad80fc01-cf55-4376-a825-a887c8046f05" providerId="ADAL" clId="{1ABE0640-BB83-41EB-A53C-0B3276C405C2}" dt="2021-08-05T14:06:01.660" v="152" actId="21"/>
        <pc:sldMkLst>
          <pc:docMk/>
          <pc:sldMk cId="1184145996" sldId="371"/>
        </pc:sldMkLst>
        <pc:spChg chg="mod">
          <ac:chgData name="Rosmorduc Vinca" userId="ad80fc01-cf55-4376-a825-a887c8046f05" providerId="ADAL" clId="{1ABE0640-BB83-41EB-A53C-0B3276C405C2}" dt="2021-08-05T13:47:49.708" v="109" actId="20577"/>
          <ac:spMkLst>
            <pc:docMk/>
            <pc:sldMk cId="1184145996" sldId="371"/>
            <ac:spMk id="3" creationId="{256B6597-B49B-46BD-87D5-06D908C67B9B}"/>
          </ac:spMkLst>
        </pc:spChg>
        <pc:picChg chg="add del mod">
          <ac:chgData name="Rosmorduc Vinca" userId="ad80fc01-cf55-4376-a825-a887c8046f05" providerId="ADAL" clId="{1ABE0640-BB83-41EB-A53C-0B3276C405C2}" dt="2021-08-05T14:04:47.461" v="146" actId="21"/>
          <ac:picMkLst>
            <pc:docMk/>
            <pc:sldMk cId="1184145996" sldId="371"/>
            <ac:picMk id="5" creationId="{69079455-549E-4E3B-A93D-B5E78D2F7789}"/>
          </ac:picMkLst>
        </pc:picChg>
        <pc:picChg chg="add mod">
          <ac:chgData name="Rosmorduc Vinca" userId="ad80fc01-cf55-4376-a825-a887c8046f05" providerId="ADAL" clId="{1ABE0640-BB83-41EB-A53C-0B3276C405C2}" dt="2021-08-05T14:05:01.996" v="149"/>
          <ac:picMkLst>
            <pc:docMk/>
            <pc:sldMk cId="1184145996" sldId="371"/>
            <ac:picMk id="7" creationId="{CBA2C7CE-58B0-455F-BE51-FDAD4B88D023}"/>
          </ac:picMkLst>
        </pc:picChg>
        <pc:picChg chg="add del mod">
          <ac:chgData name="Rosmorduc Vinca" userId="ad80fc01-cf55-4376-a825-a887c8046f05" providerId="ADAL" clId="{1ABE0640-BB83-41EB-A53C-0B3276C405C2}" dt="2021-08-05T14:06:01.660" v="152" actId="21"/>
          <ac:picMkLst>
            <pc:docMk/>
            <pc:sldMk cId="1184145996" sldId="371"/>
            <ac:picMk id="9" creationId="{BE4897F7-C048-40BD-AD5E-0312FCDF30F7}"/>
          </ac:picMkLst>
        </pc:picChg>
      </pc:sldChg>
      <pc:sldChg chg="addSp modSp new mod">
        <pc:chgData name="Rosmorduc Vinca" userId="ad80fc01-cf55-4376-a825-a887c8046f05" providerId="ADAL" clId="{1ABE0640-BB83-41EB-A53C-0B3276C405C2}" dt="2021-08-05T14:06:12.997" v="159" actId="1076"/>
        <pc:sldMkLst>
          <pc:docMk/>
          <pc:sldMk cId="3192978404" sldId="372"/>
        </pc:sldMkLst>
        <pc:spChg chg="mod">
          <ac:chgData name="Rosmorduc Vinca" userId="ad80fc01-cf55-4376-a825-a887c8046f05" providerId="ADAL" clId="{1ABE0640-BB83-41EB-A53C-0B3276C405C2}" dt="2021-08-05T14:03:02.425" v="135" actId="20577"/>
          <ac:spMkLst>
            <pc:docMk/>
            <pc:sldMk cId="3192978404" sldId="372"/>
            <ac:spMk id="3" creationId="{663DBD8E-07E6-412D-A4B3-CAAB86FCBA07}"/>
          </ac:spMkLst>
        </pc:spChg>
        <pc:picChg chg="add mod">
          <ac:chgData name="Rosmorduc Vinca" userId="ad80fc01-cf55-4376-a825-a887c8046f05" providerId="ADAL" clId="{1ABE0640-BB83-41EB-A53C-0B3276C405C2}" dt="2021-08-05T14:06:11.894" v="158" actId="1076"/>
          <ac:picMkLst>
            <pc:docMk/>
            <pc:sldMk cId="3192978404" sldId="372"/>
            <ac:picMk id="4" creationId="{98C6B9B7-8282-49B4-AA7E-E9B44F4164D0}"/>
          </ac:picMkLst>
        </pc:picChg>
        <pc:picChg chg="add mod">
          <ac:chgData name="Rosmorduc Vinca" userId="ad80fc01-cf55-4376-a825-a887c8046f05" providerId="ADAL" clId="{1ABE0640-BB83-41EB-A53C-0B3276C405C2}" dt="2021-08-05T14:06:12.997" v="159" actId="1076"/>
          <ac:picMkLst>
            <pc:docMk/>
            <pc:sldMk cId="3192978404" sldId="372"/>
            <ac:picMk id="5" creationId="{F2C5B2BE-5DC0-4275-9FA1-544659C86ED0}"/>
          </ac:picMkLst>
        </pc:picChg>
      </pc:sldChg>
      <pc:sldChg chg="new">
        <pc:chgData name="Rosmorduc Vinca" userId="ad80fc01-cf55-4376-a825-a887c8046f05" providerId="ADAL" clId="{1ABE0640-BB83-41EB-A53C-0B3276C405C2}" dt="2021-08-05T14:07:11.183" v="211" actId="680"/>
        <pc:sldMkLst>
          <pc:docMk/>
          <pc:sldMk cId="2474503981" sldId="373"/>
        </pc:sldMkLst>
      </pc:sldChg>
      <pc:sldChg chg="modSp new mod">
        <pc:chgData name="Rosmorduc Vinca" userId="ad80fc01-cf55-4376-a825-a887c8046f05" providerId="ADAL" clId="{1ABE0640-BB83-41EB-A53C-0B3276C405C2}" dt="2021-08-05T14:11:30.836" v="233" actId="20577"/>
        <pc:sldMkLst>
          <pc:docMk/>
          <pc:sldMk cId="462555122" sldId="374"/>
        </pc:sldMkLst>
        <pc:spChg chg="mod">
          <ac:chgData name="Rosmorduc Vinca" userId="ad80fc01-cf55-4376-a825-a887c8046f05" providerId="ADAL" clId="{1ABE0640-BB83-41EB-A53C-0B3276C405C2}" dt="2021-08-05T14:11:30.836" v="233" actId="20577"/>
          <ac:spMkLst>
            <pc:docMk/>
            <pc:sldMk cId="462555122" sldId="374"/>
            <ac:spMk id="3" creationId="{F32EAE48-DFE9-453C-9B4E-850AB3E1A5B8}"/>
          </ac:spMkLst>
        </pc:spChg>
      </pc:sldChg>
      <pc:sldChg chg="modSp new mod">
        <pc:chgData name="Rosmorduc Vinca" userId="ad80fc01-cf55-4376-a825-a887c8046f05" providerId="ADAL" clId="{1ABE0640-BB83-41EB-A53C-0B3276C405C2}" dt="2021-08-05T14:13:46.494" v="357" actId="20577"/>
        <pc:sldMkLst>
          <pc:docMk/>
          <pc:sldMk cId="3545500220" sldId="375"/>
        </pc:sldMkLst>
        <pc:spChg chg="mod">
          <ac:chgData name="Rosmorduc Vinca" userId="ad80fc01-cf55-4376-a825-a887c8046f05" providerId="ADAL" clId="{1ABE0640-BB83-41EB-A53C-0B3276C405C2}" dt="2021-08-05T14:13:46.494" v="357" actId="20577"/>
          <ac:spMkLst>
            <pc:docMk/>
            <pc:sldMk cId="3545500220" sldId="375"/>
            <ac:spMk id="3" creationId="{40A09CC9-0A3F-4718-9D6E-F0C04607B185}"/>
          </ac:spMkLst>
        </pc:spChg>
      </pc:sldChg>
      <pc:sldChg chg="modSp new mod">
        <pc:chgData name="Rosmorduc Vinca" userId="ad80fc01-cf55-4376-a825-a887c8046f05" providerId="ADAL" clId="{1ABE0640-BB83-41EB-A53C-0B3276C405C2}" dt="2021-08-05T14:13:05.783" v="327" actId="20577"/>
        <pc:sldMkLst>
          <pc:docMk/>
          <pc:sldMk cId="34013648" sldId="376"/>
        </pc:sldMkLst>
        <pc:spChg chg="mod">
          <ac:chgData name="Rosmorduc Vinca" userId="ad80fc01-cf55-4376-a825-a887c8046f05" providerId="ADAL" clId="{1ABE0640-BB83-41EB-A53C-0B3276C405C2}" dt="2021-08-05T14:13:05.783" v="327" actId="20577"/>
          <ac:spMkLst>
            <pc:docMk/>
            <pc:sldMk cId="34013648" sldId="376"/>
            <ac:spMk id="3" creationId="{9B3708F4-CAC1-4236-AB20-8B0DCE015F40}"/>
          </ac:spMkLst>
        </pc:spChg>
      </pc:sldChg>
      <pc:sldChg chg="modSp new mod">
        <pc:chgData name="Rosmorduc Vinca" userId="ad80fc01-cf55-4376-a825-a887c8046f05" providerId="ADAL" clId="{1ABE0640-BB83-41EB-A53C-0B3276C405C2}" dt="2021-08-05T14:13:16.688" v="352" actId="20577"/>
        <pc:sldMkLst>
          <pc:docMk/>
          <pc:sldMk cId="4220442203" sldId="377"/>
        </pc:sldMkLst>
        <pc:spChg chg="mod">
          <ac:chgData name="Rosmorduc Vinca" userId="ad80fc01-cf55-4376-a825-a887c8046f05" providerId="ADAL" clId="{1ABE0640-BB83-41EB-A53C-0B3276C405C2}" dt="2021-08-05T14:13:16.688" v="352" actId="20577"/>
          <ac:spMkLst>
            <pc:docMk/>
            <pc:sldMk cId="4220442203" sldId="377"/>
            <ac:spMk id="3" creationId="{FF7C3FF3-3D48-4236-A829-E85525AC7990}"/>
          </ac:spMkLst>
        </pc:spChg>
      </pc:sldChg>
      <pc:sldChg chg="addSp modSp new mod">
        <pc:chgData name="Rosmorduc Vinca" userId="ad80fc01-cf55-4376-a825-a887c8046f05" providerId="ADAL" clId="{1ABE0640-BB83-41EB-A53C-0B3276C405C2}" dt="2021-08-05T14:28:43.703" v="408" actId="1076"/>
        <pc:sldMkLst>
          <pc:docMk/>
          <pc:sldMk cId="1074696204" sldId="378"/>
        </pc:sldMkLst>
        <pc:spChg chg="mod">
          <ac:chgData name="Rosmorduc Vinca" userId="ad80fc01-cf55-4376-a825-a887c8046f05" providerId="ADAL" clId="{1ABE0640-BB83-41EB-A53C-0B3276C405C2}" dt="2021-08-05T14:17:26.624" v="404" actId="20577"/>
          <ac:spMkLst>
            <pc:docMk/>
            <pc:sldMk cId="1074696204" sldId="378"/>
            <ac:spMk id="3" creationId="{548FEE9E-4F86-46EF-9CC1-CAD7DF55E22F}"/>
          </ac:spMkLst>
        </pc:spChg>
        <pc:picChg chg="add mod">
          <ac:chgData name="Rosmorduc Vinca" userId="ad80fc01-cf55-4376-a825-a887c8046f05" providerId="ADAL" clId="{1ABE0640-BB83-41EB-A53C-0B3276C405C2}" dt="2021-08-05T14:28:43.703" v="408" actId="1076"/>
          <ac:picMkLst>
            <pc:docMk/>
            <pc:sldMk cId="1074696204" sldId="378"/>
            <ac:picMk id="5" creationId="{F7408F81-3138-4C44-8836-6B881FA795D5}"/>
          </ac:picMkLst>
        </pc:picChg>
      </pc:sldChg>
      <pc:sldChg chg="modSp new mod">
        <pc:chgData name="Rosmorduc Vinca" userId="ad80fc01-cf55-4376-a825-a887c8046f05" providerId="ADAL" clId="{1ABE0640-BB83-41EB-A53C-0B3276C405C2}" dt="2021-08-05T14:29:36.960" v="424" actId="20577"/>
        <pc:sldMkLst>
          <pc:docMk/>
          <pc:sldMk cId="2267002222" sldId="379"/>
        </pc:sldMkLst>
        <pc:spChg chg="mod">
          <ac:chgData name="Rosmorduc Vinca" userId="ad80fc01-cf55-4376-a825-a887c8046f05" providerId="ADAL" clId="{1ABE0640-BB83-41EB-A53C-0B3276C405C2}" dt="2021-08-05T14:29:36.960" v="424" actId="20577"/>
          <ac:spMkLst>
            <pc:docMk/>
            <pc:sldMk cId="2267002222" sldId="379"/>
            <ac:spMk id="3" creationId="{59360792-E5CE-4803-9740-6E03264AE002}"/>
          </ac:spMkLst>
        </pc:spChg>
      </pc:sldChg>
      <pc:sldChg chg="modSp add mod">
        <pc:chgData name="Rosmorduc Vinca" userId="ad80fc01-cf55-4376-a825-a887c8046f05" providerId="ADAL" clId="{1ABE0640-BB83-41EB-A53C-0B3276C405C2}" dt="2021-08-05T14:29:55.693" v="439" actId="20577"/>
        <pc:sldMkLst>
          <pc:docMk/>
          <pc:sldMk cId="2256182818" sldId="380"/>
        </pc:sldMkLst>
        <pc:spChg chg="mod">
          <ac:chgData name="Rosmorduc Vinca" userId="ad80fc01-cf55-4376-a825-a887c8046f05" providerId="ADAL" clId="{1ABE0640-BB83-41EB-A53C-0B3276C405C2}" dt="2021-08-05T14:29:55.693" v="439" actId="20577"/>
          <ac:spMkLst>
            <pc:docMk/>
            <pc:sldMk cId="2256182818" sldId="380"/>
            <ac:spMk id="3" creationId="{59360792-E5CE-4803-9740-6E03264AE002}"/>
          </ac:spMkLst>
        </pc:spChg>
      </pc:sldChg>
      <pc:sldChg chg="modSp new mod">
        <pc:chgData name="Rosmorduc Vinca" userId="ad80fc01-cf55-4376-a825-a887c8046f05" providerId="ADAL" clId="{1ABE0640-BB83-41EB-A53C-0B3276C405C2}" dt="2021-08-05T14:30:38.857" v="507" actId="20577"/>
        <pc:sldMkLst>
          <pc:docMk/>
          <pc:sldMk cId="202270096" sldId="381"/>
        </pc:sldMkLst>
        <pc:spChg chg="mod">
          <ac:chgData name="Rosmorduc Vinca" userId="ad80fc01-cf55-4376-a825-a887c8046f05" providerId="ADAL" clId="{1ABE0640-BB83-41EB-A53C-0B3276C405C2}" dt="2021-08-05T14:30:38.857" v="507" actId="20577"/>
          <ac:spMkLst>
            <pc:docMk/>
            <pc:sldMk cId="202270096" sldId="381"/>
            <ac:spMk id="2" creationId="{18D5211A-DF7C-471F-A5EF-D3597C20D801}"/>
          </ac:spMkLst>
        </pc:spChg>
      </pc:sldChg>
    </pc:docChg>
  </pc:docChgLst>
  <pc:docChgLst>
    <pc:chgData name="Rosmorduc Vinca" userId="ad80fc01-cf55-4376-a825-a887c8046f05" providerId="ADAL" clId="{72A465FA-5D5F-4720-9338-571522961990}"/>
    <pc:docChg chg="modSld">
      <pc:chgData name="Rosmorduc Vinca" userId="ad80fc01-cf55-4376-a825-a887c8046f05" providerId="ADAL" clId="{72A465FA-5D5F-4720-9338-571522961990}" dt="2021-08-26T14:56:59.098" v="0"/>
      <pc:docMkLst>
        <pc:docMk/>
      </pc:docMkLst>
      <pc:sldChg chg="modSp">
        <pc:chgData name="Rosmorduc Vinca" userId="ad80fc01-cf55-4376-a825-a887c8046f05" providerId="ADAL" clId="{72A465FA-5D5F-4720-9338-571522961990}" dt="2021-08-26T14:56:59.098" v="0"/>
        <pc:sldMkLst>
          <pc:docMk/>
          <pc:sldMk cId="1096520811" sldId="369"/>
        </pc:sldMkLst>
        <pc:spChg chg="mod">
          <ac:chgData name="Rosmorduc Vinca" userId="ad80fc01-cf55-4376-a825-a887c8046f05" providerId="ADAL" clId="{72A465FA-5D5F-4720-9338-571522961990}" dt="2021-08-26T14:56:59.098" v="0"/>
          <ac:spMkLst>
            <pc:docMk/>
            <pc:sldMk cId="1096520811" sldId="369"/>
            <ac:spMk id="6" creationId="{5537F103-820B-4ADE-8EC5-FE85A864DA52}"/>
          </ac:spMkLst>
        </pc:spChg>
        <pc:spChg chg="mod">
          <ac:chgData name="Rosmorduc Vinca" userId="ad80fc01-cf55-4376-a825-a887c8046f05" providerId="ADAL" clId="{72A465FA-5D5F-4720-9338-571522961990}" dt="2021-08-26T14:56:59.098" v="0"/>
          <ac:spMkLst>
            <pc:docMk/>
            <pc:sldMk cId="1096520811" sldId="369"/>
            <ac:spMk id="8" creationId="{15276D21-3D76-4FD2-95F9-5944676CDC3C}"/>
          </ac:spMkLst>
        </pc:spChg>
      </pc:sldChg>
      <pc:sldChg chg="modSp">
        <pc:chgData name="Rosmorduc Vinca" userId="ad80fc01-cf55-4376-a825-a887c8046f05" providerId="ADAL" clId="{72A465FA-5D5F-4720-9338-571522961990}" dt="2021-08-26T14:56:59.098" v="0"/>
        <pc:sldMkLst>
          <pc:docMk/>
          <pc:sldMk cId="3899884741" sldId="370"/>
        </pc:sldMkLst>
        <pc:spChg chg="mod">
          <ac:chgData name="Rosmorduc Vinca" userId="ad80fc01-cf55-4376-a825-a887c8046f05" providerId="ADAL" clId="{72A465FA-5D5F-4720-9338-571522961990}" dt="2021-08-26T14:56:59.098" v="0"/>
          <ac:spMkLst>
            <pc:docMk/>
            <pc:sldMk cId="3899884741" sldId="370"/>
            <ac:spMk id="6" creationId="{39090D85-6332-4342-B4E4-9DCE1FA9F44C}"/>
          </ac:spMkLst>
        </pc:spChg>
        <pc:spChg chg="mod">
          <ac:chgData name="Rosmorduc Vinca" userId="ad80fc01-cf55-4376-a825-a887c8046f05" providerId="ADAL" clId="{72A465FA-5D5F-4720-9338-571522961990}" dt="2021-08-26T14:56:59.098" v="0"/>
          <ac:spMkLst>
            <pc:docMk/>
            <pc:sldMk cId="3899884741" sldId="370"/>
            <ac:spMk id="9" creationId="{1D8C37FC-677E-4005-8C9E-D14BB7D350A3}"/>
          </ac:spMkLst>
        </pc:spChg>
      </pc:sldChg>
      <pc:sldChg chg="modSp">
        <pc:chgData name="Rosmorduc Vinca" userId="ad80fc01-cf55-4376-a825-a887c8046f05" providerId="ADAL" clId="{72A465FA-5D5F-4720-9338-571522961990}" dt="2021-08-26T14:56:59.098" v="0"/>
        <pc:sldMkLst>
          <pc:docMk/>
          <pc:sldMk cId="1184145996" sldId="371"/>
        </pc:sldMkLst>
        <pc:spChg chg="mod">
          <ac:chgData name="Rosmorduc Vinca" userId="ad80fc01-cf55-4376-a825-a887c8046f05" providerId="ADAL" clId="{72A465FA-5D5F-4720-9338-571522961990}" dt="2021-08-26T14:56:59.098" v="0"/>
          <ac:spMkLst>
            <pc:docMk/>
            <pc:sldMk cId="1184145996" sldId="371"/>
            <ac:spMk id="9" creationId="{456E1335-40C6-4CB4-A109-B824C5C9767E}"/>
          </ac:spMkLst>
        </pc:spChg>
        <pc:spChg chg="mod">
          <ac:chgData name="Rosmorduc Vinca" userId="ad80fc01-cf55-4376-a825-a887c8046f05" providerId="ADAL" clId="{72A465FA-5D5F-4720-9338-571522961990}" dt="2021-08-26T14:56:59.098" v="0"/>
          <ac:spMkLst>
            <pc:docMk/>
            <pc:sldMk cId="1184145996" sldId="371"/>
            <ac:spMk id="10" creationId="{6E203DC0-B111-44C9-A51D-8D11A285B1A9}"/>
          </ac:spMkLst>
        </pc:spChg>
      </pc:sldChg>
      <pc:sldChg chg="modSp">
        <pc:chgData name="Rosmorduc Vinca" userId="ad80fc01-cf55-4376-a825-a887c8046f05" providerId="ADAL" clId="{72A465FA-5D5F-4720-9338-571522961990}" dt="2021-08-26T14:56:59.098" v="0"/>
        <pc:sldMkLst>
          <pc:docMk/>
          <pc:sldMk cId="3192978404" sldId="372"/>
        </pc:sldMkLst>
        <pc:spChg chg="mod">
          <ac:chgData name="Rosmorduc Vinca" userId="ad80fc01-cf55-4376-a825-a887c8046f05" providerId="ADAL" clId="{72A465FA-5D5F-4720-9338-571522961990}" dt="2021-08-26T14:56:59.098" v="0"/>
          <ac:spMkLst>
            <pc:docMk/>
            <pc:sldMk cId="3192978404" sldId="372"/>
            <ac:spMk id="6" creationId="{D0321F32-64E3-4AE4-966C-8B51CEED722C}"/>
          </ac:spMkLst>
        </pc:spChg>
        <pc:spChg chg="mod">
          <ac:chgData name="Rosmorduc Vinca" userId="ad80fc01-cf55-4376-a825-a887c8046f05" providerId="ADAL" clId="{72A465FA-5D5F-4720-9338-571522961990}" dt="2021-08-26T14:56:59.098" v="0"/>
          <ac:spMkLst>
            <pc:docMk/>
            <pc:sldMk cId="3192978404" sldId="372"/>
            <ac:spMk id="7" creationId="{C50F56D8-7DE2-4C8C-8CA1-670991BCDCFD}"/>
          </ac:spMkLst>
        </pc:spChg>
      </pc:sldChg>
      <pc:sldChg chg="modSp">
        <pc:chgData name="Rosmorduc Vinca" userId="ad80fc01-cf55-4376-a825-a887c8046f05" providerId="ADAL" clId="{72A465FA-5D5F-4720-9338-571522961990}" dt="2021-08-26T14:56:59.098" v="0"/>
        <pc:sldMkLst>
          <pc:docMk/>
          <pc:sldMk cId="462555122" sldId="374"/>
        </pc:sldMkLst>
        <pc:spChg chg="mod">
          <ac:chgData name="Rosmorduc Vinca" userId="ad80fc01-cf55-4376-a825-a887c8046f05" providerId="ADAL" clId="{72A465FA-5D5F-4720-9338-571522961990}" dt="2021-08-26T14:56:59.098" v="0"/>
          <ac:spMkLst>
            <pc:docMk/>
            <pc:sldMk cId="462555122" sldId="374"/>
            <ac:spMk id="10" creationId="{ED46EC81-6204-4C7C-A632-8F02F1382E63}"/>
          </ac:spMkLst>
        </pc:spChg>
        <pc:spChg chg="mod">
          <ac:chgData name="Rosmorduc Vinca" userId="ad80fc01-cf55-4376-a825-a887c8046f05" providerId="ADAL" clId="{72A465FA-5D5F-4720-9338-571522961990}" dt="2021-08-26T14:56:59.098" v="0"/>
          <ac:spMkLst>
            <pc:docMk/>
            <pc:sldMk cId="462555122" sldId="374"/>
            <ac:spMk id="11" creationId="{99097B6E-C319-44A6-BBCB-DEDE40BB8D1C}"/>
          </ac:spMkLst>
        </pc:spChg>
        <pc:spChg chg="mod">
          <ac:chgData name="Rosmorduc Vinca" userId="ad80fc01-cf55-4376-a825-a887c8046f05" providerId="ADAL" clId="{72A465FA-5D5F-4720-9338-571522961990}" dt="2021-08-26T14:56:59.098" v="0"/>
          <ac:spMkLst>
            <pc:docMk/>
            <pc:sldMk cId="462555122" sldId="374"/>
            <ac:spMk id="12" creationId="{96B6E8AA-4C07-4E3C-B77A-A5FA94FEE329}"/>
          </ac:spMkLst>
        </pc:spChg>
      </pc:sldChg>
      <pc:sldChg chg="modSp">
        <pc:chgData name="Rosmorduc Vinca" userId="ad80fc01-cf55-4376-a825-a887c8046f05" providerId="ADAL" clId="{72A465FA-5D5F-4720-9338-571522961990}" dt="2021-08-26T14:56:59.098" v="0"/>
        <pc:sldMkLst>
          <pc:docMk/>
          <pc:sldMk cId="1074696204" sldId="378"/>
        </pc:sldMkLst>
        <pc:spChg chg="mod">
          <ac:chgData name="Rosmorduc Vinca" userId="ad80fc01-cf55-4376-a825-a887c8046f05" providerId="ADAL" clId="{72A465FA-5D5F-4720-9338-571522961990}" dt="2021-08-26T14:56:59.098" v="0"/>
          <ac:spMkLst>
            <pc:docMk/>
            <pc:sldMk cId="1074696204" sldId="378"/>
            <ac:spMk id="6" creationId="{3549C25F-8B5D-46C2-931C-1E1B65986790}"/>
          </ac:spMkLst>
        </pc:spChg>
      </pc:sldChg>
      <pc:sldChg chg="modSp">
        <pc:chgData name="Rosmorduc Vinca" userId="ad80fc01-cf55-4376-a825-a887c8046f05" providerId="ADAL" clId="{72A465FA-5D5F-4720-9338-571522961990}" dt="2021-08-26T14:56:59.098" v="0"/>
        <pc:sldMkLst>
          <pc:docMk/>
          <pc:sldMk cId="1165084649" sldId="388"/>
        </pc:sldMkLst>
        <pc:spChg chg="mod">
          <ac:chgData name="Rosmorduc Vinca" userId="ad80fc01-cf55-4376-a825-a887c8046f05" providerId="ADAL" clId="{72A465FA-5D5F-4720-9338-571522961990}" dt="2021-08-26T14:56:59.098" v="0"/>
          <ac:spMkLst>
            <pc:docMk/>
            <pc:sldMk cId="1165084649" sldId="388"/>
            <ac:spMk id="5" creationId="{50487552-1574-48D7-8AE0-9B2F2B077EC4}"/>
          </ac:spMkLst>
        </pc:spChg>
      </pc:sldChg>
      <pc:sldChg chg="modSp">
        <pc:chgData name="Rosmorduc Vinca" userId="ad80fc01-cf55-4376-a825-a887c8046f05" providerId="ADAL" clId="{72A465FA-5D5F-4720-9338-571522961990}" dt="2021-08-26T14:56:59.098" v="0"/>
        <pc:sldMkLst>
          <pc:docMk/>
          <pc:sldMk cId="2470984274" sldId="389"/>
        </pc:sldMkLst>
        <pc:spChg chg="mod">
          <ac:chgData name="Rosmorduc Vinca" userId="ad80fc01-cf55-4376-a825-a887c8046f05" providerId="ADAL" clId="{72A465FA-5D5F-4720-9338-571522961990}" dt="2021-08-26T14:56:59.098" v="0"/>
          <ac:spMkLst>
            <pc:docMk/>
            <pc:sldMk cId="2470984274" sldId="389"/>
            <ac:spMk id="5" creationId="{1CA77F1B-8283-43C9-9BCE-49444DE76710}"/>
          </ac:spMkLst>
        </pc:spChg>
      </pc:sldChg>
    </pc:docChg>
  </pc:docChgLst>
  <pc:docChgLst>
    <pc:chgData name="Rosmorduc Vinca" userId="ad80fc01-cf55-4376-a825-a887c8046f05" providerId="ADAL" clId="{487B57E5-72D0-440C-8113-4B8B3E80ABC3}"/>
    <pc:docChg chg="custSel modSld">
      <pc:chgData name="Rosmorduc Vinca" userId="ad80fc01-cf55-4376-a825-a887c8046f05" providerId="ADAL" clId="{487B57E5-72D0-440C-8113-4B8B3E80ABC3}" dt="2022-05-06T14:43:15.399" v="35" actId="166"/>
      <pc:docMkLst>
        <pc:docMk/>
      </pc:docMkLst>
      <pc:sldChg chg="modSp mod">
        <pc:chgData name="Rosmorduc Vinca" userId="ad80fc01-cf55-4376-a825-a887c8046f05" providerId="ADAL" clId="{487B57E5-72D0-440C-8113-4B8B3E80ABC3}" dt="2022-05-06T14:42:11.250" v="13" actId="27636"/>
        <pc:sldMkLst>
          <pc:docMk/>
          <pc:sldMk cId="1315643358" sldId="365"/>
        </pc:sldMkLst>
        <pc:spChg chg="mod">
          <ac:chgData name="Rosmorduc Vinca" userId="ad80fc01-cf55-4376-a825-a887c8046f05" providerId="ADAL" clId="{487B57E5-72D0-440C-8113-4B8B3E80ABC3}" dt="2022-05-06T14:42:11.250" v="13" actId="27636"/>
          <ac:spMkLst>
            <pc:docMk/>
            <pc:sldMk cId="1315643358" sldId="365"/>
            <ac:spMk id="2" creationId="{68FCF44F-02AC-4734-B6E1-0E4D46FBEAD7}"/>
          </ac:spMkLst>
        </pc:spChg>
      </pc:sldChg>
      <pc:sldChg chg="modSp mod">
        <pc:chgData name="Rosmorduc Vinca" userId="ad80fc01-cf55-4376-a825-a887c8046f05" providerId="ADAL" clId="{487B57E5-72D0-440C-8113-4B8B3E80ABC3}" dt="2022-05-06T14:42:11.264" v="14" actId="27636"/>
        <pc:sldMkLst>
          <pc:docMk/>
          <pc:sldMk cId="1985693380" sldId="366"/>
        </pc:sldMkLst>
        <pc:spChg chg="mod">
          <ac:chgData name="Rosmorduc Vinca" userId="ad80fc01-cf55-4376-a825-a887c8046f05" providerId="ADAL" clId="{487B57E5-72D0-440C-8113-4B8B3E80ABC3}" dt="2022-05-06T14:42:11.264" v="14" actId="27636"/>
          <ac:spMkLst>
            <pc:docMk/>
            <pc:sldMk cId="1985693380" sldId="366"/>
            <ac:spMk id="2" creationId="{B06B0254-F83B-4DB6-8AC6-EF4B83861C67}"/>
          </ac:spMkLst>
        </pc:spChg>
      </pc:sldChg>
      <pc:sldChg chg="modSp mod">
        <pc:chgData name="Rosmorduc Vinca" userId="ad80fc01-cf55-4376-a825-a887c8046f05" providerId="ADAL" clId="{487B57E5-72D0-440C-8113-4B8B3E80ABC3}" dt="2022-05-06T14:42:11.271" v="15" actId="27636"/>
        <pc:sldMkLst>
          <pc:docMk/>
          <pc:sldMk cId="1096520811" sldId="369"/>
        </pc:sldMkLst>
        <pc:spChg chg="mod">
          <ac:chgData name="Rosmorduc Vinca" userId="ad80fc01-cf55-4376-a825-a887c8046f05" providerId="ADAL" clId="{487B57E5-72D0-440C-8113-4B8B3E80ABC3}" dt="2022-05-06T14:42:11.271" v="15" actId="27636"/>
          <ac:spMkLst>
            <pc:docMk/>
            <pc:sldMk cId="1096520811" sldId="369"/>
            <ac:spMk id="4" creationId="{020CD7E8-CC3B-48AB-9FAD-E3925DBA8435}"/>
          </ac:spMkLst>
        </pc:spChg>
      </pc:sldChg>
      <pc:sldChg chg="modSp mod">
        <pc:chgData name="Rosmorduc Vinca" userId="ad80fc01-cf55-4376-a825-a887c8046f05" providerId="ADAL" clId="{487B57E5-72D0-440C-8113-4B8B3E80ABC3}" dt="2022-05-06T14:42:11.276" v="16" actId="27636"/>
        <pc:sldMkLst>
          <pc:docMk/>
          <pc:sldMk cId="3899884741" sldId="370"/>
        </pc:sldMkLst>
        <pc:spChg chg="mod">
          <ac:chgData name="Rosmorduc Vinca" userId="ad80fc01-cf55-4376-a825-a887c8046f05" providerId="ADAL" clId="{487B57E5-72D0-440C-8113-4B8B3E80ABC3}" dt="2022-05-06T14:42:11.276" v="16" actId="27636"/>
          <ac:spMkLst>
            <pc:docMk/>
            <pc:sldMk cId="3899884741" sldId="370"/>
            <ac:spMk id="2" creationId="{84C9EEC0-60E5-4455-B3C8-DCB21F77957C}"/>
          </ac:spMkLst>
        </pc:spChg>
      </pc:sldChg>
      <pc:sldChg chg="modSp mod">
        <pc:chgData name="Rosmorduc Vinca" userId="ad80fc01-cf55-4376-a825-a887c8046f05" providerId="ADAL" clId="{487B57E5-72D0-440C-8113-4B8B3E80ABC3}" dt="2022-05-06T14:42:11.284" v="18" actId="27636"/>
        <pc:sldMkLst>
          <pc:docMk/>
          <pc:sldMk cId="1184145996" sldId="371"/>
        </pc:sldMkLst>
        <pc:spChg chg="mod">
          <ac:chgData name="Rosmorduc Vinca" userId="ad80fc01-cf55-4376-a825-a887c8046f05" providerId="ADAL" clId="{487B57E5-72D0-440C-8113-4B8B3E80ABC3}" dt="2022-05-06T14:42:11.284" v="18" actId="27636"/>
          <ac:spMkLst>
            <pc:docMk/>
            <pc:sldMk cId="1184145996" sldId="371"/>
            <ac:spMk id="2" creationId="{62EF06DC-7185-41E9-8CEE-CB31D82C74B3}"/>
          </ac:spMkLst>
        </pc:spChg>
      </pc:sldChg>
      <pc:sldChg chg="modSp mod">
        <pc:chgData name="Rosmorduc Vinca" userId="ad80fc01-cf55-4376-a825-a887c8046f05" providerId="ADAL" clId="{487B57E5-72D0-440C-8113-4B8B3E80ABC3}" dt="2022-05-06T14:42:11.280" v="17" actId="27636"/>
        <pc:sldMkLst>
          <pc:docMk/>
          <pc:sldMk cId="3192978404" sldId="372"/>
        </pc:sldMkLst>
        <pc:spChg chg="mod">
          <ac:chgData name="Rosmorduc Vinca" userId="ad80fc01-cf55-4376-a825-a887c8046f05" providerId="ADAL" clId="{487B57E5-72D0-440C-8113-4B8B3E80ABC3}" dt="2022-05-06T14:42:11.280" v="17" actId="27636"/>
          <ac:spMkLst>
            <pc:docMk/>
            <pc:sldMk cId="3192978404" sldId="372"/>
            <ac:spMk id="2" creationId="{CD2ECEF8-E79C-4EA9-9BB4-BAFF012975C9}"/>
          </ac:spMkLst>
        </pc:spChg>
      </pc:sldChg>
      <pc:sldChg chg="modSp mod">
        <pc:chgData name="Rosmorduc Vinca" userId="ad80fc01-cf55-4376-a825-a887c8046f05" providerId="ADAL" clId="{487B57E5-72D0-440C-8113-4B8B3E80ABC3}" dt="2022-05-06T14:42:11.291" v="19" actId="27636"/>
        <pc:sldMkLst>
          <pc:docMk/>
          <pc:sldMk cId="462555122" sldId="374"/>
        </pc:sldMkLst>
        <pc:spChg chg="mod">
          <ac:chgData name="Rosmorduc Vinca" userId="ad80fc01-cf55-4376-a825-a887c8046f05" providerId="ADAL" clId="{487B57E5-72D0-440C-8113-4B8B3E80ABC3}" dt="2022-05-06T14:42:11.291" v="19" actId="27636"/>
          <ac:spMkLst>
            <pc:docMk/>
            <pc:sldMk cId="462555122" sldId="374"/>
            <ac:spMk id="2" creationId="{BF63D7CC-9B35-4BC8-8525-724F028F1AC2}"/>
          </ac:spMkLst>
        </pc:spChg>
      </pc:sldChg>
      <pc:sldChg chg="modSp mod">
        <pc:chgData name="Rosmorduc Vinca" userId="ad80fc01-cf55-4376-a825-a887c8046f05" providerId="ADAL" clId="{487B57E5-72D0-440C-8113-4B8B3E80ABC3}" dt="2022-05-06T14:42:11.295" v="20" actId="27636"/>
        <pc:sldMkLst>
          <pc:docMk/>
          <pc:sldMk cId="1074696204" sldId="378"/>
        </pc:sldMkLst>
        <pc:spChg chg="mod">
          <ac:chgData name="Rosmorduc Vinca" userId="ad80fc01-cf55-4376-a825-a887c8046f05" providerId="ADAL" clId="{487B57E5-72D0-440C-8113-4B8B3E80ABC3}" dt="2022-05-06T14:42:11.295" v="20" actId="27636"/>
          <ac:spMkLst>
            <pc:docMk/>
            <pc:sldMk cId="1074696204" sldId="378"/>
            <ac:spMk id="2" creationId="{45FF4112-33C3-44DB-BAE8-2470A72EA53F}"/>
          </ac:spMkLst>
        </pc:spChg>
      </pc:sldChg>
      <pc:sldChg chg="modSp mod">
        <pc:chgData name="Rosmorduc Vinca" userId="ad80fc01-cf55-4376-a825-a887c8046f05" providerId="ADAL" clId="{487B57E5-72D0-440C-8113-4B8B3E80ABC3}" dt="2022-05-06T14:42:11.305" v="22" actId="27636"/>
        <pc:sldMkLst>
          <pc:docMk/>
          <pc:sldMk cId="202270096" sldId="381"/>
        </pc:sldMkLst>
        <pc:spChg chg="mod">
          <ac:chgData name="Rosmorduc Vinca" userId="ad80fc01-cf55-4376-a825-a887c8046f05" providerId="ADAL" clId="{487B57E5-72D0-440C-8113-4B8B3E80ABC3}" dt="2022-05-06T14:42:11.305" v="22" actId="27636"/>
          <ac:spMkLst>
            <pc:docMk/>
            <pc:sldMk cId="202270096" sldId="381"/>
            <ac:spMk id="2" creationId="{18D5211A-DF7C-471F-A5EF-D3597C20D801}"/>
          </ac:spMkLst>
        </pc:spChg>
      </pc:sldChg>
      <pc:sldChg chg="addSp delSp modSp mod">
        <pc:chgData name="Rosmorduc Vinca" userId="ad80fc01-cf55-4376-a825-a887c8046f05" providerId="ADAL" clId="{487B57E5-72D0-440C-8113-4B8B3E80ABC3}" dt="2022-05-06T14:42:55.653" v="33" actId="1076"/>
        <pc:sldMkLst>
          <pc:docMk/>
          <pc:sldMk cId="2834688459" sldId="383"/>
        </pc:sldMkLst>
        <pc:spChg chg="mod">
          <ac:chgData name="Rosmorduc Vinca" userId="ad80fc01-cf55-4376-a825-a887c8046f05" providerId="ADAL" clId="{487B57E5-72D0-440C-8113-4B8B3E80ABC3}" dt="2022-05-06T14:42:11.222" v="10" actId="27636"/>
          <ac:spMkLst>
            <pc:docMk/>
            <pc:sldMk cId="2834688459" sldId="383"/>
            <ac:spMk id="2" creationId="{18D5211A-DF7C-471F-A5EF-D3597C20D801}"/>
          </ac:spMkLst>
        </pc:spChg>
        <pc:spChg chg="mod topLvl">
          <ac:chgData name="Rosmorduc Vinca" userId="ad80fc01-cf55-4376-a825-a887c8046f05" providerId="ADAL" clId="{487B57E5-72D0-440C-8113-4B8B3E80ABC3}" dt="2022-05-06T14:42:41.158" v="30" actId="164"/>
          <ac:spMkLst>
            <pc:docMk/>
            <pc:sldMk cId="2834688459" sldId="383"/>
            <ac:spMk id="4" creationId="{4CEEA38B-EE95-4CA4-8C60-62A3A2801BC0}"/>
          </ac:spMkLst>
        </pc:spChg>
        <pc:grpChg chg="add mod">
          <ac:chgData name="Rosmorduc Vinca" userId="ad80fc01-cf55-4376-a825-a887c8046f05" providerId="ADAL" clId="{487B57E5-72D0-440C-8113-4B8B3E80ABC3}" dt="2022-05-06T14:42:41.158" v="30" actId="164"/>
          <ac:grpSpMkLst>
            <pc:docMk/>
            <pc:sldMk cId="2834688459" sldId="383"/>
            <ac:grpSpMk id="5" creationId="{9419C862-387C-8F97-FDA8-41E634B68A11}"/>
          </ac:grpSpMkLst>
        </pc:grpChg>
        <pc:grpChg chg="mod">
          <ac:chgData name="Rosmorduc Vinca" userId="ad80fc01-cf55-4376-a825-a887c8046f05" providerId="ADAL" clId="{487B57E5-72D0-440C-8113-4B8B3E80ABC3}" dt="2022-05-06T14:42:55.653" v="33" actId="1076"/>
          <ac:grpSpMkLst>
            <pc:docMk/>
            <pc:sldMk cId="2834688459" sldId="383"/>
            <ac:grpSpMk id="8" creationId="{A747CF81-4E41-4ADF-9038-22C1ADAB23A7}"/>
          </ac:grpSpMkLst>
        </pc:grpChg>
        <pc:grpChg chg="del">
          <ac:chgData name="Rosmorduc Vinca" userId="ad80fc01-cf55-4376-a825-a887c8046f05" providerId="ADAL" clId="{487B57E5-72D0-440C-8113-4B8B3E80ABC3}" dt="2022-05-06T14:42:10.716" v="9" actId="165"/>
          <ac:grpSpMkLst>
            <pc:docMk/>
            <pc:sldMk cId="2834688459" sldId="383"/>
            <ac:grpSpMk id="9" creationId="{5C95F6F8-1538-4BF0-8C57-E105D9F4A645}"/>
          </ac:grpSpMkLst>
        </pc:grpChg>
        <pc:picChg chg="mod topLvl modCrop">
          <ac:chgData name="Rosmorduc Vinca" userId="ad80fc01-cf55-4376-a825-a887c8046f05" providerId="ADAL" clId="{487B57E5-72D0-440C-8113-4B8B3E80ABC3}" dt="2022-05-06T14:42:41.158" v="30" actId="164"/>
          <ac:picMkLst>
            <pc:docMk/>
            <pc:sldMk cId="2834688459" sldId="383"/>
            <ac:picMk id="3" creationId="{B7FF7CD2-842F-4535-9466-BED1A7769492}"/>
          </ac:picMkLst>
        </pc:picChg>
      </pc:sldChg>
      <pc:sldChg chg="modSp mod">
        <pc:chgData name="Rosmorduc Vinca" userId="ad80fc01-cf55-4376-a825-a887c8046f05" providerId="ADAL" clId="{487B57E5-72D0-440C-8113-4B8B3E80ABC3}" dt="2022-05-06T14:43:15.399" v="35" actId="166"/>
        <pc:sldMkLst>
          <pc:docMk/>
          <pc:sldMk cId="2470984274" sldId="389"/>
        </pc:sldMkLst>
        <pc:grpChg chg="ord">
          <ac:chgData name="Rosmorduc Vinca" userId="ad80fc01-cf55-4376-a825-a887c8046f05" providerId="ADAL" clId="{487B57E5-72D0-440C-8113-4B8B3E80ABC3}" dt="2022-05-06T14:43:15.399" v="35" actId="166"/>
          <ac:grpSpMkLst>
            <pc:docMk/>
            <pc:sldMk cId="2470984274" sldId="389"/>
            <ac:grpSpMk id="3" creationId="{5629B084-5B40-46CC-B601-678909B35139}"/>
          </ac:grpSpMkLst>
        </pc:grpChg>
        <pc:grpChg chg="mod">
          <ac:chgData name="Rosmorduc Vinca" userId="ad80fc01-cf55-4376-a825-a887c8046f05" providerId="ADAL" clId="{487B57E5-72D0-440C-8113-4B8B3E80ABC3}" dt="2022-05-06T14:43:11.541" v="34" actId="1076"/>
          <ac:grpSpMkLst>
            <pc:docMk/>
            <pc:sldMk cId="2470984274" sldId="389"/>
            <ac:grpSpMk id="4" creationId="{959022C3-6B26-4519-A204-18F497E6D8B5}"/>
          </ac:grpSpMkLst>
        </pc:grpChg>
      </pc:sldChg>
      <pc:sldChg chg="modSp mod">
        <pc:chgData name="Rosmorduc Vinca" userId="ad80fc01-cf55-4376-a825-a887c8046f05" providerId="ADAL" clId="{487B57E5-72D0-440C-8113-4B8B3E80ABC3}" dt="2022-05-06T14:42:11.329" v="26" actId="27636"/>
        <pc:sldMkLst>
          <pc:docMk/>
          <pc:sldMk cId="4024311149" sldId="390"/>
        </pc:sldMkLst>
        <pc:spChg chg="mod">
          <ac:chgData name="Rosmorduc Vinca" userId="ad80fc01-cf55-4376-a825-a887c8046f05" providerId="ADAL" clId="{487B57E5-72D0-440C-8113-4B8B3E80ABC3}" dt="2022-05-06T14:42:11.329" v="26" actId="27636"/>
          <ac:spMkLst>
            <pc:docMk/>
            <pc:sldMk cId="4024311149" sldId="390"/>
            <ac:spMk id="2" creationId="{18D5211A-DF7C-471F-A5EF-D3597C20D801}"/>
          </ac:spMkLst>
        </pc:spChg>
      </pc:sldChg>
      <pc:sldChg chg="modSp mod">
        <pc:chgData name="Rosmorduc Vinca" userId="ad80fc01-cf55-4376-a825-a887c8046f05" providerId="ADAL" clId="{487B57E5-72D0-440C-8113-4B8B3E80ABC3}" dt="2022-05-06T14:42:11.324" v="25" actId="27636"/>
        <pc:sldMkLst>
          <pc:docMk/>
          <pc:sldMk cId="2349362153" sldId="391"/>
        </pc:sldMkLst>
        <pc:spChg chg="mod">
          <ac:chgData name="Rosmorduc Vinca" userId="ad80fc01-cf55-4376-a825-a887c8046f05" providerId="ADAL" clId="{487B57E5-72D0-440C-8113-4B8B3E80ABC3}" dt="2022-05-06T14:42:11.324" v="25" actId="27636"/>
          <ac:spMkLst>
            <pc:docMk/>
            <pc:sldMk cId="2349362153" sldId="391"/>
            <ac:spMk id="2" creationId="{4BD2A56F-FFCE-41AA-ADED-CF14CBD69886}"/>
          </ac:spMkLst>
        </pc:spChg>
      </pc:sldChg>
      <pc:sldChg chg="modSp mod">
        <pc:chgData name="Rosmorduc Vinca" userId="ad80fc01-cf55-4376-a825-a887c8046f05" providerId="ADAL" clId="{487B57E5-72D0-440C-8113-4B8B3E80ABC3}" dt="2022-05-06T14:42:11.238" v="11" actId="27636"/>
        <pc:sldMkLst>
          <pc:docMk/>
          <pc:sldMk cId="1015967802" sldId="393"/>
        </pc:sldMkLst>
        <pc:spChg chg="mod">
          <ac:chgData name="Rosmorduc Vinca" userId="ad80fc01-cf55-4376-a825-a887c8046f05" providerId="ADAL" clId="{487B57E5-72D0-440C-8113-4B8B3E80ABC3}" dt="2022-05-06T14:42:11.238" v="11" actId="27636"/>
          <ac:spMkLst>
            <pc:docMk/>
            <pc:sldMk cId="1015967802" sldId="393"/>
            <ac:spMk id="2" creationId="{4A452FD8-C8A9-4336-B044-42C4244E16AE}"/>
          </ac:spMkLst>
        </pc:spChg>
      </pc:sldChg>
      <pc:sldChg chg="modSp mod">
        <pc:chgData name="Rosmorduc Vinca" userId="ad80fc01-cf55-4376-a825-a887c8046f05" providerId="ADAL" clId="{487B57E5-72D0-440C-8113-4B8B3E80ABC3}" dt="2022-05-06T14:42:11.247" v="12" actId="27636"/>
        <pc:sldMkLst>
          <pc:docMk/>
          <pc:sldMk cId="599806290" sldId="394"/>
        </pc:sldMkLst>
        <pc:spChg chg="mod">
          <ac:chgData name="Rosmorduc Vinca" userId="ad80fc01-cf55-4376-a825-a887c8046f05" providerId="ADAL" clId="{487B57E5-72D0-440C-8113-4B8B3E80ABC3}" dt="2022-05-06T14:42:11.247" v="12" actId="27636"/>
          <ac:spMkLst>
            <pc:docMk/>
            <pc:sldMk cId="599806290" sldId="394"/>
            <ac:spMk id="2" creationId="{30DD7C76-9492-42A5-9A79-3762B54CE852}"/>
          </ac:spMkLst>
        </pc:spChg>
      </pc:sldChg>
      <pc:sldChg chg="modSp mod">
        <pc:chgData name="Rosmorduc Vinca" userId="ad80fc01-cf55-4376-a825-a887c8046f05" providerId="ADAL" clId="{487B57E5-72D0-440C-8113-4B8B3E80ABC3}" dt="2022-05-06T14:42:11.315" v="23" actId="27636"/>
        <pc:sldMkLst>
          <pc:docMk/>
          <pc:sldMk cId="1341479347" sldId="396"/>
        </pc:sldMkLst>
        <pc:spChg chg="mod">
          <ac:chgData name="Rosmorduc Vinca" userId="ad80fc01-cf55-4376-a825-a887c8046f05" providerId="ADAL" clId="{487B57E5-72D0-440C-8113-4B8B3E80ABC3}" dt="2022-05-06T14:42:11.315" v="23" actId="27636"/>
          <ac:spMkLst>
            <pc:docMk/>
            <pc:sldMk cId="1341479347" sldId="396"/>
            <ac:spMk id="2" creationId="{BF7B9081-D45B-4DE6-AF5D-0F695C209100}"/>
          </ac:spMkLst>
        </pc:spChg>
      </pc:sldChg>
      <pc:sldChg chg="modSp mod">
        <pc:chgData name="Rosmorduc Vinca" userId="ad80fc01-cf55-4376-a825-a887c8046f05" providerId="ADAL" clId="{487B57E5-72D0-440C-8113-4B8B3E80ABC3}" dt="2022-05-06T14:42:11.301" v="21" actId="27636"/>
        <pc:sldMkLst>
          <pc:docMk/>
          <pc:sldMk cId="2363796531" sldId="397"/>
        </pc:sldMkLst>
        <pc:spChg chg="mod">
          <ac:chgData name="Rosmorduc Vinca" userId="ad80fc01-cf55-4376-a825-a887c8046f05" providerId="ADAL" clId="{487B57E5-72D0-440C-8113-4B8B3E80ABC3}" dt="2022-05-06T14:42:11.301" v="21" actId="27636"/>
          <ac:spMkLst>
            <pc:docMk/>
            <pc:sldMk cId="2363796531" sldId="397"/>
            <ac:spMk id="4" creationId="{A1B05B3D-90B5-4135-B8E7-55E86E076A42}"/>
          </ac:spMkLst>
        </pc:spChg>
      </pc:sldChg>
      <pc:sldChg chg="modSp mod">
        <pc:chgData name="Rosmorduc Vinca" userId="ad80fc01-cf55-4376-a825-a887c8046f05" providerId="ADAL" clId="{487B57E5-72D0-440C-8113-4B8B3E80ABC3}" dt="2022-05-06T14:42:11.320" v="24" actId="27636"/>
        <pc:sldMkLst>
          <pc:docMk/>
          <pc:sldMk cId="2962374914" sldId="398"/>
        </pc:sldMkLst>
        <pc:spChg chg="mod">
          <ac:chgData name="Rosmorduc Vinca" userId="ad80fc01-cf55-4376-a825-a887c8046f05" providerId="ADAL" clId="{487B57E5-72D0-440C-8113-4B8B3E80ABC3}" dt="2022-05-06T14:42:11.320" v="24" actId="27636"/>
          <ac:spMkLst>
            <pc:docMk/>
            <pc:sldMk cId="2962374914" sldId="398"/>
            <ac:spMk id="2" creationId="{576BC032-8226-411A-9167-A4CBCA501C07}"/>
          </ac:spMkLst>
        </pc:spChg>
      </pc:sldChg>
    </pc:docChg>
  </pc:docChgLst>
  <pc:docChgLst>
    <pc:chgData name="Rosmorduc Vinca" userId="ad80fc01-cf55-4376-a825-a887c8046f05" providerId="ADAL" clId="{AD0D4C50-070F-4E3C-8541-16657B5A2958}"/>
    <pc:docChg chg="custSel modSld">
      <pc:chgData name="Rosmorduc Vinca" userId="ad80fc01-cf55-4376-a825-a887c8046f05" providerId="ADAL" clId="{AD0D4C50-070F-4E3C-8541-16657B5A2958}" dt="2020-06-25T14:41:54.360" v="650" actId="20577"/>
      <pc:docMkLst>
        <pc:docMk/>
      </pc:docMkLst>
      <pc:sldChg chg="modNotesTx">
        <pc:chgData name="Rosmorduc Vinca" userId="ad80fc01-cf55-4376-a825-a887c8046f05" providerId="ADAL" clId="{AD0D4C50-070F-4E3C-8541-16657B5A2958}" dt="2020-06-25T14:37:04.841" v="372" actId="20577"/>
        <pc:sldMkLst>
          <pc:docMk/>
          <pc:sldMk cId="282809392" sldId="361"/>
        </pc:sldMkLst>
      </pc:sldChg>
      <pc:sldChg chg="modSp mod modNotesTx">
        <pc:chgData name="Rosmorduc Vinca" userId="ad80fc01-cf55-4376-a825-a887c8046f05" providerId="ADAL" clId="{AD0D4C50-070F-4E3C-8541-16657B5A2958}" dt="2020-06-25T14:41:54.360" v="650" actId="20577"/>
        <pc:sldMkLst>
          <pc:docMk/>
          <pc:sldMk cId="976094216" sldId="362"/>
        </pc:sldMkLst>
        <pc:picChg chg="mod">
          <ac:chgData name="Rosmorduc Vinca" userId="ad80fc01-cf55-4376-a825-a887c8046f05" providerId="ADAL" clId="{AD0D4C50-070F-4E3C-8541-16657B5A2958}" dt="2020-06-25T14:37:19.569" v="374" actId="14100"/>
          <ac:picMkLst>
            <pc:docMk/>
            <pc:sldMk cId="976094216" sldId="362"/>
            <ac:picMk id="3" creationId="{758C1908-1742-435F-B425-95B426308ADC}"/>
          </ac:picMkLst>
        </pc:picChg>
      </pc:sldChg>
    </pc:docChg>
  </pc:docChgLst>
  <pc:docChgLst>
    <pc:chgData name="Rosmorduc Vinca" userId="ad80fc01-cf55-4376-a825-a887c8046f05" providerId="ADAL" clId="{2B6A569C-20AE-44E1-8B7A-51F43EB95F85}"/>
    <pc:docChg chg="modSld">
      <pc:chgData name="Rosmorduc Vinca" userId="ad80fc01-cf55-4376-a825-a887c8046f05" providerId="ADAL" clId="{2B6A569C-20AE-44E1-8B7A-51F43EB95F85}" dt="2020-06-25T14:27:05.489" v="5" actId="1076"/>
      <pc:docMkLst>
        <pc:docMk/>
      </pc:docMkLst>
      <pc:sldChg chg="addSp modSp mod">
        <pc:chgData name="Rosmorduc Vinca" userId="ad80fc01-cf55-4376-a825-a887c8046f05" providerId="ADAL" clId="{2B6A569C-20AE-44E1-8B7A-51F43EB95F85}" dt="2020-06-25T14:27:05.489" v="5" actId="1076"/>
        <pc:sldMkLst>
          <pc:docMk/>
          <pc:sldMk cId="976094216" sldId="362"/>
        </pc:sldMkLst>
        <pc:spChg chg="mod">
          <ac:chgData name="Rosmorduc Vinca" userId="ad80fc01-cf55-4376-a825-a887c8046f05" providerId="ADAL" clId="{2B6A569C-20AE-44E1-8B7A-51F43EB95F85}" dt="2020-06-25T14:26:48.137" v="0" actId="1076"/>
          <ac:spMkLst>
            <pc:docMk/>
            <pc:sldMk cId="976094216" sldId="362"/>
            <ac:spMk id="36876" creationId="{00000000-0000-0000-0000-000000000000}"/>
          </ac:spMkLst>
        </pc:spChg>
        <pc:picChg chg="add mod">
          <ac:chgData name="Rosmorduc Vinca" userId="ad80fc01-cf55-4376-a825-a887c8046f05" providerId="ADAL" clId="{2B6A569C-20AE-44E1-8B7A-51F43EB95F85}" dt="2020-06-25T14:27:05.489" v="5" actId="1076"/>
          <ac:picMkLst>
            <pc:docMk/>
            <pc:sldMk cId="976094216" sldId="362"/>
            <ac:picMk id="3" creationId="{758C1908-1742-435F-B425-95B426308ADC}"/>
          </ac:picMkLst>
        </pc:picChg>
        <pc:picChg chg="mod">
          <ac:chgData name="Rosmorduc Vinca" userId="ad80fc01-cf55-4376-a825-a887c8046f05" providerId="ADAL" clId="{2B6A569C-20AE-44E1-8B7A-51F43EB95F85}" dt="2020-06-25T14:26:54.432" v="2" actId="1076"/>
          <ac:picMkLst>
            <pc:docMk/>
            <pc:sldMk cId="976094216" sldId="362"/>
            <ac:picMk id="5" creationId="{9E795413-4F45-4B60-B5B4-EA762FAD90DE}"/>
          </ac:picMkLst>
        </pc:picChg>
      </pc:sldChg>
    </pc:docChg>
  </pc:docChgLst>
  <pc:docChgLst>
    <pc:chgData name="Rosmorduc Vinca" userId="ad80fc01-cf55-4376-a825-a887c8046f05" providerId="ADAL" clId="{FB4DCB44-4971-4E9A-96A8-496D76F09DF5}"/>
    <pc:docChg chg="delSld">
      <pc:chgData name="Rosmorduc Vinca" userId="ad80fc01-cf55-4376-a825-a887c8046f05" providerId="ADAL" clId="{FB4DCB44-4971-4E9A-96A8-496D76F09DF5}" dt="2021-08-19T14:42:59.328" v="0" actId="47"/>
      <pc:docMkLst>
        <pc:docMk/>
      </pc:docMkLst>
      <pc:sldChg chg="del">
        <pc:chgData name="Rosmorduc Vinca" userId="ad80fc01-cf55-4376-a825-a887c8046f05" providerId="ADAL" clId="{FB4DCB44-4971-4E9A-96A8-496D76F09DF5}" dt="2021-08-19T14:42:59.328" v="0" actId="47"/>
        <pc:sldMkLst>
          <pc:docMk/>
          <pc:sldMk cId="2474503981" sldId="373"/>
        </pc:sldMkLst>
      </pc:sldChg>
    </pc:docChg>
  </pc:docChgLst>
  <pc:docChgLst>
    <pc:chgData name="Rosmorduc Vinca" userId="ad80fc01-cf55-4376-a825-a887c8046f05" providerId="ADAL" clId="{926D72DB-51B6-4E34-A71E-BEBBC1633221}"/>
    <pc:docChg chg="undo custSel delSld modSld">
      <pc:chgData name="Rosmorduc Vinca" userId="ad80fc01-cf55-4376-a825-a887c8046f05" providerId="ADAL" clId="{926D72DB-51B6-4E34-A71E-BEBBC1633221}" dt="2020-11-17T11:00:12.172" v="203" actId="1076"/>
      <pc:docMkLst>
        <pc:docMk/>
      </pc:docMkLst>
      <pc:sldChg chg="addSp delSp modSp mod">
        <pc:chgData name="Rosmorduc Vinca" userId="ad80fc01-cf55-4376-a825-a887c8046f05" providerId="ADAL" clId="{926D72DB-51B6-4E34-A71E-BEBBC1633221}" dt="2020-11-17T10:20:37.158" v="4" actId="20577"/>
        <pc:sldMkLst>
          <pc:docMk/>
          <pc:sldMk cId="948505854" sldId="312"/>
        </pc:sldMkLst>
        <pc:spChg chg="mod">
          <ac:chgData name="Rosmorduc Vinca" userId="ad80fc01-cf55-4376-a825-a887c8046f05" providerId="ADAL" clId="{926D72DB-51B6-4E34-A71E-BEBBC1633221}" dt="2020-11-17T10:20:37.158" v="4" actId="20577"/>
          <ac:spMkLst>
            <pc:docMk/>
            <pc:sldMk cId="948505854" sldId="312"/>
            <ac:spMk id="2" creationId="{DB001924-CB04-4842-B593-09E791D7E647}"/>
          </ac:spMkLst>
        </pc:spChg>
        <pc:spChg chg="add del mod">
          <ac:chgData name="Rosmorduc Vinca" userId="ad80fc01-cf55-4376-a825-a887c8046f05" providerId="ADAL" clId="{926D72DB-51B6-4E34-A71E-BEBBC1633221}" dt="2020-11-17T10:20:35.008" v="3"/>
          <ac:spMkLst>
            <pc:docMk/>
            <pc:sldMk cId="948505854" sldId="312"/>
            <ac:spMk id="3" creationId="{CF09E900-794B-4C67-99B4-3A2E62660938}"/>
          </ac:spMkLst>
        </pc:spChg>
        <pc:spChg chg="add del mod">
          <ac:chgData name="Rosmorduc Vinca" userId="ad80fc01-cf55-4376-a825-a887c8046f05" providerId="ADAL" clId="{926D72DB-51B6-4E34-A71E-BEBBC1633221}" dt="2020-11-17T10:20:35.008" v="3"/>
          <ac:spMkLst>
            <pc:docMk/>
            <pc:sldMk cId="948505854" sldId="312"/>
            <ac:spMk id="5" creationId="{E9A37E9C-6DE6-4F1C-9091-5CCFE6E4EC45}"/>
          </ac:spMkLst>
        </pc:spChg>
      </pc:sldChg>
      <pc:sldChg chg="del">
        <pc:chgData name="Rosmorduc Vinca" userId="ad80fc01-cf55-4376-a825-a887c8046f05" providerId="ADAL" clId="{926D72DB-51B6-4E34-A71E-BEBBC1633221}" dt="2020-11-17T10:32:51.532" v="166" actId="47"/>
        <pc:sldMkLst>
          <pc:docMk/>
          <pc:sldMk cId="99966438" sldId="314"/>
        </pc:sldMkLst>
      </pc:sldChg>
      <pc:sldChg chg="addSp delSp modSp mod">
        <pc:chgData name="Rosmorduc Vinca" userId="ad80fc01-cf55-4376-a825-a887c8046f05" providerId="ADAL" clId="{926D72DB-51B6-4E34-A71E-BEBBC1633221}" dt="2020-11-17T10:54:19.638" v="193" actId="1076"/>
        <pc:sldMkLst>
          <pc:docMk/>
          <pc:sldMk cId="3101999732" sldId="336"/>
        </pc:sldMkLst>
        <pc:spChg chg="mod">
          <ac:chgData name="Rosmorduc Vinca" userId="ad80fc01-cf55-4376-a825-a887c8046f05" providerId="ADAL" clId="{926D72DB-51B6-4E34-A71E-BEBBC1633221}" dt="2020-11-17T10:21:50.096" v="71" actId="20577"/>
          <ac:spMkLst>
            <pc:docMk/>
            <pc:sldMk cId="3101999732" sldId="336"/>
            <ac:spMk id="35841" creationId="{00000000-0000-0000-0000-000000000000}"/>
          </ac:spMkLst>
        </pc:spChg>
        <pc:graphicFrameChg chg="del mod">
          <ac:chgData name="Rosmorduc Vinca" userId="ad80fc01-cf55-4376-a825-a887c8046f05" providerId="ADAL" clId="{926D72DB-51B6-4E34-A71E-BEBBC1633221}" dt="2020-11-17T10:54:05.759" v="190" actId="478"/>
          <ac:graphicFrameMkLst>
            <pc:docMk/>
            <pc:sldMk cId="3101999732" sldId="336"/>
            <ac:graphicFrameMk id="2" creationId="{FF3C58B3-35B0-4DE6-862F-AA4B152BCDD5}"/>
          </ac:graphicFrameMkLst>
        </pc:graphicFrameChg>
        <pc:picChg chg="add mod">
          <ac:chgData name="Rosmorduc Vinca" userId="ad80fc01-cf55-4376-a825-a887c8046f05" providerId="ADAL" clId="{926D72DB-51B6-4E34-A71E-BEBBC1633221}" dt="2020-11-17T10:54:19.638" v="193" actId="1076"/>
          <ac:picMkLst>
            <pc:docMk/>
            <pc:sldMk cId="3101999732" sldId="336"/>
            <ac:picMk id="4" creationId="{F0D0DDDE-3372-4F16-A29A-22806A3AB99C}"/>
          </ac:picMkLst>
        </pc:picChg>
      </pc:sldChg>
      <pc:sldChg chg="addSp delSp modSp mod">
        <pc:chgData name="Rosmorduc Vinca" userId="ad80fc01-cf55-4376-a825-a887c8046f05" providerId="ADAL" clId="{926D72DB-51B6-4E34-A71E-BEBBC1633221}" dt="2020-11-17T10:27:37.964" v="161" actId="20577"/>
        <pc:sldMkLst>
          <pc:docMk/>
          <pc:sldMk cId="2544901983" sldId="350"/>
        </pc:sldMkLst>
        <pc:spChg chg="mod">
          <ac:chgData name="Rosmorduc Vinca" userId="ad80fc01-cf55-4376-a825-a887c8046f05" providerId="ADAL" clId="{926D72DB-51B6-4E34-A71E-BEBBC1633221}" dt="2020-11-17T10:27:37.964" v="161" actId="20577"/>
          <ac:spMkLst>
            <pc:docMk/>
            <pc:sldMk cId="2544901983" sldId="350"/>
            <ac:spMk id="2" creationId="{00000000-0000-0000-0000-000000000000}"/>
          </ac:spMkLst>
        </pc:spChg>
        <pc:spChg chg="add del mod">
          <ac:chgData name="Rosmorduc Vinca" userId="ad80fc01-cf55-4376-a825-a887c8046f05" providerId="ADAL" clId="{926D72DB-51B6-4E34-A71E-BEBBC1633221}" dt="2020-11-17T10:27:36.273" v="160"/>
          <ac:spMkLst>
            <pc:docMk/>
            <pc:sldMk cId="2544901983" sldId="350"/>
            <ac:spMk id="3" creationId="{D89367C3-4D5C-4DD7-9E26-A25C10AE6C3C}"/>
          </ac:spMkLst>
        </pc:spChg>
      </pc:sldChg>
      <pc:sldChg chg="addSp delSp modSp mod">
        <pc:chgData name="Rosmorduc Vinca" userId="ad80fc01-cf55-4376-a825-a887c8046f05" providerId="ADAL" clId="{926D72DB-51B6-4E34-A71E-BEBBC1633221}" dt="2020-11-17T10:58:29.056" v="197" actId="1076"/>
        <pc:sldMkLst>
          <pc:docMk/>
          <pc:sldMk cId="3775927452" sldId="353"/>
        </pc:sldMkLst>
        <pc:spChg chg="mod">
          <ac:chgData name="Rosmorduc Vinca" userId="ad80fc01-cf55-4376-a825-a887c8046f05" providerId="ADAL" clId="{926D72DB-51B6-4E34-A71E-BEBBC1633221}" dt="2020-11-17T10:21:59.008" v="73" actId="20577"/>
          <ac:spMkLst>
            <pc:docMk/>
            <pc:sldMk cId="3775927452" sldId="353"/>
            <ac:spMk id="2" creationId="{430ABB24-7EC7-4946-95DE-E181F57F6F0F}"/>
          </ac:spMkLst>
        </pc:spChg>
        <pc:spChg chg="add del mod">
          <ac:chgData name="Rosmorduc Vinca" userId="ad80fc01-cf55-4376-a825-a887c8046f05" providerId="ADAL" clId="{926D72DB-51B6-4E34-A71E-BEBBC1633221}" dt="2020-11-17T10:21:56.928" v="72"/>
          <ac:spMkLst>
            <pc:docMk/>
            <pc:sldMk cId="3775927452" sldId="353"/>
            <ac:spMk id="3" creationId="{CC70C019-A4CF-4836-8C56-F142A054B0F3}"/>
          </ac:spMkLst>
        </pc:spChg>
        <pc:graphicFrameChg chg="del">
          <ac:chgData name="Rosmorduc Vinca" userId="ad80fc01-cf55-4376-a825-a887c8046f05" providerId="ADAL" clId="{926D72DB-51B6-4E34-A71E-BEBBC1633221}" dt="2020-11-17T10:58:09.640" v="194" actId="478"/>
          <ac:graphicFrameMkLst>
            <pc:docMk/>
            <pc:sldMk cId="3775927452" sldId="353"/>
            <ac:graphicFrameMk id="4" creationId="{F1EFB4E1-0582-49D7-925B-24F92802D367}"/>
          </ac:graphicFrameMkLst>
        </pc:graphicFrameChg>
        <pc:picChg chg="add mod">
          <ac:chgData name="Rosmorduc Vinca" userId="ad80fc01-cf55-4376-a825-a887c8046f05" providerId="ADAL" clId="{926D72DB-51B6-4E34-A71E-BEBBC1633221}" dt="2020-11-17T10:58:29.056" v="197" actId="1076"/>
          <ac:picMkLst>
            <pc:docMk/>
            <pc:sldMk cId="3775927452" sldId="353"/>
            <ac:picMk id="6" creationId="{56FFFC69-A420-4A22-B075-F296058B9CB7}"/>
          </ac:picMkLst>
        </pc:picChg>
      </pc:sldChg>
      <pc:sldChg chg="addSp delSp modSp mod">
        <pc:chgData name="Rosmorduc Vinca" userId="ad80fc01-cf55-4376-a825-a887c8046f05" providerId="ADAL" clId="{926D72DB-51B6-4E34-A71E-BEBBC1633221}" dt="2020-11-17T11:00:12.172" v="203" actId="1076"/>
        <pc:sldMkLst>
          <pc:docMk/>
          <pc:sldMk cId="586371476" sldId="354"/>
        </pc:sldMkLst>
        <pc:spChg chg="mod">
          <ac:chgData name="Rosmorduc Vinca" userId="ad80fc01-cf55-4376-a825-a887c8046f05" providerId="ADAL" clId="{926D72DB-51B6-4E34-A71E-BEBBC1633221}" dt="2020-11-17T10:22:07.473" v="74" actId="20577"/>
          <ac:spMkLst>
            <pc:docMk/>
            <pc:sldMk cId="586371476" sldId="354"/>
            <ac:spMk id="2" creationId="{5AD87D86-8C78-4419-B877-703F638BFFA4}"/>
          </ac:spMkLst>
        </pc:spChg>
        <pc:graphicFrameChg chg="del">
          <ac:chgData name="Rosmorduc Vinca" userId="ad80fc01-cf55-4376-a825-a887c8046f05" providerId="ADAL" clId="{926D72DB-51B6-4E34-A71E-BEBBC1633221}" dt="2020-11-17T10:47:08.052" v="172" actId="478"/>
          <ac:graphicFrameMkLst>
            <pc:docMk/>
            <pc:sldMk cId="586371476" sldId="354"/>
            <ac:graphicFrameMk id="4" creationId="{A4E51B7E-D955-48E1-801E-6D8923ADD034}"/>
          </ac:graphicFrameMkLst>
        </pc:graphicFrameChg>
        <pc:picChg chg="add mod">
          <ac:chgData name="Rosmorduc Vinca" userId="ad80fc01-cf55-4376-a825-a887c8046f05" providerId="ADAL" clId="{926D72DB-51B6-4E34-A71E-BEBBC1633221}" dt="2020-11-17T11:00:12.172" v="203" actId="1076"/>
          <ac:picMkLst>
            <pc:docMk/>
            <pc:sldMk cId="586371476" sldId="354"/>
            <ac:picMk id="5" creationId="{D6B5B55B-DBEA-44F8-B9B9-693557EEB397}"/>
          </ac:picMkLst>
        </pc:picChg>
      </pc:sldChg>
      <pc:sldChg chg="addSp delSp modSp mod">
        <pc:chgData name="Rosmorduc Vinca" userId="ad80fc01-cf55-4376-a825-a887c8046f05" providerId="ADAL" clId="{926D72DB-51B6-4E34-A71E-BEBBC1633221}" dt="2020-11-17T10:49:14.952" v="186" actId="14100"/>
        <pc:sldMkLst>
          <pc:docMk/>
          <pc:sldMk cId="2171082364" sldId="355"/>
        </pc:sldMkLst>
        <pc:spChg chg="mod">
          <ac:chgData name="Rosmorduc Vinca" userId="ad80fc01-cf55-4376-a825-a887c8046f05" providerId="ADAL" clId="{926D72DB-51B6-4E34-A71E-BEBBC1633221}" dt="2020-11-17T10:21:41.128" v="70" actId="20577"/>
          <ac:spMkLst>
            <pc:docMk/>
            <pc:sldMk cId="2171082364" sldId="355"/>
            <ac:spMk id="2" creationId="{E67A2DB0-9925-409D-84D3-8E344AFB2398}"/>
          </ac:spMkLst>
        </pc:spChg>
        <pc:graphicFrameChg chg="del">
          <ac:chgData name="Rosmorduc Vinca" userId="ad80fc01-cf55-4376-a825-a887c8046f05" providerId="ADAL" clId="{926D72DB-51B6-4E34-A71E-BEBBC1633221}" dt="2020-11-17T10:47:35.509" v="175" actId="478"/>
          <ac:graphicFrameMkLst>
            <pc:docMk/>
            <pc:sldMk cId="2171082364" sldId="355"/>
            <ac:graphicFrameMk id="6" creationId="{1C5BD818-B4D2-449F-8328-9406DE0FB795}"/>
          </ac:graphicFrameMkLst>
        </pc:graphicFrameChg>
        <pc:graphicFrameChg chg="del mod">
          <ac:chgData name="Rosmorduc Vinca" userId="ad80fc01-cf55-4376-a825-a887c8046f05" providerId="ADAL" clId="{926D72DB-51B6-4E34-A71E-BEBBC1633221}" dt="2020-11-17T10:40:22.626" v="169" actId="478"/>
          <ac:graphicFrameMkLst>
            <pc:docMk/>
            <pc:sldMk cId="2171082364" sldId="355"/>
            <ac:graphicFrameMk id="7" creationId="{44ECFA6F-BF48-427D-A7B9-407EC1F89DDF}"/>
          </ac:graphicFrameMkLst>
        </pc:graphicFrameChg>
        <pc:picChg chg="add del mod">
          <ac:chgData name="Rosmorduc Vinca" userId="ad80fc01-cf55-4376-a825-a887c8046f05" providerId="ADAL" clId="{926D72DB-51B6-4E34-A71E-BEBBC1633221}" dt="2020-11-17T10:48:56.087" v="179" actId="478"/>
          <ac:picMkLst>
            <pc:docMk/>
            <pc:sldMk cId="2171082364" sldId="355"/>
            <ac:picMk id="4" creationId="{3F4D9230-1DD6-49F2-80A2-9F05A9940BDB}"/>
          </ac:picMkLst>
        </pc:picChg>
        <pc:picChg chg="add mod">
          <ac:chgData name="Rosmorduc Vinca" userId="ad80fc01-cf55-4376-a825-a887c8046f05" providerId="ADAL" clId="{926D72DB-51B6-4E34-A71E-BEBBC1633221}" dt="2020-11-17T10:49:12.421" v="185" actId="14100"/>
          <ac:picMkLst>
            <pc:docMk/>
            <pc:sldMk cId="2171082364" sldId="355"/>
            <ac:picMk id="8" creationId="{442D6031-2E8F-4FDC-AABD-F7D0382E84E0}"/>
          </ac:picMkLst>
        </pc:picChg>
        <pc:picChg chg="add mod">
          <ac:chgData name="Rosmorduc Vinca" userId="ad80fc01-cf55-4376-a825-a887c8046f05" providerId="ADAL" clId="{926D72DB-51B6-4E34-A71E-BEBBC1633221}" dt="2020-11-17T10:49:14.952" v="186" actId="14100"/>
          <ac:picMkLst>
            <pc:docMk/>
            <pc:sldMk cId="2171082364" sldId="355"/>
            <ac:picMk id="10" creationId="{6F15A58B-FDE3-41D6-8E61-82BEAF160A11}"/>
          </ac:picMkLst>
        </pc:picChg>
      </pc:sldChg>
      <pc:sldChg chg="addSp delSp modSp mod">
        <pc:chgData name="Rosmorduc Vinca" userId="ad80fc01-cf55-4376-a825-a887c8046f05" providerId="ADAL" clId="{926D72DB-51B6-4E34-A71E-BEBBC1633221}" dt="2020-11-17T10:59:54.108" v="201" actId="1076"/>
        <pc:sldMkLst>
          <pc:docMk/>
          <pc:sldMk cId="1326447605" sldId="356"/>
        </pc:sldMkLst>
        <pc:spChg chg="mod">
          <ac:chgData name="Rosmorduc Vinca" userId="ad80fc01-cf55-4376-a825-a887c8046f05" providerId="ADAL" clId="{926D72DB-51B6-4E34-A71E-BEBBC1633221}" dt="2020-11-17T10:22:18.345" v="76" actId="20577"/>
          <ac:spMkLst>
            <pc:docMk/>
            <pc:sldMk cId="1326447605" sldId="356"/>
            <ac:spMk id="2" creationId="{40508DD3-5C46-4C22-A3C0-CFEA5BEB20D9}"/>
          </ac:spMkLst>
        </pc:spChg>
        <pc:spChg chg="add del mod">
          <ac:chgData name="Rosmorduc Vinca" userId="ad80fc01-cf55-4376-a825-a887c8046f05" providerId="ADAL" clId="{926D72DB-51B6-4E34-A71E-BEBBC1633221}" dt="2020-11-17T10:22:15.353" v="75"/>
          <ac:spMkLst>
            <pc:docMk/>
            <pc:sldMk cId="1326447605" sldId="356"/>
            <ac:spMk id="3" creationId="{5606B5F4-48F6-4426-94C5-54FF9C91F124}"/>
          </ac:spMkLst>
        </pc:spChg>
        <pc:graphicFrameChg chg="del mod">
          <ac:chgData name="Rosmorduc Vinca" userId="ad80fc01-cf55-4376-a825-a887c8046f05" providerId="ADAL" clId="{926D72DB-51B6-4E34-A71E-BEBBC1633221}" dt="2020-11-17T10:59:43.156" v="198" actId="478"/>
          <ac:graphicFrameMkLst>
            <pc:docMk/>
            <pc:sldMk cId="1326447605" sldId="356"/>
            <ac:graphicFrameMk id="4" creationId="{4EB95F55-A73C-4633-9EE5-A3931B6EC83B}"/>
          </ac:graphicFrameMkLst>
        </pc:graphicFrameChg>
        <pc:picChg chg="add mod">
          <ac:chgData name="Rosmorduc Vinca" userId="ad80fc01-cf55-4376-a825-a887c8046f05" providerId="ADAL" clId="{926D72DB-51B6-4E34-A71E-BEBBC1633221}" dt="2020-11-17T10:59:54.108" v="201" actId="1076"/>
          <ac:picMkLst>
            <pc:docMk/>
            <pc:sldMk cId="1326447605" sldId="356"/>
            <ac:picMk id="6" creationId="{BA2BAA9D-4CD7-45C8-9660-6EF00FFE29EA}"/>
          </ac:picMkLst>
        </pc:picChg>
      </pc:sldChg>
      <pc:sldChg chg="modSp mod">
        <pc:chgData name="Rosmorduc Vinca" userId="ad80fc01-cf55-4376-a825-a887c8046f05" providerId="ADAL" clId="{926D72DB-51B6-4E34-A71E-BEBBC1633221}" dt="2020-11-17T10:21:31.784" v="69" actId="20577"/>
        <pc:sldMkLst>
          <pc:docMk/>
          <pc:sldMk cId="1866186919" sldId="357"/>
        </pc:sldMkLst>
        <pc:spChg chg="mod">
          <ac:chgData name="Rosmorduc Vinca" userId="ad80fc01-cf55-4376-a825-a887c8046f05" providerId="ADAL" clId="{926D72DB-51B6-4E34-A71E-BEBBC1633221}" dt="2020-11-17T10:21:31.784" v="69" actId="20577"/>
          <ac:spMkLst>
            <pc:docMk/>
            <pc:sldMk cId="1866186919" sldId="357"/>
            <ac:spMk id="2" creationId="{BD699CFC-8F09-4189-A2E8-84BBB446AA62}"/>
          </ac:spMkLst>
        </pc:spChg>
        <pc:spChg chg="mod">
          <ac:chgData name="Rosmorduc Vinca" userId="ad80fc01-cf55-4376-a825-a887c8046f05" providerId="ADAL" clId="{926D72DB-51B6-4E34-A71E-BEBBC1633221}" dt="2020-11-17T10:21:22.016" v="47" actId="20577"/>
          <ac:spMkLst>
            <pc:docMk/>
            <pc:sldMk cId="1866186919" sldId="357"/>
            <ac:spMk id="8" creationId="{ADB37821-5EF1-4EE5-A4F6-7A245EB4BC72}"/>
          </ac:spMkLst>
        </pc:spChg>
        <pc:spChg chg="mod">
          <ac:chgData name="Rosmorduc Vinca" userId="ad80fc01-cf55-4376-a825-a887c8046f05" providerId="ADAL" clId="{926D72DB-51B6-4E34-A71E-BEBBC1633221}" dt="2020-11-17T10:21:28.495" v="68" actId="20577"/>
          <ac:spMkLst>
            <pc:docMk/>
            <pc:sldMk cId="1866186919" sldId="357"/>
            <ac:spMk id="9" creationId="{EF3BCD64-5207-47D9-930C-FA330792058F}"/>
          </ac:spMkLst>
        </pc:spChg>
      </pc:sldChg>
      <pc:sldChg chg="addSp delSp modSp mod">
        <pc:chgData name="Rosmorduc Vinca" userId="ad80fc01-cf55-4376-a825-a887c8046f05" providerId="ADAL" clId="{926D72DB-51B6-4E34-A71E-BEBBC1633221}" dt="2020-11-17T10:21:03.055" v="33" actId="20577"/>
        <pc:sldMkLst>
          <pc:docMk/>
          <pc:sldMk cId="306673608" sldId="358"/>
        </pc:sldMkLst>
        <pc:spChg chg="mod">
          <ac:chgData name="Rosmorduc Vinca" userId="ad80fc01-cf55-4376-a825-a887c8046f05" providerId="ADAL" clId="{926D72DB-51B6-4E34-A71E-BEBBC1633221}" dt="2020-11-17T10:20:51.566" v="7" actId="20577"/>
          <ac:spMkLst>
            <pc:docMk/>
            <pc:sldMk cId="306673608" sldId="358"/>
            <ac:spMk id="2" creationId="{E48E2532-D339-4007-AA0F-ECF62F90934F}"/>
          </ac:spMkLst>
        </pc:spChg>
        <pc:spChg chg="mod">
          <ac:chgData name="Rosmorduc Vinca" userId="ad80fc01-cf55-4376-a825-a887c8046f05" providerId="ADAL" clId="{926D72DB-51B6-4E34-A71E-BEBBC1633221}" dt="2020-11-17T10:20:55.734" v="18" actId="20577"/>
          <ac:spMkLst>
            <pc:docMk/>
            <pc:sldMk cId="306673608" sldId="358"/>
            <ac:spMk id="8" creationId="{EACED6B6-4406-426E-A1CF-3DE7B4C6B9BC}"/>
          </ac:spMkLst>
        </pc:spChg>
        <pc:spChg chg="mod">
          <ac:chgData name="Rosmorduc Vinca" userId="ad80fc01-cf55-4376-a825-a887c8046f05" providerId="ADAL" clId="{926D72DB-51B6-4E34-A71E-BEBBC1633221}" dt="2020-11-17T10:21:03.055" v="33" actId="20577"/>
          <ac:spMkLst>
            <pc:docMk/>
            <pc:sldMk cId="306673608" sldId="358"/>
            <ac:spMk id="9" creationId="{96B29482-D08B-4997-9F85-84528C6C4A5F}"/>
          </ac:spMkLst>
        </pc:spChg>
        <pc:picChg chg="add del">
          <ac:chgData name="Rosmorduc Vinca" userId="ad80fc01-cf55-4376-a825-a887c8046f05" providerId="ADAL" clId="{926D72DB-51B6-4E34-A71E-BEBBC1633221}" dt="2020-11-17T10:20:50.364" v="6" actId="478"/>
          <ac:picMkLst>
            <pc:docMk/>
            <pc:sldMk cId="306673608" sldId="358"/>
            <ac:picMk id="5" creationId="{C1088834-FB9E-4B3E-991C-1550A9F728D8}"/>
          </ac:picMkLst>
        </pc:picChg>
      </pc:sldChg>
      <pc:sldChg chg="addSp delSp modSp mod">
        <pc:chgData name="Rosmorduc Vinca" userId="ad80fc01-cf55-4376-a825-a887c8046f05" providerId="ADAL" clId="{926D72DB-51B6-4E34-A71E-BEBBC1633221}" dt="2020-11-17T10:23:58.300" v="94" actId="20577"/>
        <pc:sldMkLst>
          <pc:docMk/>
          <pc:sldMk cId="1135209016" sldId="359"/>
        </pc:sldMkLst>
        <pc:spChg chg="mod">
          <ac:chgData name="Rosmorduc Vinca" userId="ad80fc01-cf55-4376-a825-a887c8046f05" providerId="ADAL" clId="{926D72DB-51B6-4E34-A71E-BEBBC1633221}" dt="2020-11-17T10:23:58.300" v="94" actId="20577"/>
          <ac:spMkLst>
            <pc:docMk/>
            <pc:sldMk cId="1135209016" sldId="359"/>
            <ac:spMk id="2" creationId="{00000000-0000-0000-0000-000000000000}"/>
          </ac:spMkLst>
        </pc:spChg>
        <pc:spChg chg="add del mod">
          <ac:chgData name="Rosmorduc Vinca" userId="ad80fc01-cf55-4376-a825-a887c8046f05" providerId="ADAL" clId="{926D72DB-51B6-4E34-A71E-BEBBC1633221}" dt="2020-11-17T10:23:56.625" v="93"/>
          <ac:spMkLst>
            <pc:docMk/>
            <pc:sldMk cId="1135209016" sldId="359"/>
            <ac:spMk id="3" creationId="{294E1A55-6665-42AE-9AC8-B064DF2E9322}"/>
          </ac:spMkLst>
        </pc:spChg>
        <pc:spChg chg="add del mod">
          <ac:chgData name="Rosmorduc Vinca" userId="ad80fc01-cf55-4376-a825-a887c8046f05" providerId="ADAL" clId="{926D72DB-51B6-4E34-A71E-BEBBC1633221}" dt="2020-11-17T10:23:56.625" v="93"/>
          <ac:spMkLst>
            <pc:docMk/>
            <pc:sldMk cId="1135209016" sldId="359"/>
            <ac:spMk id="5" creationId="{225F3547-F2AC-462A-8841-F5218598FCA7}"/>
          </ac:spMkLst>
        </pc:spChg>
      </pc:sldChg>
      <pc:sldChg chg="modSp mod">
        <pc:chgData name="Rosmorduc Vinca" userId="ad80fc01-cf55-4376-a825-a887c8046f05" providerId="ADAL" clId="{926D72DB-51B6-4E34-A71E-BEBBC1633221}" dt="2020-11-17T10:23:50.149" v="92" actId="20577"/>
        <pc:sldMkLst>
          <pc:docMk/>
          <pc:sldMk cId="2498139181" sldId="360"/>
        </pc:sldMkLst>
        <pc:spChg chg="mod">
          <ac:chgData name="Rosmorduc Vinca" userId="ad80fc01-cf55-4376-a825-a887c8046f05" providerId="ADAL" clId="{926D72DB-51B6-4E34-A71E-BEBBC1633221}" dt="2020-11-17T10:23:50.149" v="92" actId="20577"/>
          <ac:spMkLst>
            <pc:docMk/>
            <pc:sldMk cId="2498139181" sldId="360"/>
            <ac:spMk id="36865" creationId="{00000000-0000-0000-0000-000000000000}"/>
          </ac:spMkLst>
        </pc:spChg>
      </pc:sldChg>
      <pc:sldChg chg="modSp mod">
        <pc:chgData name="Rosmorduc Vinca" userId="ad80fc01-cf55-4376-a825-a887c8046f05" providerId="ADAL" clId="{926D72DB-51B6-4E34-A71E-BEBBC1633221}" dt="2020-11-17T10:26:05.329" v="144" actId="20577"/>
        <pc:sldMkLst>
          <pc:docMk/>
          <pc:sldMk cId="282809392" sldId="361"/>
        </pc:sldMkLst>
        <pc:spChg chg="mod">
          <ac:chgData name="Rosmorduc Vinca" userId="ad80fc01-cf55-4376-a825-a887c8046f05" providerId="ADAL" clId="{926D72DB-51B6-4E34-A71E-BEBBC1633221}" dt="2020-11-17T10:23:42.356" v="91" actId="20577"/>
          <ac:spMkLst>
            <pc:docMk/>
            <pc:sldMk cId="282809392" sldId="361"/>
            <ac:spMk id="36865" creationId="{00000000-0000-0000-0000-000000000000}"/>
          </ac:spMkLst>
        </pc:spChg>
        <pc:spChg chg="mod">
          <ac:chgData name="Rosmorduc Vinca" userId="ad80fc01-cf55-4376-a825-a887c8046f05" providerId="ADAL" clId="{926D72DB-51B6-4E34-A71E-BEBBC1633221}" dt="2020-11-17T10:26:05.329" v="144" actId="20577"/>
          <ac:spMkLst>
            <pc:docMk/>
            <pc:sldMk cId="282809392" sldId="361"/>
            <ac:spMk id="36875" creationId="{00000000-0000-0000-0000-000000000000}"/>
          </ac:spMkLst>
        </pc:spChg>
      </pc:sldChg>
      <pc:sldChg chg="modSp mod">
        <pc:chgData name="Rosmorduc Vinca" userId="ad80fc01-cf55-4376-a825-a887c8046f05" providerId="ADAL" clId="{926D72DB-51B6-4E34-A71E-BEBBC1633221}" dt="2020-11-17T10:26:16.073" v="145" actId="14100"/>
        <pc:sldMkLst>
          <pc:docMk/>
          <pc:sldMk cId="976094216" sldId="362"/>
        </pc:sldMkLst>
        <pc:spChg chg="mod">
          <ac:chgData name="Rosmorduc Vinca" userId="ad80fc01-cf55-4376-a825-a887c8046f05" providerId="ADAL" clId="{926D72DB-51B6-4E34-A71E-BEBBC1633221}" dt="2020-11-17T10:23:33.956" v="90" actId="20577"/>
          <ac:spMkLst>
            <pc:docMk/>
            <pc:sldMk cId="976094216" sldId="362"/>
            <ac:spMk id="36865" creationId="{00000000-0000-0000-0000-000000000000}"/>
          </ac:spMkLst>
        </pc:spChg>
        <pc:spChg chg="mod">
          <ac:chgData name="Rosmorduc Vinca" userId="ad80fc01-cf55-4376-a825-a887c8046f05" providerId="ADAL" clId="{926D72DB-51B6-4E34-A71E-BEBBC1633221}" dt="2020-11-17T10:26:16.073" v="145" actId="14100"/>
          <ac:spMkLst>
            <pc:docMk/>
            <pc:sldMk cId="976094216" sldId="362"/>
            <ac:spMk id="36876" creationId="{00000000-0000-0000-0000-000000000000}"/>
          </ac:spMkLst>
        </pc:spChg>
      </pc:sldChg>
      <pc:sldChg chg="modSp mod">
        <pc:chgData name="Rosmorduc Vinca" userId="ad80fc01-cf55-4376-a825-a887c8046f05" providerId="ADAL" clId="{926D72DB-51B6-4E34-A71E-BEBBC1633221}" dt="2020-11-17T10:26:56.875" v="153" actId="20577"/>
        <pc:sldMkLst>
          <pc:docMk/>
          <pc:sldMk cId="145009359" sldId="363"/>
        </pc:sldMkLst>
        <pc:spChg chg="mod">
          <ac:chgData name="Rosmorduc Vinca" userId="ad80fc01-cf55-4376-a825-a887c8046f05" providerId="ADAL" clId="{926D72DB-51B6-4E34-A71E-BEBBC1633221}" dt="2020-11-17T10:26:56.875" v="153" actId="20577"/>
          <ac:spMkLst>
            <pc:docMk/>
            <pc:sldMk cId="145009359" sldId="363"/>
            <ac:spMk id="36873" creationId="{00000000-0000-0000-0000-000000000000}"/>
          </ac:spMkLst>
        </pc:spChg>
      </pc:sldChg>
      <pc:sldChg chg="modSp mod">
        <pc:chgData name="Rosmorduc Vinca" userId="ad80fc01-cf55-4376-a825-a887c8046f05" providerId="ADAL" clId="{926D72DB-51B6-4E34-A71E-BEBBC1633221}" dt="2020-11-17T10:27:12.826" v="156" actId="1076"/>
        <pc:sldMkLst>
          <pc:docMk/>
          <pc:sldMk cId="3702268363" sldId="365"/>
        </pc:sldMkLst>
        <pc:spChg chg="mod">
          <ac:chgData name="Rosmorduc Vinca" userId="ad80fc01-cf55-4376-a825-a887c8046f05" providerId="ADAL" clId="{926D72DB-51B6-4E34-A71E-BEBBC1633221}" dt="2020-11-17T10:23:03.523" v="84" actId="20577"/>
          <ac:spMkLst>
            <pc:docMk/>
            <pc:sldMk cId="3702268363" sldId="365"/>
            <ac:spMk id="2" creationId="{68FCF44F-02AC-4734-B6E1-0E4D46FBEAD7}"/>
          </ac:spMkLst>
        </pc:spChg>
        <pc:spChg chg="mod">
          <ac:chgData name="Rosmorduc Vinca" userId="ad80fc01-cf55-4376-a825-a887c8046f05" providerId="ADAL" clId="{926D72DB-51B6-4E34-A71E-BEBBC1633221}" dt="2020-11-17T10:27:12.826" v="156" actId="1076"/>
          <ac:spMkLst>
            <pc:docMk/>
            <pc:sldMk cId="3702268363" sldId="365"/>
            <ac:spMk id="20" creationId="{F89AE8EB-1C95-438E-A76E-4AD57CD31ED7}"/>
          </ac:spMkLst>
        </pc:spChg>
        <pc:picChg chg="mod">
          <ac:chgData name="Rosmorduc Vinca" userId="ad80fc01-cf55-4376-a825-a887c8046f05" providerId="ADAL" clId="{926D72DB-51B6-4E34-A71E-BEBBC1633221}" dt="2020-11-17T10:22:53.961" v="81" actId="1076"/>
          <ac:picMkLst>
            <pc:docMk/>
            <pc:sldMk cId="3702268363" sldId="365"/>
            <ac:picMk id="5" creationId="{999B0BF4-D0D0-4342-9137-F8C8B30BFAB2}"/>
          </ac:picMkLst>
        </pc:picChg>
        <pc:picChg chg="mod">
          <ac:chgData name="Rosmorduc Vinca" userId="ad80fc01-cf55-4376-a825-a887c8046f05" providerId="ADAL" clId="{926D72DB-51B6-4E34-A71E-BEBBC1633221}" dt="2020-11-17T10:22:59.962" v="83" actId="1076"/>
          <ac:picMkLst>
            <pc:docMk/>
            <pc:sldMk cId="3702268363" sldId="365"/>
            <ac:picMk id="17" creationId="{A85AFC70-FFF5-49A9-851C-E7036FBC2621}"/>
          </ac:picMkLst>
        </pc:picChg>
        <pc:picChg chg="mod">
          <ac:chgData name="Rosmorduc Vinca" userId="ad80fc01-cf55-4376-a825-a887c8046f05" providerId="ADAL" clId="{926D72DB-51B6-4E34-A71E-BEBBC1633221}" dt="2020-11-17T10:22:58.129" v="82" actId="1076"/>
          <ac:picMkLst>
            <pc:docMk/>
            <pc:sldMk cId="3702268363" sldId="365"/>
            <ac:picMk id="19" creationId="{C4CC6931-B2AE-4F53-9AE9-1A2C0C8A4D15}"/>
          </ac:picMkLst>
        </pc:picChg>
      </pc:sldChg>
      <pc:sldChg chg="modSp mod">
        <pc:chgData name="Rosmorduc Vinca" userId="ad80fc01-cf55-4376-a825-a887c8046f05" providerId="ADAL" clId="{926D72DB-51B6-4E34-A71E-BEBBC1633221}" dt="2020-11-17T10:27:27.938" v="159" actId="1076"/>
        <pc:sldMkLst>
          <pc:docMk/>
          <pc:sldMk cId="154929038" sldId="366"/>
        </pc:sldMkLst>
        <pc:spChg chg="mod">
          <ac:chgData name="Rosmorduc Vinca" userId="ad80fc01-cf55-4376-a825-a887c8046f05" providerId="ADAL" clId="{926D72DB-51B6-4E34-A71E-BEBBC1633221}" dt="2020-11-17T10:22:42.907" v="80" actId="20577"/>
          <ac:spMkLst>
            <pc:docMk/>
            <pc:sldMk cId="154929038" sldId="366"/>
            <ac:spMk id="2" creationId="{B06B0254-F83B-4DB6-8AC6-EF4B83861C67}"/>
          </ac:spMkLst>
        </pc:spChg>
        <pc:spChg chg="mod">
          <ac:chgData name="Rosmorduc Vinca" userId="ad80fc01-cf55-4376-a825-a887c8046f05" providerId="ADAL" clId="{926D72DB-51B6-4E34-A71E-BEBBC1633221}" dt="2020-11-17T10:27:27.938" v="159" actId="1076"/>
          <ac:spMkLst>
            <pc:docMk/>
            <pc:sldMk cId="154929038" sldId="366"/>
            <ac:spMk id="24" creationId="{8F3217C5-7338-4490-BA14-980A55233EE0}"/>
          </ac:spMkLst>
        </pc:spChg>
        <pc:picChg chg="mod">
          <ac:chgData name="Rosmorduc Vinca" userId="ad80fc01-cf55-4376-a825-a887c8046f05" providerId="ADAL" clId="{926D72DB-51B6-4E34-A71E-BEBBC1633221}" dt="2020-11-17T10:22:35.841" v="78" actId="1076"/>
          <ac:picMkLst>
            <pc:docMk/>
            <pc:sldMk cId="154929038" sldId="366"/>
            <ac:picMk id="5" creationId="{D3C47C09-A60F-4F1F-98A8-0F720DABD5E2}"/>
          </ac:picMkLst>
        </pc:picChg>
        <pc:picChg chg="mod">
          <ac:chgData name="Rosmorduc Vinca" userId="ad80fc01-cf55-4376-a825-a887c8046f05" providerId="ADAL" clId="{926D72DB-51B6-4E34-A71E-BEBBC1633221}" dt="2020-11-17T10:22:39.153" v="79" actId="1076"/>
          <ac:picMkLst>
            <pc:docMk/>
            <pc:sldMk cId="154929038" sldId="366"/>
            <ac:picMk id="21" creationId="{7B7BECC2-AD27-4AF4-B389-625544B52F1C}"/>
          </ac:picMkLst>
        </pc:picChg>
      </pc:sldChg>
      <pc:sldChg chg="addSp delSp modSp mod">
        <pc:chgData name="Rosmorduc Vinca" userId="ad80fc01-cf55-4376-a825-a887c8046f05" providerId="ADAL" clId="{926D72DB-51B6-4E34-A71E-BEBBC1633221}" dt="2020-11-17T10:23:25.068" v="89" actId="20577"/>
        <pc:sldMkLst>
          <pc:docMk/>
          <pc:sldMk cId="2103063895" sldId="368"/>
        </pc:sldMkLst>
        <pc:spChg chg="mod">
          <ac:chgData name="Rosmorduc Vinca" userId="ad80fc01-cf55-4376-a825-a887c8046f05" providerId="ADAL" clId="{926D72DB-51B6-4E34-A71E-BEBBC1633221}" dt="2020-11-17T10:23:25.068" v="89" actId="20577"/>
          <ac:spMkLst>
            <pc:docMk/>
            <pc:sldMk cId="2103063895" sldId="368"/>
            <ac:spMk id="2" creationId="{34FE440C-511A-4860-9303-9A69E71FADEC}"/>
          </ac:spMkLst>
        </pc:spChg>
        <pc:spChg chg="mod">
          <ac:chgData name="Rosmorduc Vinca" userId="ad80fc01-cf55-4376-a825-a887c8046f05" providerId="ADAL" clId="{926D72DB-51B6-4E34-A71E-BEBBC1633221}" dt="2020-11-17T10:23:23.027" v="88" actId="14100"/>
          <ac:spMkLst>
            <pc:docMk/>
            <pc:sldMk cId="2103063895" sldId="368"/>
            <ac:spMk id="3" creationId="{47825B24-C6B4-47D5-BAAD-3ED29E14C9DC}"/>
          </ac:spMkLst>
        </pc:spChg>
        <pc:spChg chg="add del mod">
          <ac:chgData name="Rosmorduc Vinca" userId="ad80fc01-cf55-4376-a825-a887c8046f05" providerId="ADAL" clId="{926D72DB-51B6-4E34-A71E-BEBBC1633221}" dt="2020-11-17T10:23:13.389" v="85"/>
          <ac:spMkLst>
            <pc:docMk/>
            <pc:sldMk cId="2103063895" sldId="368"/>
            <ac:spMk id="4" creationId="{5F30D262-1DAD-4300-AA58-FC9FD2C10E9E}"/>
          </ac:spMkLst>
        </pc:spChg>
        <pc:spChg chg="add del mod">
          <ac:chgData name="Rosmorduc Vinca" userId="ad80fc01-cf55-4376-a825-a887c8046f05" providerId="ADAL" clId="{926D72DB-51B6-4E34-A71E-BEBBC1633221}" dt="2020-11-17T10:23:13.389" v="85"/>
          <ac:spMkLst>
            <pc:docMk/>
            <pc:sldMk cId="2103063895" sldId="368"/>
            <ac:spMk id="5" creationId="{8D9F52FD-9C43-44BA-BFB3-67DDBFC0146F}"/>
          </ac:spMkLst>
        </pc:spChg>
      </pc:sldChg>
    </pc:docChg>
  </pc:docChgLst>
  <pc:docChgLst>
    <pc:chgData name="Rosmorduc Vinca" userId="ad80fc01-cf55-4376-a825-a887c8046f05" providerId="ADAL" clId="{C29A9E01-AE9F-473C-942D-1069D73B474B}"/>
    <pc:docChg chg="modSld">
      <pc:chgData name="Rosmorduc Vinca" userId="ad80fc01-cf55-4376-a825-a887c8046f05" providerId="ADAL" clId="{C29A9E01-AE9F-473C-942D-1069D73B474B}" dt="2021-08-19T06:45:52.830" v="19" actId="20577"/>
      <pc:docMkLst>
        <pc:docMk/>
      </pc:docMkLst>
      <pc:sldChg chg="modSp mod">
        <pc:chgData name="Rosmorduc Vinca" userId="ad80fc01-cf55-4376-a825-a887c8046f05" providerId="ADAL" clId="{C29A9E01-AE9F-473C-942D-1069D73B474B}" dt="2021-08-19T06:45:52.830" v="19" actId="20577"/>
        <pc:sldMkLst>
          <pc:docMk/>
          <pc:sldMk cId="948505854" sldId="312"/>
        </pc:sldMkLst>
        <pc:spChg chg="mod">
          <ac:chgData name="Rosmorduc Vinca" userId="ad80fc01-cf55-4376-a825-a887c8046f05" providerId="ADAL" clId="{C29A9E01-AE9F-473C-942D-1069D73B474B}" dt="2021-08-19T06:45:52.830" v="19" actId="20577"/>
          <ac:spMkLst>
            <pc:docMk/>
            <pc:sldMk cId="948505854" sldId="312"/>
            <ac:spMk id="2" creationId="{DB001924-CB04-4842-B593-09E791D7E647}"/>
          </ac:spMkLst>
        </pc:spChg>
      </pc:sldChg>
      <pc:sldChg chg="modSp mod">
        <pc:chgData name="Rosmorduc Vinca" userId="ad80fc01-cf55-4376-a825-a887c8046f05" providerId="ADAL" clId="{C29A9E01-AE9F-473C-942D-1069D73B474B}" dt="2021-08-19T06:44:49.676" v="10" actId="6549"/>
        <pc:sldMkLst>
          <pc:docMk/>
          <pc:sldMk cId="1096520811" sldId="369"/>
        </pc:sldMkLst>
        <pc:spChg chg="mod">
          <ac:chgData name="Rosmorduc Vinca" userId="ad80fc01-cf55-4376-a825-a887c8046f05" providerId="ADAL" clId="{C29A9E01-AE9F-473C-942D-1069D73B474B}" dt="2021-08-19T06:44:49.676" v="10" actId="6549"/>
          <ac:spMkLst>
            <pc:docMk/>
            <pc:sldMk cId="1096520811" sldId="369"/>
            <ac:spMk id="4" creationId="{020CD7E8-CC3B-48AB-9FAD-E3925DBA8435}"/>
          </ac:spMkLst>
        </pc:spChg>
      </pc:sldChg>
      <pc:sldChg chg="modSp mod">
        <pc:chgData name="Rosmorduc Vinca" userId="ad80fc01-cf55-4376-a825-a887c8046f05" providerId="ADAL" clId="{C29A9E01-AE9F-473C-942D-1069D73B474B}" dt="2021-08-19T06:44:56.830" v="11"/>
        <pc:sldMkLst>
          <pc:docMk/>
          <pc:sldMk cId="3899884741" sldId="370"/>
        </pc:sldMkLst>
        <pc:spChg chg="mod">
          <ac:chgData name="Rosmorduc Vinca" userId="ad80fc01-cf55-4376-a825-a887c8046f05" providerId="ADAL" clId="{C29A9E01-AE9F-473C-942D-1069D73B474B}" dt="2021-08-19T06:44:56.830" v="11"/>
          <ac:spMkLst>
            <pc:docMk/>
            <pc:sldMk cId="3899884741" sldId="370"/>
            <ac:spMk id="2" creationId="{84C9EEC0-60E5-4455-B3C8-DCB21F77957C}"/>
          </ac:spMkLst>
        </pc:spChg>
      </pc:sldChg>
      <pc:sldChg chg="modSp mod">
        <pc:chgData name="Rosmorduc Vinca" userId="ad80fc01-cf55-4376-a825-a887c8046f05" providerId="ADAL" clId="{C29A9E01-AE9F-473C-942D-1069D73B474B}" dt="2021-08-19T06:45:01.500" v="12"/>
        <pc:sldMkLst>
          <pc:docMk/>
          <pc:sldMk cId="1184145996" sldId="371"/>
        </pc:sldMkLst>
        <pc:spChg chg="mod">
          <ac:chgData name="Rosmorduc Vinca" userId="ad80fc01-cf55-4376-a825-a887c8046f05" providerId="ADAL" clId="{C29A9E01-AE9F-473C-942D-1069D73B474B}" dt="2021-08-19T06:45:01.500" v="12"/>
          <ac:spMkLst>
            <pc:docMk/>
            <pc:sldMk cId="1184145996" sldId="371"/>
            <ac:spMk id="2" creationId="{62EF06DC-7185-41E9-8CEE-CB31D82C74B3}"/>
          </ac:spMkLst>
        </pc:spChg>
      </pc:sldChg>
      <pc:sldChg chg="modSp mod">
        <pc:chgData name="Rosmorduc Vinca" userId="ad80fc01-cf55-4376-a825-a887c8046f05" providerId="ADAL" clId="{C29A9E01-AE9F-473C-942D-1069D73B474B}" dt="2021-08-19T06:45:06.579" v="13"/>
        <pc:sldMkLst>
          <pc:docMk/>
          <pc:sldMk cId="3192978404" sldId="372"/>
        </pc:sldMkLst>
        <pc:spChg chg="mod">
          <ac:chgData name="Rosmorduc Vinca" userId="ad80fc01-cf55-4376-a825-a887c8046f05" providerId="ADAL" clId="{C29A9E01-AE9F-473C-942D-1069D73B474B}" dt="2021-08-19T06:45:06.579" v="13"/>
          <ac:spMkLst>
            <pc:docMk/>
            <pc:sldMk cId="3192978404" sldId="372"/>
            <ac:spMk id="2" creationId="{CD2ECEF8-E79C-4EA9-9BB4-BAFF012975C9}"/>
          </ac:spMkLst>
        </pc:spChg>
      </pc:sldChg>
      <pc:sldChg chg="modSp mod">
        <pc:chgData name="Rosmorduc Vinca" userId="ad80fc01-cf55-4376-a825-a887c8046f05" providerId="ADAL" clId="{C29A9E01-AE9F-473C-942D-1069D73B474B}" dt="2021-08-19T06:45:10.220" v="14"/>
        <pc:sldMkLst>
          <pc:docMk/>
          <pc:sldMk cId="462555122" sldId="374"/>
        </pc:sldMkLst>
        <pc:spChg chg="mod">
          <ac:chgData name="Rosmorduc Vinca" userId="ad80fc01-cf55-4376-a825-a887c8046f05" providerId="ADAL" clId="{C29A9E01-AE9F-473C-942D-1069D73B474B}" dt="2021-08-19T06:45:10.220" v="14"/>
          <ac:spMkLst>
            <pc:docMk/>
            <pc:sldMk cId="462555122" sldId="374"/>
            <ac:spMk id="2" creationId="{BF63D7CC-9B35-4BC8-8525-724F028F1AC2}"/>
          </ac:spMkLst>
        </pc:spChg>
      </pc:sldChg>
      <pc:sldChg chg="modSp mod">
        <pc:chgData name="Rosmorduc Vinca" userId="ad80fc01-cf55-4376-a825-a887c8046f05" providerId="ADAL" clId="{C29A9E01-AE9F-473C-942D-1069D73B474B}" dt="2021-08-19T06:45:14.608" v="15"/>
        <pc:sldMkLst>
          <pc:docMk/>
          <pc:sldMk cId="1074696204" sldId="378"/>
        </pc:sldMkLst>
        <pc:spChg chg="mod">
          <ac:chgData name="Rosmorduc Vinca" userId="ad80fc01-cf55-4376-a825-a887c8046f05" providerId="ADAL" clId="{C29A9E01-AE9F-473C-942D-1069D73B474B}" dt="2021-08-19T06:45:14.608" v="15"/>
          <ac:spMkLst>
            <pc:docMk/>
            <pc:sldMk cId="1074696204" sldId="378"/>
            <ac:spMk id="2" creationId="{45FF4112-33C3-44DB-BAE8-2470A72EA53F}"/>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14E915C-D524-4FC1-AAFE-99240A8F25BF}" type="datetimeFigureOut">
              <a:rPr lang="fr-FR" smtClean="0"/>
              <a:t>17/06/2022</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994D437-B20D-4AE3-9E5B-DD411C8C31ED}" type="slidenum">
              <a:rPr lang="fr-FR" smtClean="0"/>
              <a:t>‹N°›</a:t>
            </a:fld>
            <a:endParaRPr lang="fr-FR"/>
          </a:p>
        </p:txBody>
      </p:sp>
    </p:spTree>
    <p:extLst>
      <p:ext uri="{BB962C8B-B14F-4D97-AF65-F5344CB8AC3E}">
        <p14:creationId xmlns:p14="http://schemas.microsoft.com/office/powerpoint/2010/main" val="1471075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www.hydrol-earth-syst-sci-discuss.net/4/4069/2007/hessd-4-4069-2007.pdf"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a:t>Sauf mention contraire, la présentation “Pourquoi s’intéresser à l’eau ?” conçue par Cnes/Aviso est mise à disposition selon les termes de la Licence Creative Commons Attribution -  Partage dans les Mêmes Conditions 4.0 International (CC BY-SA 4.0). Pour consulter cette licence, allez sur https://creativecommons.org/licenses/by-sa/4.0 </a:t>
            </a:r>
          </a:p>
          <a:p>
            <a:endParaRPr lang="fr-FR" dirty="0"/>
          </a:p>
        </p:txBody>
      </p:sp>
      <p:sp>
        <p:nvSpPr>
          <p:cNvPr id="4" name="Espace réservé du numéro de diapositive 3"/>
          <p:cNvSpPr>
            <a:spLocks noGrp="1"/>
          </p:cNvSpPr>
          <p:nvPr>
            <p:ph type="sldNum" sz="quarter" idx="5"/>
          </p:nvPr>
        </p:nvSpPr>
        <p:spPr/>
        <p:txBody>
          <a:bodyPr/>
          <a:lstStyle/>
          <a:p>
            <a:fld id="{9994D437-B20D-4AE3-9E5B-DD411C8C31ED}" type="slidenum">
              <a:rPr lang="fr-FR" smtClean="0"/>
              <a:t>1</a:t>
            </a:fld>
            <a:endParaRPr lang="fr-FR" dirty="0"/>
          </a:p>
        </p:txBody>
      </p:sp>
    </p:spTree>
    <p:extLst>
      <p:ext uri="{BB962C8B-B14F-4D97-AF65-F5344CB8AC3E}">
        <p14:creationId xmlns:p14="http://schemas.microsoft.com/office/powerpoint/2010/main" val="33879082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quantité d’eau douce renouvelable par personne en moyenne dans chaque pays (exclut les nappes phréatiques non renouvelables). Mais dans un même pays on peut avoir des zones en pénurie par rapport au nombre d’habitants</a:t>
            </a:r>
          </a:p>
          <a:p>
            <a:endParaRPr lang="fr-FR" dirty="0"/>
          </a:p>
          <a:p>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a:t>Sauf mention contraire, la présentation “Pourquoi s’intéresser à l’eau ?” conçue par Cnes/Aviso est mise à disposition selon les termes de la Licence Creative Commons Attribution -  Partage dans les Mêmes Conditions 4.0 International (CC BY-SA 4.0). Pour consulter cette licence, allez sur https://creativecommons.org/licenses/by-sa/4.0 </a:t>
            </a:r>
          </a:p>
          <a:p>
            <a:endParaRPr lang="fr-FR" dirty="0"/>
          </a:p>
        </p:txBody>
      </p:sp>
      <p:sp>
        <p:nvSpPr>
          <p:cNvPr id="4" name="Espace réservé du numéro de diapositive 3"/>
          <p:cNvSpPr>
            <a:spLocks noGrp="1"/>
          </p:cNvSpPr>
          <p:nvPr>
            <p:ph type="sldNum" sz="quarter" idx="5"/>
          </p:nvPr>
        </p:nvSpPr>
        <p:spPr/>
        <p:txBody>
          <a:bodyPr/>
          <a:lstStyle/>
          <a:p>
            <a:fld id="{9994D437-B20D-4AE3-9E5B-DD411C8C31ED}" type="slidenum">
              <a:rPr lang="fr-FR" smtClean="0"/>
              <a:t>10</a:t>
            </a:fld>
            <a:endParaRPr lang="fr-FR"/>
          </a:p>
        </p:txBody>
      </p:sp>
    </p:spTree>
    <p:extLst>
      <p:ext uri="{BB962C8B-B14F-4D97-AF65-F5344CB8AC3E}">
        <p14:creationId xmlns:p14="http://schemas.microsoft.com/office/powerpoint/2010/main" val="33652499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dirty="0"/>
              <a:t>In 2019, water scarcity currently affects 2.3 billion people. This is around 31% of the world population today. Over the next decade, this number is expected to climb to over 2.7 billion.</a:t>
            </a:r>
          </a:p>
          <a:p>
            <a:endParaRPr lang="en-US" dirty="0"/>
          </a:p>
          <a:p>
            <a:r>
              <a:rPr lang="en-US" dirty="0"/>
              <a:t>China, with 311 million people living under absolute water scarcity, is the country with most people living in water scarce areas. This number represents around 36% of the country's current population.</a:t>
            </a:r>
          </a:p>
          <a:p>
            <a:endParaRPr lang="fr-FR" dirty="0"/>
          </a:p>
          <a:p>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a:t>Sauf mention contraire, la présentation “Pourquoi s’intéresser à l’eau ?” conçue par Cnes/Aviso est mise à disposition selon les termes de la Licence Creative Commons Attribution -  Partage dans les Mêmes Conditions 4.0 International (CC BY-SA 4.0). Pour consulter cette licence, allez sur https://creativecommons.org/licenses/by-sa/4.0 </a:t>
            </a:r>
          </a:p>
          <a:p>
            <a:endParaRPr lang="fr-FR" dirty="0"/>
          </a:p>
        </p:txBody>
      </p:sp>
      <p:sp>
        <p:nvSpPr>
          <p:cNvPr id="4" name="Espace réservé du numéro de diapositive 3"/>
          <p:cNvSpPr>
            <a:spLocks noGrp="1"/>
          </p:cNvSpPr>
          <p:nvPr>
            <p:ph type="sldNum" sz="quarter" idx="5"/>
          </p:nvPr>
        </p:nvSpPr>
        <p:spPr/>
        <p:txBody>
          <a:bodyPr/>
          <a:lstStyle/>
          <a:p>
            <a:fld id="{9994D437-B20D-4AE3-9E5B-DD411C8C31ED}" type="slidenum">
              <a:rPr lang="fr-FR" smtClean="0"/>
              <a:t>11</a:t>
            </a:fld>
            <a:endParaRPr lang="fr-FR"/>
          </a:p>
        </p:txBody>
      </p:sp>
    </p:spTree>
    <p:extLst>
      <p:ext uri="{BB962C8B-B14F-4D97-AF65-F5344CB8AC3E}">
        <p14:creationId xmlns:p14="http://schemas.microsoft.com/office/powerpoint/2010/main" val="16679520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a:t>Sauf mention contraire, la présentation “Pourquoi s’intéresser à l’eau ?” conçue par Cnes/Aviso est mise à disposition selon les termes de la Licence Creative Commons Attribution -  Partage dans les Mêmes Conditions 4.0 International (CC BY-SA 4.0). Pour consulter cette licence, allez sur https://creativecommons.org/licenses/by-sa/4.0 </a:t>
            </a:r>
          </a:p>
          <a:p>
            <a:endParaRPr lang="fr-FR" dirty="0"/>
          </a:p>
        </p:txBody>
      </p:sp>
      <p:sp>
        <p:nvSpPr>
          <p:cNvPr id="4" name="Espace réservé du numéro de diapositive 3"/>
          <p:cNvSpPr>
            <a:spLocks noGrp="1"/>
          </p:cNvSpPr>
          <p:nvPr>
            <p:ph type="sldNum" sz="quarter" idx="5"/>
          </p:nvPr>
        </p:nvSpPr>
        <p:spPr/>
        <p:txBody>
          <a:bodyPr/>
          <a:lstStyle/>
          <a:p>
            <a:fld id="{9994D437-B20D-4AE3-9E5B-DD411C8C31ED}" type="slidenum">
              <a:rPr lang="fr-FR" smtClean="0"/>
              <a:t>12</a:t>
            </a:fld>
            <a:endParaRPr lang="fr-FR"/>
          </a:p>
        </p:txBody>
      </p:sp>
    </p:spTree>
    <p:extLst>
      <p:ext uri="{BB962C8B-B14F-4D97-AF65-F5344CB8AC3E}">
        <p14:creationId xmlns:p14="http://schemas.microsoft.com/office/powerpoint/2010/main" val="1079030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Plus un pays est bleu/bleu foncé, plus il dépend de ressources en eaux renouvelables (=cours d’eau, lacs ou nappes peu profondes) venues d’un autre pays. </a:t>
            </a:r>
          </a:p>
          <a:p>
            <a:r>
              <a:rPr lang="fr-FR" dirty="0"/>
              <a:t>Exemple : l’</a:t>
            </a:r>
            <a:r>
              <a:rPr lang="fr-FR" dirty="0" err="1"/>
              <a:t>Egypte</a:t>
            </a:r>
            <a:r>
              <a:rPr lang="fr-FR" dirty="0"/>
              <a:t> dépend du Nil, qui a traversé le Soudan, le Soudan du Sud, l’Ouganda…  et dont l’eau vient en partie des différents grands lacs africains situés dans plusieurs pays ; les rivières d’Amérique du Sud prennent leur source dans les Andes, et peuvent s’écouler ensuite vers l’est dans d’autres pays; Des fleuves qui se jettent dans la mer au Portugal ont leur source en Espagne.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En vert clair les très rares pays ne dépendant d’aucun autre pays mais pour certains parce qu’ils n’ont aucun cours d’eau d’importance sur leur territoire et dépendent plutôt de nappes souterraines souvent </a:t>
            </a:r>
            <a:r>
              <a:rPr lang="fr-FR" u="sng" dirty="0"/>
              <a:t>non renouvelables</a:t>
            </a:r>
            <a:r>
              <a:rPr lang="fr-FR" dirty="0"/>
              <a:t> (péninsule arabique, Lybie…). D’autres sont des îles.  	(? Sur les îles britanniques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a:p>
          <a:p>
            <a:r>
              <a:rPr lang="fr-FR" dirty="0"/>
              <a:t>NB. sur la France : les sources du Rhône et du Rhin sont en Suisse, celles de la Garonne en Espagne. Le lac Léman est partagé avec la Suisse, le Rhin avec l’Allemagne comme frontière (le Rhin borde également le Luxembourg, et traverse finalement les Pays-Bas).</a:t>
            </a:r>
          </a:p>
          <a:p>
            <a:endParaRPr lang="fr-FR" dirty="0"/>
          </a:p>
          <a:p>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a:t>Sauf mention contraire, la présentation “Pourquoi s’intéresser à l’eau ?” conçue par Cnes/Aviso est mise à disposition selon les termes de la Licence Creative Commons Attribution -  Partage dans les Mêmes Conditions 4.0 International (CC BY-SA 4.0). Pour consulter cette licence, allez sur https://creativecommons.org/licenses/by-sa/4.0 </a:t>
            </a:r>
          </a:p>
          <a:p>
            <a:br>
              <a:rPr lang="fr-FR" dirty="0"/>
            </a:br>
            <a:endParaRPr lang="fr-FR" dirty="0"/>
          </a:p>
        </p:txBody>
      </p:sp>
      <p:sp>
        <p:nvSpPr>
          <p:cNvPr id="4" name="Espace réservé du numéro de diapositive 3"/>
          <p:cNvSpPr>
            <a:spLocks noGrp="1"/>
          </p:cNvSpPr>
          <p:nvPr>
            <p:ph type="sldNum" sz="quarter" idx="5"/>
          </p:nvPr>
        </p:nvSpPr>
        <p:spPr/>
        <p:txBody>
          <a:bodyPr/>
          <a:lstStyle/>
          <a:p>
            <a:fld id="{9994D437-B20D-4AE3-9E5B-DD411C8C31ED}" type="slidenum">
              <a:rPr lang="fr-FR" smtClean="0"/>
              <a:t>13</a:t>
            </a:fld>
            <a:endParaRPr lang="fr-FR"/>
          </a:p>
        </p:txBody>
      </p:sp>
    </p:spTree>
    <p:extLst>
      <p:ext uri="{BB962C8B-B14F-4D97-AF65-F5344CB8AC3E}">
        <p14:creationId xmlns:p14="http://schemas.microsoft.com/office/powerpoint/2010/main" val="17418874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a:p>
            <a:endParaRPr lang="fr-FR" dirty="0"/>
          </a:p>
          <a:p>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a:t>Sauf mention contraire, la présentation “Pourquoi s’intéresser à l’eau ?” conçue par Cnes/Aviso est mise à disposition selon les termes de la Licence Creative Commons Attribution -  Partage dans les Mêmes Conditions 4.0 International (CC BY-SA 4.0). Pour consulter cette licence, allez sur https://creativecommons.org/licenses/by-sa/4.0 </a:t>
            </a:r>
          </a:p>
          <a:p>
            <a:endParaRPr lang="fr-FR" dirty="0"/>
          </a:p>
        </p:txBody>
      </p:sp>
      <p:sp>
        <p:nvSpPr>
          <p:cNvPr id="4" name="Espace réservé du numéro de diapositive 3"/>
          <p:cNvSpPr>
            <a:spLocks noGrp="1"/>
          </p:cNvSpPr>
          <p:nvPr>
            <p:ph type="sldNum" sz="quarter" idx="5"/>
          </p:nvPr>
        </p:nvSpPr>
        <p:spPr/>
        <p:txBody>
          <a:bodyPr/>
          <a:lstStyle/>
          <a:p>
            <a:fld id="{9994D437-B20D-4AE3-9E5B-DD411C8C31ED}" type="slidenum">
              <a:rPr lang="fr-FR" smtClean="0"/>
              <a:t>14</a:t>
            </a:fld>
            <a:endParaRPr lang="fr-FR"/>
          </a:p>
        </p:txBody>
      </p:sp>
    </p:spTree>
    <p:extLst>
      <p:ext uri="{BB962C8B-B14F-4D97-AF65-F5344CB8AC3E}">
        <p14:creationId xmlns:p14="http://schemas.microsoft.com/office/powerpoint/2010/main" val="4666101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a:p>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a:t>Sauf mention contraire, la présentation “Pourquoi s’intéresser à l’eau ?” conçue par Cnes/Aviso est mise à disposition selon les termes de la Licence Creative Commons Attribution -  Partage dans les Mêmes Conditions 4.0 International (CC BY-SA 4.0). Pour consulter cette licence, allez sur https://creativecommons.org/licenses/by-sa/4.0 </a:t>
            </a:r>
          </a:p>
          <a:p>
            <a:endParaRPr lang="fr-FR" dirty="0"/>
          </a:p>
        </p:txBody>
      </p:sp>
      <p:sp>
        <p:nvSpPr>
          <p:cNvPr id="4" name="Espace réservé du numéro de diapositive 3"/>
          <p:cNvSpPr>
            <a:spLocks noGrp="1"/>
          </p:cNvSpPr>
          <p:nvPr>
            <p:ph type="sldNum" sz="quarter" idx="5"/>
          </p:nvPr>
        </p:nvSpPr>
        <p:spPr/>
        <p:txBody>
          <a:bodyPr/>
          <a:lstStyle/>
          <a:p>
            <a:fld id="{9994D437-B20D-4AE3-9E5B-DD411C8C31ED}" type="slidenum">
              <a:rPr lang="fr-FR" smtClean="0"/>
              <a:t>15</a:t>
            </a:fld>
            <a:endParaRPr lang="fr-FR"/>
          </a:p>
        </p:txBody>
      </p:sp>
    </p:spTree>
    <p:extLst>
      <p:ext uri="{BB962C8B-B14F-4D97-AF65-F5344CB8AC3E}">
        <p14:creationId xmlns:p14="http://schemas.microsoft.com/office/powerpoint/2010/main" val="37405584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a:t>Sauf mention contraire, la présentation “Pourquoi s’intéresser à l’eau ?” conçue par Cnes/Aviso est mise à disposition selon les termes de la Licence Creative Commons Attribution -  Partage dans les Mêmes Conditions 4.0 International (CC BY-SA 4.0). Pour consulter cette licence, allez sur https://creativecommons.org/licenses/by-sa/4.0 </a:t>
            </a:r>
          </a:p>
          <a:p>
            <a:endParaRPr lang="fr-FR" dirty="0"/>
          </a:p>
        </p:txBody>
      </p:sp>
      <p:sp>
        <p:nvSpPr>
          <p:cNvPr id="4" name="Espace réservé du numéro de diapositive 3"/>
          <p:cNvSpPr>
            <a:spLocks noGrp="1"/>
          </p:cNvSpPr>
          <p:nvPr>
            <p:ph type="sldNum" sz="quarter" idx="5"/>
          </p:nvPr>
        </p:nvSpPr>
        <p:spPr/>
        <p:txBody>
          <a:bodyPr/>
          <a:lstStyle/>
          <a:p>
            <a:fld id="{9994D437-B20D-4AE3-9E5B-DD411C8C31ED}" type="slidenum">
              <a:rPr lang="fr-FR" smtClean="0"/>
              <a:t>16</a:t>
            </a:fld>
            <a:endParaRPr lang="fr-FR"/>
          </a:p>
        </p:txBody>
      </p:sp>
    </p:spTree>
    <p:extLst>
      <p:ext uri="{BB962C8B-B14F-4D97-AF65-F5344CB8AC3E}">
        <p14:creationId xmlns:p14="http://schemas.microsoft.com/office/powerpoint/2010/main" val="40735955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a:p>
            <a:endParaRPr lang="fr-FR" dirty="0"/>
          </a:p>
          <a:p>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a:t>Sauf mention contraire, la présentation “Pourquoi s’intéresser à l’eau ?” conçue par Cnes/Aviso est mise à disposition selon les termes de la Licence Creative Commons Attribution -  Partage dans les Mêmes Conditions 4.0 International (CC BY-SA 4.0). Pour consulter cette licence, allez sur https://creativecommons.org/licenses/by-sa/4.0 </a:t>
            </a:r>
          </a:p>
          <a:p>
            <a:endParaRPr lang="fr-FR" dirty="0"/>
          </a:p>
        </p:txBody>
      </p:sp>
      <p:sp>
        <p:nvSpPr>
          <p:cNvPr id="4" name="Espace réservé du numéro de diapositive 3"/>
          <p:cNvSpPr>
            <a:spLocks noGrp="1"/>
          </p:cNvSpPr>
          <p:nvPr>
            <p:ph type="sldNum" sz="quarter" idx="5"/>
          </p:nvPr>
        </p:nvSpPr>
        <p:spPr/>
        <p:txBody>
          <a:bodyPr/>
          <a:lstStyle/>
          <a:p>
            <a:fld id="{9994D437-B20D-4AE3-9E5B-DD411C8C31ED}" type="slidenum">
              <a:rPr lang="fr-FR" smtClean="0"/>
              <a:t>17</a:t>
            </a:fld>
            <a:endParaRPr lang="fr-FR"/>
          </a:p>
        </p:txBody>
      </p:sp>
    </p:spTree>
    <p:extLst>
      <p:ext uri="{BB962C8B-B14F-4D97-AF65-F5344CB8AC3E}">
        <p14:creationId xmlns:p14="http://schemas.microsoft.com/office/powerpoint/2010/main" val="17448452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a:p>
            <a:endParaRPr lang="fr-FR" dirty="0"/>
          </a:p>
          <a:p>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a:t>Sauf mention contraire, la présentation “Pourquoi s’intéresser à l’eau ?” conçue par Cnes/Aviso est mise à disposition selon les termes de la Licence Creative Commons Attribution -  Partage dans les Mêmes Conditions 4.0 International (CC BY-SA 4.0). Pour consulter cette licence, allez sur https://creativecommons.org/licenses/by-sa/4.0 </a:t>
            </a:r>
          </a:p>
          <a:p>
            <a:endParaRPr lang="fr-FR" dirty="0"/>
          </a:p>
        </p:txBody>
      </p:sp>
      <p:sp>
        <p:nvSpPr>
          <p:cNvPr id="4" name="Espace réservé du numéro de diapositive 3"/>
          <p:cNvSpPr>
            <a:spLocks noGrp="1"/>
          </p:cNvSpPr>
          <p:nvPr>
            <p:ph type="sldNum" sz="quarter" idx="5"/>
          </p:nvPr>
        </p:nvSpPr>
        <p:spPr/>
        <p:txBody>
          <a:bodyPr/>
          <a:lstStyle/>
          <a:p>
            <a:fld id="{9994D437-B20D-4AE3-9E5B-DD411C8C31ED}" type="slidenum">
              <a:rPr lang="fr-FR" smtClean="0"/>
              <a:t>18</a:t>
            </a:fld>
            <a:endParaRPr lang="fr-FR"/>
          </a:p>
        </p:txBody>
      </p:sp>
    </p:spTree>
    <p:extLst>
      <p:ext uri="{BB962C8B-B14F-4D97-AF65-F5344CB8AC3E}">
        <p14:creationId xmlns:p14="http://schemas.microsoft.com/office/powerpoint/2010/main" val="16105741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a:p>
            <a:endParaRPr lang="fr-FR" dirty="0"/>
          </a:p>
          <a:p>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a:t>Sauf mention contraire, la présentation “Pourquoi s’intéresser à l’eau ?” conçue par Cnes/Aviso est mise à disposition selon les termes de la Licence Creative Commons Attribution -  Partage dans les Mêmes Conditions 4.0 International (CC BY-SA 4.0). Pour consulter cette licence, allez sur https://creativecommons.org/licenses/by-sa/4.0 </a:t>
            </a:r>
          </a:p>
          <a:p>
            <a:endParaRPr lang="fr-FR" dirty="0"/>
          </a:p>
        </p:txBody>
      </p:sp>
      <p:sp>
        <p:nvSpPr>
          <p:cNvPr id="4" name="Espace réservé du numéro de diapositive 3"/>
          <p:cNvSpPr>
            <a:spLocks noGrp="1"/>
          </p:cNvSpPr>
          <p:nvPr>
            <p:ph type="sldNum" sz="quarter" idx="5"/>
          </p:nvPr>
        </p:nvSpPr>
        <p:spPr/>
        <p:txBody>
          <a:bodyPr/>
          <a:lstStyle/>
          <a:p>
            <a:fld id="{9994D437-B20D-4AE3-9E5B-DD411C8C31ED}" type="slidenum">
              <a:rPr lang="fr-FR" smtClean="0"/>
              <a:t>19</a:t>
            </a:fld>
            <a:endParaRPr lang="fr-FR"/>
          </a:p>
        </p:txBody>
      </p:sp>
    </p:spTree>
    <p:extLst>
      <p:ext uri="{BB962C8B-B14F-4D97-AF65-F5344CB8AC3E}">
        <p14:creationId xmlns:p14="http://schemas.microsoft.com/office/powerpoint/2010/main" val="10998919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a:t>Sauf mention contraire, la présentation “Pourquoi s’intéresser à l’eau ?” conçue par Cnes/Aviso est mise à disposition selon les termes de la Licence Creative Commons Attribution -  Partage dans les Mêmes Conditions 4.0 International (CC BY-SA 4.0). Pour consulter cette licence, allez sur https://creativecommons.org/licenses/by-sa/4.0 </a:t>
            </a:r>
          </a:p>
          <a:p>
            <a:endParaRPr lang="fr-FR" dirty="0"/>
          </a:p>
        </p:txBody>
      </p:sp>
      <p:sp>
        <p:nvSpPr>
          <p:cNvPr id="4" name="Espace réservé du numéro de diapositive 3"/>
          <p:cNvSpPr>
            <a:spLocks noGrp="1"/>
          </p:cNvSpPr>
          <p:nvPr>
            <p:ph type="sldNum" sz="quarter" idx="5"/>
          </p:nvPr>
        </p:nvSpPr>
        <p:spPr/>
        <p:txBody>
          <a:bodyPr/>
          <a:lstStyle/>
          <a:p>
            <a:fld id="{9994D437-B20D-4AE3-9E5B-DD411C8C31ED}" type="slidenum">
              <a:rPr lang="fr-FR" smtClean="0"/>
              <a:t>2</a:t>
            </a:fld>
            <a:endParaRPr lang="fr-FR"/>
          </a:p>
        </p:txBody>
      </p:sp>
    </p:spTree>
    <p:extLst>
      <p:ext uri="{BB962C8B-B14F-4D97-AF65-F5344CB8AC3E}">
        <p14:creationId xmlns:p14="http://schemas.microsoft.com/office/powerpoint/2010/main" val="31345114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a:p>
            <a:endParaRPr lang="fr-FR" dirty="0"/>
          </a:p>
          <a:p>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a:t>Sauf mention contraire, la présentation “Pourquoi s’intéresser à l’eau ?” conçue par Cnes/Aviso est mise à disposition selon les termes de la Licence Creative Commons Attribution -  Partage dans les Mêmes Conditions 4.0 International (CC BY-SA 4.0). Pour consulter cette licence, allez sur https://creativecommons.org/licenses/by-sa/4.0 </a:t>
            </a:r>
          </a:p>
          <a:p>
            <a:endParaRPr lang="fr-FR" dirty="0"/>
          </a:p>
        </p:txBody>
      </p:sp>
      <p:sp>
        <p:nvSpPr>
          <p:cNvPr id="4" name="Espace réservé du numéro de diapositive 3"/>
          <p:cNvSpPr>
            <a:spLocks noGrp="1"/>
          </p:cNvSpPr>
          <p:nvPr>
            <p:ph type="sldNum" sz="quarter" idx="5"/>
          </p:nvPr>
        </p:nvSpPr>
        <p:spPr/>
        <p:txBody>
          <a:bodyPr/>
          <a:lstStyle/>
          <a:p>
            <a:fld id="{9994D437-B20D-4AE3-9E5B-DD411C8C31ED}" type="slidenum">
              <a:rPr lang="fr-FR" smtClean="0"/>
              <a:t>20</a:t>
            </a:fld>
            <a:endParaRPr lang="fr-FR"/>
          </a:p>
        </p:txBody>
      </p:sp>
    </p:spTree>
    <p:extLst>
      <p:ext uri="{BB962C8B-B14F-4D97-AF65-F5344CB8AC3E}">
        <p14:creationId xmlns:p14="http://schemas.microsoft.com/office/powerpoint/2010/main" val="83650047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a:p>
            <a:endParaRPr lang="fr-FR" dirty="0"/>
          </a:p>
          <a:p>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a:t>Sauf mention contraire, la présentation “Pourquoi s’intéresser à l’eau ?” conçue par Cnes/Aviso est mise à disposition selon les termes de la Licence Creative Commons Attribution -  Partage dans les Mêmes Conditions 4.0 International (CC BY-SA 4.0). Pour consulter cette licence, allez sur https://creativecommons.org/licenses/by-sa/4.0 </a:t>
            </a:r>
          </a:p>
          <a:p>
            <a:endParaRPr lang="fr-FR" dirty="0"/>
          </a:p>
        </p:txBody>
      </p:sp>
      <p:sp>
        <p:nvSpPr>
          <p:cNvPr id="4" name="Espace réservé du numéro de diapositive 3"/>
          <p:cNvSpPr>
            <a:spLocks noGrp="1"/>
          </p:cNvSpPr>
          <p:nvPr>
            <p:ph type="sldNum" sz="quarter" idx="5"/>
          </p:nvPr>
        </p:nvSpPr>
        <p:spPr/>
        <p:txBody>
          <a:bodyPr/>
          <a:lstStyle/>
          <a:p>
            <a:fld id="{9994D437-B20D-4AE3-9E5B-DD411C8C31ED}" type="slidenum">
              <a:rPr lang="fr-FR" smtClean="0"/>
              <a:t>21</a:t>
            </a:fld>
            <a:endParaRPr lang="fr-FR"/>
          </a:p>
        </p:txBody>
      </p:sp>
    </p:spTree>
    <p:extLst>
      <p:ext uri="{BB962C8B-B14F-4D97-AF65-F5344CB8AC3E}">
        <p14:creationId xmlns:p14="http://schemas.microsoft.com/office/powerpoint/2010/main" val="421620047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a:p>
            <a:endParaRPr lang="fr-FR" dirty="0"/>
          </a:p>
          <a:p>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a:t>Sauf mention contraire, la présentation “Pourquoi s’intéresser à l’eau ?” conçue par Cnes/Aviso est mise à disposition selon les termes de la Licence Creative Commons Attribution -  Partage dans les Mêmes Conditions 4.0 International (CC BY-SA 4.0). Pour consulter cette licence, allez sur https://creativecommons.org/licenses/by-sa/4.0 </a:t>
            </a:r>
          </a:p>
          <a:p>
            <a:endParaRPr lang="fr-FR" dirty="0"/>
          </a:p>
        </p:txBody>
      </p:sp>
      <p:sp>
        <p:nvSpPr>
          <p:cNvPr id="4" name="Espace réservé du numéro de diapositive 3"/>
          <p:cNvSpPr>
            <a:spLocks noGrp="1"/>
          </p:cNvSpPr>
          <p:nvPr>
            <p:ph type="sldNum" sz="quarter" idx="5"/>
          </p:nvPr>
        </p:nvSpPr>
        <p:spPr/>
        <p:txBody>
          <a:bodyPr/>
          <a:lstStyle/>
          <a:p>
            <a:fld id="{9994D437-B20D-4AE3-9E5B-DD411C8C31ED}" type="slidenum">
              <a:rPr lang="fr-FR" smtClean="0"/>
              <a:t>22</a:t>
            </a:fld>
            <a:endParaRPr lang="fr-FR"/>
          </a:p>
        </p:txBody>
      </p:sp>
    </p:spTree>
    <p:extLst>
      <p:ext uri="{BB962C8B-B14F-4D97-AF65-F5344CB8AC3E}">
        <p14:creationId xmlns:p14="http://schemas.microsoft.com/office/powerpoint/2010/main" val="122982987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a:t>Sauf mention contraire, la présentation “Pourquoi s’intéresser à l’eau ?” conçue par Cnes/Aviso est mise à disposition selon les termes de la Licence Creative Commons Attribution -  Partage dans les Mêmes Conditions 4.0 International (CC BY-SA 4.0). Pour consulter cette licence, allez sur https://creativecommons.org/licenses/by-sa/4.0 </a:t>
            </a:r>
          </a:p>
          <a:p>
            <a:endParaRPr lang="fr-FR" dirty="0"/>
          </a:p>
        </p:txBody>
      </p:sp>
      <p:sp>
        <p:nvSpPr>
          <p:cNvPr id="4" name="Espace réservé du numéro de diapositive 3"/>
          <p:cNvSpPr>
            <a:spLocks noGrp="1"/>
          </p:cNvSpPr>
          <p:nvPr>
            <p:ph type="sldNum" sz="quarter" idx="5"/>
          </p:nvPr>
        </p:nvSpPr>
        <p:spPr/>
        <p:txBody>
          <a:bodyPr/>
          <a:lstStyle/>
          <a:p>
            <a:fld id="{9994D437-B20D-4AE3-9E5B-DD411C8C31ED}" type="slidenum">
              <a:rPr lang="fr-FR" smtClean="0"/>
              <a:t>23</a:t>
            </a:fld>
            <a:endParaRPr lang="fr-FR"/>
          </a:p>
        </p:txBody>
      </p:sp>
    </p:spTree>
    <p:extLst>
      <p:ext uri="{BB962C8B-B14F-4D97-AF65-F5344CB8AC3E}">
        <p14:creationId xmlns:p14="http://schemas.microsoft.com/office/powerpoint/2010/main" val="271461412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dirty="0"/>
              <a:t>UNESCO, UN-Water, 2020: United Nations World Water Development Report 2020:Water and Climate Change, Paris, UNESCO.</a:t>
            </a:r>
            <a:br>
              <a:rPr lang="en-US" dirty="0"/>
            </a:br>
            <a:r>
              <a:rPr lang="en-US" dirty="0"/>
              <a:t>https://en.unesco.org/themes/water-security/wwap/wwdr/2020</a:t>
            </a:r>
          </a:p>
          <a:p>
            <a:r>
              <a:rPr lang="fr-FR" dirty="0"/>
              <a:t>https://creativecommons.org/licenses/by-sa/3.0/igo/deed.en</a:t>
            </a:r>
          </a:p>
          <a:p>
            <a:endParaRPr lang="fr-FR" dirty="0"/>
          </a:p>
          <a:p>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a:t>Sauf mention contraire, la présentation “Pourquoi s’intéresser à l’eau ?” conçue par Cnes/Aviso est mise à disposition selon les termes de la Licence Creative Commons Attribution -  Partage dans les Mêmes Conditions 4.0 International (CC BY-SA 4.0). Pour consulter cette licence, allez sur https://creativecommons.org/licenses/by-sa/4.0 </a:t>
            </a:r>
          </a:p>
          <a:p>
            <a:endParaRPr lang="fr-FR" dirty="0"/>
          </a:p>
        </p:txBody>
      </p:sp>
      <p:sp>
        <p:nvSpPr>
          <p:cNvPr id="4" name="Espace réservé du numéro de diapositive 3"/>
          <p:cNvSpPr>
            <a:spLocks noGrp="1"/>
          </p:cNvSpPr>
          <p:nvPr>
            <p:ph type="sldNum" sz="quarter" idx="5"/>
          </p:nvPr>
        </p:nvSpPr>
        <p:spPr/>
        <p:txBody>
          <a:bodyPr/>
          <a:lstStyle/>
          <a:p>
            <a:fld id="{9994D437-B20D-4AE3-9E5B-DD411C8C31ED}" type="slidenum">
              <a:rPr lang="fr-FR" smtClean="0"/>
              <a:t>24</a:t>
            </a:fld>
            <a:endParaRPr lang="fr-FR"/>
          </a:p>
        </p:txBody>
      </p:sp>
    </p:spTree>
    <p:extLst>
      <p:ext uri="{BB962C8B-B14F-4D97-AF65-F5344CB8AC3E}">
        <p14:creationId xmlns:p14="http://schemas.microsoft.com/office/powerpoint/2010/main" val="286593815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a:t>Sauf mention contraire, la présentation “Pourquoi s’intéresser à l’eau ?” conçue par Cnes/Aviso est mise à disposition selon les termes de la Licence Creative Commons Attribution -  Partage dans les Mêmes Conditions 4.0 International (CC BY-SA 4.0). Pour consulter cette licence, allez sur https://creativecommons.org/licenses/by-sa/4.0 </a:t>
            </a:r>
          </a:p>
          <a:p>
            <a:endParaRPr lang="fr-FR" dirty="0"/>
          </a:p>
        </p:txBody>
      </p:sp>
      <p:sp>
        <p:nvSpPr>
          <p:cNvPr id="4" name="Espace réservé du numéro de diapositive 3"/>
          <p:cNvSpPr>
            <a:spLocks noGrp="1"/>
          </p:cNvSpPr>
          <p:nvPr>
            <p:ph type="sldNum" sz="quarter" idx="5"/>
          </p:nvPr>
        </p:nvSpPr>
        <p:spPr/>
        <p:txBody>
          <a:bodyPr/>
          <a:lstStyle/>
          <a:p>
            <a:fld id="{9994D437-B20D-4AE3-9E5B-DD411C8C31ED}" type="slidenum">
              <a:rPr lang="fr-FR" smtClean="0"/>
              <a:t>25</a:t>
            </a:fld>
            <a:endParaRPr lang="fr-FR"/>
          </a:p>
        </p:txBody>
      </p:sp>
    </p:spTree>
    <p:extLst>
      <p:ext uri="{BB962C8B-B14F-4D97-AF65-F5344CB8AC3E}">
        <p14:creationId xmlns:p14="http://schemas.microsoft.com/office/powerpoint/2010/main" val="225054279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a:p>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a:t>Sauf mention contraire, la présentation “Pourquoi s’intéresser à l’eau ?” conçue par Cnes/Aviso est mise à disposition selon les termes de la Licence Creative Commons Attribution -  Partage dans les Mêmes Conditions 4.0 International (CC BY-SA 4.0). Pour consulter cette licence, allez sur https://creativecommons.org/licenses/by-sa/4.0 </a:t>
            </a:r>
          </a:p>
          <a:p>
            <a:endParaRPr lang="fr-FR" dirty="0"/>
          </a:p>
        </p:txBody>
      </p:sp>
      <p:sp>
        <p:nvSpPr>
          <p:cNvPr id="4" name="Espace réservé du numéro de diapositive 3"/>
          <p:cNvSpPr>
            <a:spLocks noGrp="1"/>
          </p:cNvSpPr>
          <p:nvPr>
            <p:ph type="sldNum" sz="quarter" idx="5"/>
          </p:nvPr>
        </p:nvSpPr>
        <p:spPr/>
        <p:txBody>
          <a:bodyPr/>
          <a:lstStyle/>
          <a:p>
            <a:fld id="{9994D437-B20D-4AE3-9E5B-DD411C8C31ED}" type="slidenum">
              <a:rPr lang="fr-FR" smtClean="0"/>
              <a:t>26</a:t>
            </a:fld>
            <a:endParaRPr lang="fr-FR"/>
          </a:p>
        </p:txBody>
      </p:sp>
    </p:spTree>
    <p:extLst>
      <p:ext uri="{BB962C8B-B14F-4D97-AF65-F5344CB8AC3E}">
        <p14:creationId xmlns:p14="http://schemas.microsoft.com/office/powerpoint/2010/main" val="102687034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a:p>
            <a:endParaRPr lang="fr-FR" dirty="0"/>
          </a:p>
          <a:p>
            <a:endParaRPr lang="fr-FR" dirty="0"/>
          </a:p>
          <a:p>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a:t>Sauf mention contraire, la présentation “Pourquoi s’intéresser à l’eau ?” conçue par Cnes/Aviso est mise à disposition selon les termes de la Licence Creative Commons Attribution -  Partage dans les Mêmes Conditions 4.0 International (CC BY-SA 4.0). Pour consulter cette licence, allez sur https://creativecommons.org/licenses/by-sa/4.0 </a:t>
            </a:r>
          </a:p>
          <a:p>
            <a:endParaRPr lang="fr-FR" dirty="0"/>
          </a:p>
        </p:txBody>
      </p:sp>
      <p:sp>
        <p:nvSpPr>
          <p:cNvPr id="4" name="Espace réservé du numéro de diapositive 3"/>
          <p:cNvSpPr>
            <a:spLocks noGrp="1"/>
          </p:cNvSpPr>
          <p:nvPr>
            <p:ph type="sldNum" sz="quarter" idx="5"/>
          </p:nvPr>
        </p:nvSpPr>
        <p:spPr/>
        <p:txBody>
          <a:bodyPr/>
          <a:lstStyle/>
          <a:p>
            <a:fld id="{9994D437-B20D-4AE3-9E5B-DD411C8C31ED}" type="slidenum">
              <a:rPr lang="fr-FR" smtClean="0"/>
              <a:t>27</a:t>
            </a:fld>
            <a:endParaRPr lang="fr-FR"/>
          </a:p>
        </p:txBody>
      </p:sp>
    </p:spTree>
    <p:extLst>
      <p:ext uri="{BB962C8B-B14F-4D97-AF65-F5344CB8AC3E}">
        <p14:creationId xmlns:p14="http://schemas.microsoft.com/office/powerpoint/2010/main" val="421032769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a:t>Sauf mention contraire, la présentation “Pourquoi s’intéresser à l’eau ?” conçue par Cnes/Aviso est mise à disposition selon les termes de la Licence Creative Commons Attribution -  Partage dans les Mêmes Conditions 4.0 International (CC BY-SA 4.0). Pour consulter cette licence, allez sur https://creativecommons.org/licenses/by-sa/4.0 </a:t>
            </a:r>
          </a:p>
          <a:p>
            <a:endParaRPr lang="fr-FR" dirty="0"/>
          </a:p>
        </p:txBody>
      </p:sp>
      <p:sp>
        <p:nvSpPr>
          <p:cNvPr id="4" name="Espace réservé du numéro de diapositive 3"/>
          <p:cNvSpPr>
            <a:spLocks noGrp="1"/>
          </p:cNvSpPr>
          <p:nvPr>
            <p:ph type="sldNum" sz="quarter" idx="5"/>
          </p:nvPr>
        </p:nvSpPr>
        <p:spPr/>
        <p:txBody>
          <a:bodyPr/>
          <a:lstStyle/>
          <a:p>
            <a:fld id="{9994D437-B20D-4AE3-9E5B-DD411C8C31ED}" type="slidenum">
              <a:rPr lang="fr-FR" smtClean="0"/>
              <a:t>28</a:t>
            </a:fld>
            <a:endParaRPr lang="fr-FR"/>
          </a:p>
        </p:txBody>
      </p:sp>
    </p:spTree>
    <p:extLst>
      <p:ext uri="{BB962C8B-B14F-4D97-AF65-F5344CB8AC3E}">
        <p14:creationId xmlns:p14="http://schemas.microsoft.com/office/powerpoint/2010/main" val="271170892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a:p>
            <a:endParaRPr lang="fr-FR" dirty="0"/>
          </a:p>
          <a:p>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a:t>Sauf mention contraire, la présentation “Pourquoi s’intéresser à l’eau ?” conçue par Cnes/Aviso est mise à disposition selon les termes de la Licence Creative Commons Attribution -  Partage dans les Mêmes Conditions 4.0 International (CC BY-SA 4.0). Pour consulter cette licence, allez sur https://creativecommons.org/licenses/by-sa/4.0 </a:t>
            </a:r>
          </a:p>
          <a:p>
            <a:endParaRPr lang="fr-FR" dirty="0"/>
          </a:p>
        </p:txBody>
      </p:sp>
      <p:sp>
        <p:nvSpPr>
          <p:cNvPr id="4" name="Espace réservé du numéro de diapositive 3"/>
          <p:cNvSpPr>
            <a:spLocks noGrp="1"/>
          </p:cNvSpPr>
          <p:nvPr>
            <p:ph type="sldNum" sz="quarter" idx="5"/>
          </p:nvPr>
        </p:nvSpPr>
        <p:spPr/>
        <p:txBody>
          <a:bodyPr/>
          <a:lstStyle/>
          <a:p>
            <a:fld id="{9994D437-B20D-4AE3-9E5B-DD411C8C31ED}" type="slidenum">
              <a:rPr lang="fr-FR" smtClean="0"/>
              <a:t>29</a:t>
            </a:fld>
            <a:endParaRPr lang="fr-FR"/>
          </a:p>
        </p:txBody>
      </p:sp>
    </p:spTree>
    <p:extLst>
      <p:ext uri="{BB962C8B-B14F-4D97-AF65-F5344CB8AC3E}">
        <p14:creationId xmlns:p14="http://schemas.microsoft.com/office/powerpoint/2010/main" val="24010533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a:t>Sauf mention contraire, la présentation “Pourquoi s’intéresser à l’eau ?” conçue par Cnes/Aviso est mise à disposition selon les termes de la Licence Creative Commons Attribution -  Partage dans les Mêmes Conditions 4.0 International (CC BY-SA 4.0). Pour consulter cette licence, allez sur https://creativecommons.org/licenses/by-sa/4.0 </a:t>
            </a:r>
          </a:p>
          <a:p>
            <a:endParaRPr lang="fr-FR" dirty="0"/>
          </a:p>
        </p:txBody>
      </p:sp>
      <p:sp>
        <p:nvSpPr>
          <p:cNvPr id="4" name="Espace réservé du numéro de diapositive 3"/>
          <p:cNvSpPr>
            <a:spLocks noGrp="1"/>
          </p:cNvSpPr>
          <p:nvPr>
            <p:ph type="sldNum" sz="quarter" idx="5"/>
          </p:nvPr>
        </p:nvSpPr>
        <p:spPr/>
        <p:txBody>
          <a:bodyPr/>
          <a:lstStyle/>
          <a:p>
            <a:fld id="{9994D437-B20D-4AE3-9E5B-DD411C8C31ED}" type="slidenum">
              <a:rPr lang="fr-FR" smtClean="0"/>
              <a:t>3</a:t>
            </a:fld>
            <a:endParaRPr lang="fr-FR"/>
          </a:p>
        </p:txBody>
      </p:sp>
    </p:spTree>
    <p:extLst>
      <p:ext uri="{BB962C8B-B14F-4D97-AF65-F5344CB8AC3E}">
        <p14:creationId xmlns:p14="http://schemas.microsoft.com/office/powerpoint/2010/main" val="1416407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a:t>Sauf mention contraire, la présentation “Pourquoi s’intéresser à l’eau ?” conçue par Cnes/Aviso est mise à disposition selon les termes de la Licence Creative Commons Attribution -  Partage dans les Mêmes Conditions 4.0 International (CC BY-SA 4.0). Pour consulter cette licence, allez sur https://creativecommons.org/licenses/by-sa/4.0 </a:t>
            </a:r>
          </a:p>
          <a:p>
            <a:endParaRPr lang="fr-FR" dirty="0"/>
          </a:p>
        </p:txBody>
      </p:sp>
      <p:sp>
        <p:nvSpPr>
          <p:cNvPr id="4" name="Espace réservé du numéro de diapositive 3"/>
          <p:cNvSpPr>
            <a:spLocks noGrp="1"/>
          </p:cNvSpPr>
          <p:nvPr>
            <p:ph type="sldNum" sz="quarter" idx="5"/>
          </p:nvPr>
        </p:nvSpPr>
        <p:spPr/>
        <p:txBody>
          <a:bodyPr/>
          <a:lstStyle/>
          <a:p>
            <a:fld id="{9994D437-B20D-4AE3-9E5B-DD411C8C31ED}" type="slidenum">
              <a:rPr lang="fr-FR" smtClean="0"/>
              <a:t>4</a:t>
            </a:fld>
            <a:endParaRPr lang="fr-FR"/>
          </a:p>
        </p:txBody>
      </p:sp>
    </p:spTree>
    <p:extLst>
      <p:ext uri="{BB962C8B-B14F-4D97-AF65-F5344CB8AC3E}">
        <p14:creationId xmlns:p14="http://schemas.microsoft.com/office/powerpoint/2010/main" val="24670800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a:t>Sauf mention contraire, la présentation “Pourquoi s’intéresser à l’eau ?” conçue par Cnes/Aviso est mise à disposition selon les termes de la Licence Creative Commons Attribution -  Partage dans les Mêmes Conditions 4.0 International (CC BY-SA 4.0). Pour consulter cette licence, allez sur https://creativecommons.org/licenses/by-sa/4.0 </a:t>
            </a:r>
          </a:p>
          <a:p>
            <a:endParaRPr lang="fr-FR" dirty="0"/>
          </a:p>
        </p:txBody>
      </p:sp>
      <p:sp>
        <p:nvSpPr>
          <p:cNvPr id="4" name="Espace réservé du numéro de diapositive 3"/>
          <p:cNvSpPr>
            <a:spLocks noGrp="1"/>
          </p:cNvSpPr>
          <p:nvPr>
            <p:ph type="sldNum" sz="quarter" idx="5"/>
          </p:nvPr>
        </p:nvSpPr>
        <p:spPr/>
        <p:txBody>
          <a:bodyPr/>
          <a:lstStyle/>
          <a:p>
            <a:fld id="{9994D437-B20D-4AE3-9E5B-DD411C8C31ED}" type="slidenum">
              <a:rPr lang="fr-FR" smtClean="0"/>
              <a:t>5</a:t>
            </a:fld>
            <a:endParaRPr lang="fr-FR"/>
          </a:p>
        </p:txBody>
      </p:sp>
    </p:spTree>
    <p:extLst>
      <p:ext uri="{BB962C8B-B14F-4D97-AF65-F5344CB8AC3E}">
        <p14:creationId xmlns:p14="http://schemas.microsoft.com/office/powerpoint/2010/main" val="2589969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a:t>Sauf mention contraire, la présentation “Pourquoi s’intéresser à l’eau ?” conçue par Cnes/Aviso est mise à disposition selon les termes de la Licence Creative Commons Attribution -  Partage dans les Mêmes Conditions 4.0 International (CC BY-SA 4.0). Pour consulter cette licence, allez sur https://creativecommons.org/licenses/by-sa/4.0 </a:t>
            </a:r>
          </a:p>
          <a:p>
            <a:endParaRPr lang="fr-FR" dirty="0"/>
          </a:p>
        </p:txBody>
      </p:sp>
      <p:sp>
        <p:nvSpPr>
          <p:cNvPr id="4" name="Espace réservé du numéro de diapositive 3"/>
          <p:cNvSpPr>
            <a:spLocks noGrp="1"/>
          </p:cNvSpPr>
          <p:nvPr>
            <p:ph type="sldNum" sz="quarter" idx="5"/>
          </p:nvPr>
        </p:nvSpPr>
        <p:spPr/>
        <p:txBody>
          <a:bodyPr/>
          <a:lstStyle/>
          <a:p>
            <a:fld id="{9994D437-B20D-4AE3-9E5B-DD411C8C31ED}" type="slidenum">
              <a:rPr lang="fr-FR" smtClean="0"/>
              <a:t>6</a:t>
            </a:fld>
            <a:endParaRPr lang="fr-FR"/>
          </a:p>
        </p:txBody>
      </p:sp>
    </p:spTree>
    <p:extLst>
      <p:ext uri="{BB962C8B-B14F-4D97-AF65-F5344CB8AC3E}">
        <p14:creationId xmlns:p14="http://schemas.microsoft.com/office/powerpoint/2010/main" val="8279776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a:t>Sauf mention contraire, la présentation “Pourquoi s’intéresser à l’eau ?” conçue par Cnes/Aviso est mise à disposition selon les termes de la Licence Creative Commons Attribution -  Partage dans les Mêmes Conditions 4.0 International (CC BY-SA 4.0). Pour consulter cette licence, allez sur https://creativecommons.org/licenses/by-sa/4.0 </a:t>
            </a:r>
          </a:p>
          <a:p>
            <a:endParaRPr lang="fr-FR" dirty="0"/>
          </a:p>
        </p:txBody>
      </p:sp>
      <p:sp>
        <p:nvSpPr>
          <p:cNvPr id="4" name="Espace réservé du numéro de diapositive 3"/>
          <p:cNvSpPr>
            <a:spLocks noGrp="1"/>
          </p:cNvSpPr>
          <p:nvPr>
            <p:ph type="sldNum" sz="quarter" idx="5"/>
          </p:nvPr>
        </p:nvSpPr>
        <p:spPr/>
        <p:txBody>
          <a:bodyPr/>
          <a:lstStyle/>
          <a:p>
            <a:fld id="{9994D437-B20D-4AE3-9E5B-DD411C8C31ED}" type="slidenum">
              <a:rPr lang="fr-FR" smtClean="0"/>
              <a:t>7</a:t>
            </a:fld>
            <a:endParaRPr lang="fr-FR"/>
          </a:p>
        </p:txBody>
      </p:sp>
    </p:spTree>
    <p:extLst>
      <p:ext uri="{BB962C8B-B14F-4D97-AF65-F5344CB8AC3E}">
        <p14:creationId xmlns:p14="http://schemas.microsoft.com/office/powerpoint/2010/main" val="17969133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a:t>Sauf mention contraire, la présentation “Pourquoi s’intéresser à l’eau ?” conçue par Cnes/Aviso est mise à disposition selon les termes de la Licence Creative Commons Attribution -  Partage dans les Mêmes Conditions 4.0 International (CC BY-SA 4.0). Pour consulter cette licence, allez sur https://creativecommons.org/licenses/by-sa/4.0 </a:t>
            </a:r>
          </a:p>
          <a:p>
            <a:endParaRPr lang="fr-FR" dirty="0"/>
          </a:p>
        </p:txBody>
      </p:sp>
      <p:sp>
        <p:nvSpPr>
          <p:cNvPr id="4" name="Espace réservé du numéro de diapositive 3"/>
          <p:cNvSpPr>
            <a:spLocks noGrp="1"/>
          </p:cNvSpPr>
          <p:nvPr>
            <p:ph type="sldNum" sz="quarter" idx="5"/>
          </p:nvPr>
        </p:nvSpPr>
        <p:spPr/>
        <p:txBody>
          <a:bodyPr/>
          <a:lstStyle/>
          <a:p>
            <a:fld id="{9994D437-B20D-4AE3-9E5B-DD411C8C31ED}" type="slidenum">
              <a:rPr lang="fr-FR" smtClean="0"/>
              <a:t>8</a:t>
            </a:fld>
            <a:endParaRPr lang="fr-FR"/>
          </a:p>
        </p:txBody>
      </p:sp>
    </p:spTree>
    <p:extLst>
      <p:ext uri="{BB962C8B-B14F-4D97-AF65-F5344CB8AC3E}">
        <p14:creationId xmlns:p14="http://schemas.microsoft.com/office/powerpoint/2010/main" val="18451140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Total renewable freshwater resources of the world, in mm/</a:t>
            </a:r>
            <a:r>
              <a:rPr lang="en-US" dirty="0" err="1"/>
              <a:t>yr</a:t>
            </a:r>
            <a:r>
              <a:rPr lang="en-US" dirty="0"/>
              <a:t> ( 1 mm is equivalent to 1 l of water per m²) (long-term average for the years 1961-1990). Resolution is 0.5° longitude x 0.5° latitude (equivalent to 55 km x 55 km at the equator). Computed by the global freshwater model </a:t>
            </a:r>
            <a:r>
              <a:rPr lang="en-US" dirty="0" err="1"/>
              <a:t>WaterGAP</a:t>
            </a:r>
            <a:r>
              <a:rPr lang="en-US"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From </a:t>
            </a:r>
            <a:r>
              <a:rPr lang="en-US" dirty="0" err="1"/>
              <a:t>Döll</a:t>
            </a:r>
            <a:r>
              <a:rPr lang="en-US" dirty="0"/>
              <a:t>, P., Fiedler, K. (2008): </a:t>
            </a:r>
            <a:r>
              <a:rPr lang="en-US" dirty="0">
                <a:hlinkClick r:id="rId3"/>
              </a:rPr>
              <a:t>Global-scale modeling of groundwater recharge.</a:t>
            </a:r>
            <a:r>
              <a:rPr lang="en-US" dirty="0"/>
              <a:t> </a:t>
            </a:r>
            <a:r>
              <a:rPr lang="en-US" dirty="0" err="1"/>
              <a:t>Hydrol</a:t>
            </a:r>
            <a:r>
              <a:rPr lang="en-US" dirty="0"/>
              <a:t>. Earth Syst. Sci., 12, 863-885</a:t>
            </a:r>
            <a:endParaRPr lang="fr-FR" dirty="0"/>
          </a:p>
          <a:p>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a:t>Sauf mention contraire, la présentation “Pourquoi s’intéresser à l’eau ?” conçue par Cnes/Aviso est mise à disposition selon les termes de la Licence Creative Commons Attribution -  Partage dans les Mêmes Conditions 4.0 International (CC BY-SA 4.0). Pour consulter cette licence, allez sur https://creativecommons.org/licenses/by-sa/4.0 </a:t>
            </a:r>
          </a:p>
          <a:p>
            <a:endParaRPr lang="fr-FR" dirty="0"/>
          </a:p>
        </p:txBody>
      </p:sp>
      <p:sp>
        <p:nvSpPr>
          <p:cNvPr id="4" name="Espace réservé du numéro de diapositive 3"/>
          <p:cNvSpPr>
            <a:spLocks noGrp="1"/>
          </p:cNvSpPr>
          <p:nvPr>
            <p:ph type="sldNum" sz="quarter" idx="5"/>
          </p:nvPr>
        </p:nvSpPr>
        <p:spPr/>
        <p:txBody>
          <a:bodyPr/>
          <a:lstStyle/>
          <a:p>
            <a:fld id="{9994D437-B20D-4AE3-9E5B-DD411C8C31ED}" type="slidenum">
              <a:rPr lang="fr-FR" smtClean="0"/>
              <a:t>9</a:t>
            </a:fld>
            <a:endParaRPr lang="fr-FR"/>
          </a:p>
        </p:txBody>
      </p:sp>
    </p:spTree>
    <p:extLst>
      <p:ext uri="{BB962C8B-B14F-4D97-AF65-F5344CB8AC3E}">
        <p14:creationId xmlns:p14="http://schemas.microsoft.com/office/powerpoint/2010/main" val="17469345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88F5CEA-070A-4417-B819-81E2E1CE19F2}"/>
              </a:ext>
            </a:extLst>
          </p:cNvPr>
          <p:cNvSpPr>
            <a:spLocks noGrp="1"/>
          </p:cNvSpPr>
          <p:nvPr>
            <p:ph type="ctrTitle"/>
          </p:nvPr>
        </p:nvSpPr>
        <p:spPr>
          <a:xfrm>
            <a:off x="1524000" y="1122363"/>
            <a:ext cx="9144000" cy="2387600"/>
          </a:xfrm>
        </p:spPr>
        <p:txBody>
          <a:bodyPr anchor="b"/>
          <a:lstStyle>
            <a:lvl1pPr algn="ctr">
              <a:defRPr sz="6000" b="1"/>
            </a:lvl1pPr>
          </a:lstStyle>
          <a:p>
            <a:r>
              <a:rPr lang="fr-FR" dirty="0"/>
              <a:t>Modifiez le style du titre</a:t>
            </a:r>
          </a:p>
        </p:txBody>
      </p:sp>
      <p:sp>
        <p:nvSpPr>
          <p:cNvPr id="3" name="Sous-titre 2">
            <a:extLst>
              <a:ext uri="{FF2B5EF4-FFF2-40B4-BE49-F238E27FC236}">
                <a16:creationId xmlns:a16="http://schemas.microsoft.com/office/drawing/2014/main" id="{1AE424CD-F9D2-4878-BF78-25DAAB74871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CFD53F21-73A9-454A-A5F9-D52906D771F4}"/>
              </a:ext>
            </a:extLst>
          </p:cNvPr>
          <p:cNvSpPr>
            <a:spLocks noGrp="1"/>
          </p:cNvSpPr>
          <p:nvPr>
            <p:ph type="dt" sz="half" idx="10"/>
          </p:nvPr>
        </p:nvSpPr>
        <p:spPr/>
        <p:txBody>
          <a:bodyPr/>
          <a:lstStyle/>
          <a:p>
            <a:fld id="{C9AAAA8E-7501-47A7-B225-7AD486BA708D}" type="datetimeFigureOut">
              <a:rPr lang="fr-FR" smtClean="0"/>
              <a:t>17/06/2022</a:t>
            </a:fld>
            <a:endParaRPr lang="fr-FR"/>
          </a:p>
        </p:txBody>
      </p:sp>
      <p:sp>
        <p:nvSpPr>
          <p:cNvPr id="5" name="Espace réservé du pied de page 4">
            <a:extLst>
              <a:ext uri="{FF2B5EF4-FFF2-40B4-BE49-F238E27FC236}">
                <a16:creationId xmlns:a16="http://schemas.microsoft.com/office/drawing/2014/main" id="{8B0541FF-7E2B-42C4-A22D-1062ED9400F8}"/>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C520889C-E19E-4B27-B405-450F45270834}"/>
              </a:ext>
            </a:extLst>
          </p:cNvPr>
          <p:cNvSpPr>
            <a:spLocks noGrp="1"/>
          </p:cNvSpPr>
          <p:nvPr>
            <p:ph type="sldNum" sz="quarter" idx="12"/>
          </p:nvPr>
        </p:nvSpPr>
        <p:spPr/>
        <p:txBody>
          <a:bodyPr/>
          <a:lstStyle/>
          <a:p>
            <a:fld id="{CB2B214D-8A87-443C-8B08-BBD68F3CBDC6}" type="slidenum">
              <a:rPr lang="fr-FR" smtClean="0"/>
              <a:t>‹N°›</a:t>
            </a:fld>
            <a:endParaRPr lang="fr-FR"/>
          </a:p>
        </p:txBody>
      </p:sp>
    </p:spTree>
    <p:extLst>
      <p:ext uri="{BB962C8B-B14F-4D97-AF65-F5344CB8AC3E}">
        <p14:creationId xmlns:p14="http://schemas.microsoft.com/office/powerpoint/2010/main" val="26195984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4C4D28B-D29C-4216-A854-BF5FD7D5C816}"/>
              </a:ext>
            </a:extLst>
          </p:cNvPr>
          <p:cNvSpPr>
            <a:spLocks noGrp="1"/>
          </p:cNvSpPr>
          <p:nvPr>
            <p:ph type="title" hasCustomPrompt="1"/>
          </p:nvPr>
        </p:nvSpPr>
        <p:spPr>
          <a:xfrm>
            <a:off x="171449" y="136526"/>
            <a:ext cx="11877675" cy="544512"/>
          </a:xfrm>
        </p:spPr>
        <p:txBody>
          <a:bodyPr/>
          <a:lstStyle>
            <a:lvl1pPr>
              <a:defRPr/>
            </a:lvl1pPr>
          </a:lstStyle>
          <a:p>
            <a:r>
              <a:rPr lang="fr-FR" dirty="0"/>
              <a:t>Modifiez le style du titre	</a:t>
            </a:r>
          </a:p>
        </p:txBody>
      </p:sp>
      <p:sp>
        <p:nvSpPr>
          <p:cNvPr id="3" name="Espace réservé du contenu 2">
            <a:extLst>
              <a:ext uri="{FF2B5EF4-FFF2-40B4-BE49-F238E27FC236}">
                <a16:creationId xmlns:a16="http://schemas.microsoft.com/office/drawing/2014/main" id="{C6DB4917-2839-4853-982E-C7A3D68B6712}"/>
              </a:ext>
            </a:extLst>
          </p:cNvPr>
          <p:cNvSpPr>
            <a:spLocks noGrp="1"/>
          </p:cNvSpPr>
          <p:nvPr>
            <p:ph idx="1"/>
          </p:nvPr>
        </p:nvSpPr>
        <p:spPr>
          <a:xfrm>
            <a:off x="171449" y="828675"/>
            <a:ext cx="11877675" cy="5410200"/>
          </a:xfrm>
        </p:spPr>
        <p:txBody>
          <a:body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e la date 3">
            <a:extLst>
              <a:ext uri="{FF2B5EF4-FFF2-40B4-BE49-F238E27FC236}">
                <a16:creationId xmlns:a16="http://schemas.microsoft.com/office/drawing/2014/main" id="{EB2F7EC4-F760-4606-A271-009FA2FF0C82}"/>
              </a:ext>
            </a:extLst>
          </p:cNvPr>
          <p:cNvSpPr>
            <a:spLocks noGrp="1"/>
          </p:cNvSpPr>
          <p:nvPr>
            <p:ph type="dt" sz="half" idx="10"/>
          </p:nvPr>
        </p:nvSpPr>
        <p:spPr/>
        <p:txBody>
          <a:bodyPr/>
          <a:lstStyle/>
          <a:p>
            <a:fld id="{C9AAAA8E-7501-47A7-B225-7AD486BA708D}" type="datetimeFigureOut">
              <a:rPr lang="fr-FR" smtClean="0"/>
              <a:t>17/06/2022</a:t>
            </a:fld>
            <a:endParaRPr lang="fr-FR"/>
          </a:p>
        </p:txBody>
      </p:sp>
      <p:sp>
        <p:nvSpPr>
          <p:cNvPr id="5" name="Espace réservé du pied de page 4">
            <a:extLst>
              <a:ext uri="{FF2B5EF4-FFF2-40B4-BE49-F238E27FC236}">
                <a16:creationId xmlns:a16="http://schemas.microsoft.com/office/drawing/2014/main" id="{1D2F36D8-BC59-4A94-A2F4-362BA4938811}"/>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547FD59C-0D0F-4F00-B17E-A49D35944208}"/>
              </a:ext>
            </a:extLst>
          </p:cNvPr>
          <p:cNvSpPr>
            <a:spLocks noGrp="1"/>
          </p:cNvSpPr>
          <p:nvPr>
            <p:ph type="sldNum" sz="quarter" idx="12"/>
          </p:nvPr>
        </p:nvSpPr>
        <p:spPr/>
        <p:txBody>
          <a:bodyPr/>
          <a:lstStyle/>
          <a:p>
            <a:fld id="{CB2B214D-8A87-443C-8B08-BBD68F3CBDC6}" type="slidenum">
              <a:rPr lang="fr-FR" smtClean="0"/>
              <a:t>‹N°›</a:t>
            </a:fld>
            <a:endParaRPr lang="fr-FR"/>
          </a:p>
        </p:txBody>
      </p:sp>
    </p:spTree>
    <p:extLst>
      <p:ext uri="{BB962C8B-B14F-4D97-AF65-F5344CB8AC3E}">
        <p14:creationId xmlns:p14="http://schemas.microsoft.com/office/powerpoint/2010/main" val="26101745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384255E-EE61-4782-B2DB-200F10B41EA2}"/>
              </a:ext>
            </a:extLst>
          </p:cNvPr>
          <p:cNvSpPr>
            <a:spLocks noGrp="1"/>
          </p:cNvSpPr>
          <p:nvPr>
            <p:ph type="title"/>
          </p:nvPr>
        </p:nvSpPr>
        <p:spPr>
          <a:xfrm>
            <a:off x="831850" y="1709738"/>
            <a:ext cx="10515600" cy="2852737"/>
          </a:xfrm>
        </p:spPr>
        <p:txBody>
          <a:bodyPr anchor="b">
            <a:normAutofit/>
          </a:bodyPr>
          <a:lstStyle>
            <a:lvl1pPr>
              <a:defRPr sz="5400" b="1"/>
            </a:lvl1pPr>
          </a:lstStyle>
          <a:p>
            <a:r>
              <a:rPr lang="fr-FR" dirty="0"/>
              <a:t>Modifiez le style du titre</a:t>
            </a:r>
          </a:p>
        </p:txBody>
      </p:sp>
      <p:sp>
        <p:nvSpPr>
          <p:cNvPr id="3" name="Espace réservé du texte 2">
            <a:extLst>
              <a:ext uri="{FF2B5EF4-FFF2-40B4-BE49-F238E27FC236}">
                <a16:creationId xmlns:a16="http://schemas.microsoft.com/office/drawing/2014/main" id="{71EBDF23-3312-4D70-B056-DDDD32D1519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Modifier les styles du texte du masque</a:t>
            </a:r>
          </a:p>
        </p:txBody>
      </p:sp>
      <p:sp>
        <p:nvSpPr>
          <p:cNvPr id="4" name="Espace réservé de la date 3">
            <a:extLst>
              <a:ext uri="{FF2B5EF4-FFF2-40B4-BE49-F238E27FC236}">
                <a16:creationId xmlns:a16="http://schemas.microsoft.com/office/drawing/2014/main" id="{5C2FE0F3-5522-4ADC-A0A5-E9B421443FBD}"/>
              </a:ext>
            </a:extLst>
          </p:cNvPr>
          <p:cNvSpPr>
            <a:spLocks noGrp="1"/>
          </p:cNvSpPr>
          <p:nvPr>
            <p:ph type="dt" sz="half" idx="10"/>
          </p:nvPr>
        </p:nvSpPr>
        <p:spPr/>
        <p:txBody>
          <a:bodyPr/>
          <a:lstStyle/>
          <a:p>
            <a:fld id="{C9AAAA8E-7501-47A7-B225-7AD486BA708D}" type="datetimeFigureOut">
              <a:rPr lang="fr-FR" smtClean="0"/>
              <a:t>17/06/2022</a:t>
            </a:fld>
            <a:endParaRPr lang="fr-FR"/>
          </a:p>
        </p:txBody>
      </p:sp>
      <p:sp>
        <p:nvSpPr>
          <p:cNvPr id="5" name="Espace réservé du pied de page 4">
            <a:extLst>
              <a:ext uri="{FF2B5EF4-FFF2-40B4-BE49-F238E27FC236}">
                <a16:creationId xmlns:a16="http://schemas.microsoft.com/office/drawing/2014/main" id="{BD9B0902-0F24-47C9-A632-183E9F98903B}"/>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309E96E7-1D0F-4474-A209-E8904D06FF17}"/>
              </a:ext>
            </a:extLst>
          </p:cNvPr>
          <p:cNvSpPr>
            <a:spLocks noGrp="1"/>
          </p:cNvSpPr>
          <p:nvPr>
            <p:ph type="sldNum" sz="quarter" idx="12"/>
          </p:nvPr>
        </p:nvSpPr>
        <p:spPr/>
        <p:txBody>
          <a:bodyPr/>
          <a:lstStyle/>
          <a:p>
            <a:fld id="{CB2B214D-8A87-443C-8B08-BBD68F3CBDC6}" type="slidenum">
              <a:rPr lang="fr-FR" smtClean="0"/>
              <a:t>‹N°›</a:t>
            </a:fld>
            <a:endParaRPr lang="fr-FR"/>
          </a:p>
        </p:txBody>
      </p:sp>
    </p:spTree>
    <p:extLst>
      <p:ext uri="{BB962C8B-B14F-4D97-AF65-F5344CB8AC3E}">
        <p14:creationId xmlns:p14="http://schemas.microsoft.com/office/powerpoint/2010/main" val="3615236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F49C3C7-FF13-4F04-B4EF-984DC4EA6D22}"/>
              </a:ext>
            </a:extLst>
          </p:cNvPr>
          <p:cNvSpPr>
            <a:spLocks noGrp="1"/>
          </p:cNvSpPr>
          <p:nvPr>
            <p:ph type="title" hasCustomPrompt="1"/>
          </p:nvPr>
        </p:nvSpPr>
        <p:spPr>
          <a:xfrm>
            <a:off x="142875" y="136526"/>
            <a:ext cx="11915775" cy="544512"/>
          </a:xfrm>
        </p:spPr>
        <p:txBody>
          <a:bodyPr/>
          <a:lstStyle>
            <a:lvl1pPr>
              <a:defRPr/>
            </a:lvl1pPr>
          </a:lstStyle>
          <a:p>
            <a:r>
              <a:rPr lang="fr-FR" dirty="0"/>
              <a:t>Modifiez le style du titre	</a:t>
            </a:r>
          </a:p>
        </p:txBody>
      </p:sp>
      <p:sp>
        <p:nvSpPr>
          <p:cNvPr id="3" name="Espace réservé du contenu 2">
            <a:extLst>
              <a:ext uri="{FF2B5EF4-FFF2-40B4-BE49-F238E27FC236}">
                <a16:creationId xmlns:a16="http://schemas.microsoft.com/office/drawing/2014/main" id="{8CC5123F-F076-45D9-8479-8D0DD2E1FB57}"/>
              </a:ext>
            </a:extLst>
          </p:cNvPr>
          <p:cNvSpPr>
            <a:spLocks noGrp="1"/>
          </p:cNvSpPr>
          <p:nvPr>
            <p:ph sz="half" idx="1"/>
          </p:nvPr>
        </p:nvSpPr>
        <p:spPr>
          <a:xfrm>
            <a:off x="142875" y="860425"/>
            <a:ext cx="5181600" cy="5316538"/>
          </a:xfrm>
        </p:spPr>
        <p:txBody>
          <a:body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u contenu 3">
            <a:extLst>
              <a:ext uri="{FF2B5EF4-FFF2-40B4-BE49-F238E27FC236}">
                <a16:creationId xmlns:a16="http://schemas.microsoft.com/office/drawing/2014/main" id="{23467BF8-D26B-43A6-A0F2-422E5B77C7D4}"/>
              </a:ext>
            </a:extLst>
          </p:cNvPr>
          <p:cNvSpPr>
            <a:spLocks noGrp="1"/>
          </p:cNvSpPr>
          <p:nvPr>
            <p:ph sz="half" idx="2"/>
          </p:nvPr>
        </p:nvSpPr>
        <p:spPr>
          <a:xfrm>
            <a:off x="6172200" y="860425"/>
            <a:ext cx="5886450" cy="5316538"/>
          </a:xfrm>
        </p:spPr>
        <p:txBody>
          <a:body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5" name="Espace réservé de la date 4">
            <a:extLst>
              <a:ext uri="{FF2B5EF4-FFF2-40B4-BE49-F238E27FC236}">
                <a16:creationId xmlns:a16="http://schemas.microsoft.com/office/drawing/2014/main" id="{67D6209D-0150-46B3-B9F7-D778EC031BE3}"/>
              </a:ext>
            </a:extLst>
          </p:cNvPr>
          <p:cNvSpPr>
            <a:spLocks noGrp="1"/>
          </p:cNvSpPr>
          <p:nvPr>
            <p:ph type="dt" sz="half" idx="10"/>
          </p:nvPr>
        </p:nvSpPr>
        <p:spPr/>
        <p:txBody>
          <a:bodyPr/>
          <a:lstStyle/>
          <a:p>
            <a:fld id="{C9AAAA8E-7501-47A7-B225-7AD486BA708D}" type="datetimeFigureOut">
              <a:rPr lang="fr-FR" smtClean="0"/>
              <a:t>17/06/2022</a:t>
            </a:fld>
            <a:endParaRPr lang="fr-FR"/>
          </a:p>
        </p:txBody>
      </p:sp>
      <p:sp>
        <p:nvSpPr>
          <p:cNvPr id="6" name="Espace réservé du pied de page 5">
            <a:extLst>
              <a:ext uri="{FF2B5EF4-FFF2-40B4-BE49-F238E27FC236}">
                <a16:creationId xmlns:a16="http://schemas.microsoft.com/office/drawing/2014/main" id="{BD29BAB3-0BB2-498E-A41E-4E5DC5E23B3E}"/>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9A522DA9-726B-4ECE-9E3D-1F8D20C8E2BD}"/>
              </a:ext>
            </a:extLst>
          </p:cNvPr>
          <p:cNvSpPr>
            <a:spLocks noGrp="1"/>
          </p:cNvSpPr>
          <p:nvPr>
            <p:ph type="sldNum" sz="quarter" idx="12"/>
          </p:nvPr>
        </p:nvSpPr>
        <p:spPr/>
        <p:txBody>
          <a:bodyPr/>
          <a:lstStyle/>
          <a:p>
            <a:fld id="{CB2B214D-8A87-443C-8B08-BBD68F3CBDC6}" type="slidenum">
              <a:rPr lang="fr-FR" smtClean="0"/>
              <a:t>‹N°›</a:t>
            </a:fld>
            <a:endParaRPr lang="fr-FR"/>
          </a:p>
        </p:txBody>
      </p:sp>
    </p:spTree>
    <p:extLst>
      <p:ext uri="{BB962C8B-B14F-4D97-AF65-F5344CB8AC3E}">
        <p14:creationId xmlns:p14="http://schemas.microsoft.com/office/powerpoint/2010/main" val="7061399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EB065AD-6D3F-43D3-8DE8-3F29E232B79E}"/>
              </a:ext>
            </a:extLst>
          </p:cNvPr>
          <p:cNvSpPr>
            <a:spLocks noGrp="1"/>
          </p:cNvSpPr>
          <p:nvPr>
            <p:ph type="title" hasCustomPrompt="1"/>
          </p:nvPr>
        </p:nvSpPr>
        <p:spPr>
          <a:xfrm>
            <a:off x="145773" y="136525"/>
            <a:ext cx="11953461" cy="593727"/>
          </a:xfrm>
        </p:spPr>
        <p:txBody>
          <a:bodyPr/>
          <a:lstStyle>
            <a:lvl1pPr>
              <a:defRPr/>
            </a:lvl1pPr>
          </a:lstStyle>
          <a:p>
            <a:r>
              <a:rPr lang="fr-FR" dirty="0"/>
              <a:t>Modifiez le style du titre	</a:t>
            </a:r>
          </a:p>
        </p:txBody>
      </p:sp>
      <p:sp>
        <p:nvSpPr>
          <p:cNvPr id="3" name="Espace réservé du texte 2">
            <a:extLst>
              <a:ext uri="{FF2B5EF4-FFF2-40B4-BE49-F238E27FC236}">
                <a16:creationId xmlns:a16="http://schemas.microsoft.com/office/drawing/2014/main" id="{16E0266F-5976-46F3-A286-525B47EA5232}"/>
              </a:ext>
            </a:extLst>
          </p:cNvPr>
          <p:cNvSpPr>
            <a:spLocks noGrp="1"/>
          </p:cNvSpPr>
          <p:nvPr>
            <p:ph type="body" idx="1"/>
          </p:nvPr>
        </p:nvSpPr>
        <p:spPr>
          <a:xfrm>
            <a:off x="145774" y="925785"/>
            <a:ext cx="58518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Espace réservé du contenu 3">
            <a:extLst>
              <a:ext uri="{FF2B5EF4-FFF2-40B4-BE49-F238E27FC236}">
                <a16:creationId xmlns:a16="http://schemas.microsoft.com/office/drawing/2014/main" id="{17FD69C4-DB85-4D5D-A601-93979C070E94}"/>
              </a:ext>
            </a:extLst>
          </p:cNvPr>
          <p:cNvSpPr>
            <a:spLocks noGrp="1"/>
          </p:cNvSpPr>
          <p:nvPr>
            <p:ph sz="half" idx="2"/>
          </p:nvPr>
        </p:nvSpPr>
        <p:spPr>
          <a:xfrm>
            <a:off x="145774" y="1749697"/>
            <a:ext cx="5851802" cy="4386060"/>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D40199BB-C1C4-4D8D-921F-97DFFBB60E1B}"/>
              </a:ext>
            </a:extLst>
          </p:cNvPr>
          <p:cNvSpPr>
            <a:spLocks noGrp="1"/>
          </p:cNvSpPr>
          <p:nvPr>
            <p:ph type="body" sz="quarter" idx="3"/>
          </p:nvPr>
        </p:nvSpPr>
        <p:spPr>
          <a:xfrm>
            <a:off x="6172200" y="925785"/>
            <a:ext cx="5927034"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Espace réservé du contenu 5">
            <a:extLst>
              <a:ext uri="{FF2B5EF4-FFF2-40B4-BE49-F238E27FC236}">
                <a16:creationId xmlns:a16="http://schemas.microsoft.com/office/drawing/2014/main" id="{8AC63358-E620-4088-B1C3-3725B65BDCD1}"/>
              </a:ext>
            </a:extLst>
          </p:cNvPr>
          <p:cNvSpPr>
            <a:spLocks noGrp="1"/>
          </p:cNvSpPr>
          <p:nvPr>
            <p:ph sz="quarter" idx="4"/>
          </p:nvPr>
        </p:nvSpPr>
        <p:spPr>
          <a:xfrm>
            <a:off x="6172200" y="1749697"/>
            <a:ext cx="5927034" cy="4386060"/>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4773E05A-6A0F-49AB-BE71-3610D49A57D1}"/>
              </a:ext>
            </a:extLst>
          </p:cNvPr>
          <p:cNvSpPr>
            <a:spLocks noGrp="1"/>
          </p:cNvSpPr>
          <p:nvPr>
            <p:ph type="dt" sz="half" idx="10"/>
          </p:nvPr>
        </p:nvSpPr>
        <p:spPr/>
        <p:txBody>
          <a:bodyPr/>
          <a:lstStyle/>
          <a:p>
            <a:fld id="{C9AAAA8E-7501-47A7-B225-7AD486BA708D}" type="datetimeFigureOut">
              <a:rPr lang="fr-FR" smtClean="0"/>
              <a:t>17/06/2022</a:t>
            </a:fld>
            <a:endParaRPr lang="fr-FR"/>
          </a:p>
        </p:txBody>
      </p:sp>
      <p:sp>
        <p:nvSpPr>
          <p:cNvPr id="8" name="Espace réservé du pied de page 7">
            <a:extLst>
              <a:ext uri="{FF2B5EF4-FFF2-40B4-BE49-F238E27FC236}">
                <a16:creationId xmlns:a16="http://schemas.microsoft.com/office/drawing/2014/main" id="{F411E7CE-EC00-4FDB-91F9-B5F903FCF25A}"/>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93D6D96F-63B2-4D0F-8FC4-42D842B54633}"/>
              </a:ext>
            </a:extLst>
          </p:cNvPr>
          <p:cNvSpPr>
            <a:spLocks noGrp="1"/>
          </p:cNvSpPr>
          <p:nvPr>
            <p:ph type="sldNum" sz="quarter" idx="12"/>
          </p:nvPr>
        </p:nvSpPr>
        <p:spPr/>
        <p:txBody>
          <a:bodyPr/>
          <a:lstStyle/>
          <a:p>
            <a:fld id="{CB2B214D-8A87-443C-8B08-BBD68F3CBDC6}" type="slidenum">
              <a:rPr lang="fr-FR" smtClean="0"/>
              <a:t>‹N°›</a:t>
            </a:fld>
            <a:endParaRPr lang="fr-FR"/>
          </a:p>
        </p:txBody>
      </p:sp>
    </p:spTree>
    <p:extLst>
      <p:ext uri="{BB962C8B-B14F-4D97-AF65-F5344CB8AC3E}">
        <p14:creationId xmlns:p14="http://schemas.microsoft.com/office/powerpoint/2010/main" val="28854502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1A19D51-B8F3-4FCD-8BB9-E5CE45CEBC31}"/>
              </a:ext>
            </a:extLst>
          </p:cNvPr>
          <p:cNvSpPr>
            <a:spLocks noGrp="1"/>
          </p:cNvSpPr>
          <p:nvPr>
            <p:ph type="title" hasCustomPrompt="1"/>
          </p:nvPr>
        </p:nvSpPr>
        <p:spPr>
          <a:xfrm>
            <a:off x="123825" y="136525"/>
            <a:ext cx="11925300" cy="511175"/>
          </a:xfrm>
        </p:spPr>
        <p:txBody>
          <a:bodyPr/>
          <a:lstStyle>
            <a:lvl1pPr>
              <a:defRPr/>
            </a:lvl1pPr>
          </a:lstStyle>
          <a:p>
            <a:r>
              <a:rPr lang="fr-FR" dirty="0"/>
              <a:t>Modifiez le style du titre	</a:t>
            </a:r>
          </a:p>
        </p:txBody>
      </p:sp>
      <p:sp>
        <p:nvSpPr>
          <p:cNvPr id="3" name="Espace réservé de la date 2">
            <a:extLst>
              <a:ext uri="{FF2B5EF4-FFF2-40B4-BE49-F238E27FC236}">
                <a16:creationId xmlns:a16="http://schemas.microsoft.com/office/drawing/2014/main" id="{8AFED5C4-4C45-4279-849B-81C8FF2197FE}"/>
              </a:ext>
            </a:extLst>
          </p:cNvPr>
          <p:cNvSpPr>
            <a:spLocks noGrp="1"/>
          </p:cNvSpPr>
          <p:nvPr>
            <p:ph type="dt" sz="half" idx="10"/>
          </p:nvPr>
        </p:nvSpPr>
        <p:spPr/>
        <p:txBody>
          <a:bodyPr/>
          <a:lstStyle/>
          <a:p>
            <a:fld id="{C9AAAA8E-7501-47A7-B225-7AD486BA708D}" type="datetimeFigureOut">
              <a:rPr lang="fr-FR" smtClean="0"/>
              <a:t>17/06/2022</a:t>
            </a:fld>
            <a:endParaRPr lang="fr-FR"/>
          </a:p>
        </p:txBody>
      </p:sp>
      <p:sp>
        <p:nvSpPr>
          <p:cNvPr id="4" name="Espace réservé du pied de page 3">
            <a:extLst>
              <a:ext uri="{FF2B5EF4-FFF2-40B4-BE49-F238E27FC236}">
                <a16:creationId xmlns:a16="http://schemas.microsoft.com/office/drawing/2014/main" id="{A3AFC307-1864-42F3-A743-B501DFFED201}"/>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221DFD17-A629-4CA7-ABD5-C0EAB1E005E2}"/>
              </a:ext>
            </a:extLst>
          </p:cNvPr>
          <p:cNvSpPr>
            <a:spLocks noGrp="1"/>
          </p:cNvSpPr>
          <p:nvPr>
            <p:ph type="sldNum" sz="quarter" idx="12"/>
          </p:nvPr>
        </p:nvSpPr>
        <p:spPr/>
        <p:txBody>
          <a:bodyPr/>
          <a:lstStyle/>
          <a:p>
            <a:fld id="{CB2B214D-8A87-443C-8B08-BBD68F3CBDC6}" type="slidenum">
              <a:rPr lang="fr-FR" smtClean="0"/>
              <a:t>‹N°›</a:t>
            </a:fld>
            <a:endParaRPr lang="fr-FR"/>
          </a:p>
        </p:txBody>
      </p:sp>
    </p:spTree>
    <p:extLst>
      <p:ext uri="{BB962C8B-B14F-4D97-AF65-F5344CB8AC3E}">
        <p14:creationId xmlns:p14="http://schemas.microsoft.com/office/powerpoint/2010/main" val="16991532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7C7218E0-0B32-4AFB-859C-6806DFAA3800}"/>
              </a:ext>
            </a:extLst>
          </p:cNvPr>
          <p:cNvSpPr>
            <a:spLocks noGrp="1"/>
          </p:cNvSpPr>
          <p:nvPr>
            <p:ph type="dt" sz="half" idx="10"/>
          </p:nvPr>
        </p:nvSpPr>
        <p:spPr/>
        <p:txBody>
          <a:bodyPr/>
          <a:lstStyle/>
          <a:p>
            <a:fld id="{C9AAAA8E-7501-47A7-B225-7AD486BA708D}" type="datetimeFigureOut">
              <a:rPr lang="fr-FR" smtClean="0"/>
              <a:t>17/06/2022</a:t>
            </a:fld>
            <a:endParaRPr lang="fr-FR"/>
          </a:p>
        </p:txBody>
      </p:sp>
      <p:sp>
        <p:nvSpPr>
          <p:cNvPr id="3" name="Espace réservé du pied de page 2">
            <a:extLst>
              <a:ext uri="{FF2B5EF4-FFF2-40B4-BE49-F238E27FC236}">
                <a16:creationId xmlns:a16="http://schemas.microsoft.com/office/drawing/2014/main" id="{FA1BB58F-4998-4854-86E2-64642FAF5EC6}"/>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14F0555D-1F02-4675-B1A9-E66DC1DE4842}"/>
              </a:ext>
            </a:extLst>
          </p:cNvPr>
          <p:cNvSpPr>
            <a:spLocks noGrp="1"/>
          </p:cNvSpPr>
          <p:nvPr>
            <p:ph type="sldNum" sz="quarter" idx="12"/>
          </p:nvPr>
        </p:nvSpPr>
        <p:spPr/>
        <p:txBody>
          <a:bodyPr/>
          <a:lstStyle/>
          <a:p>
            <a:fld id="{CB2B214D-8A87-443C-8B08-BBD68F3CBDC6}" type="slidenum">
              <a:rPr lang="fr-FR" smtClean="0"/>
              <a:t>‹N°›</a:t>
            </a:fld>
            <a:endParaRPr lang="fr-FR"/>
          </a:p>
        </p:txBody>
      </p:sp>
    </p:spTree>
    <p:extLst>
      <p:ext uri="{BB962C8B-B14F-4D97-AF65-F5344CB8AC3E}">
        <p14:creationId xmlns:p14="http://schemas.microsoft.com/office/powerpoint/2010/main" val="6510781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E398BE0-AFD1-4C76-ACD4-0E1CEED5A319}"/>
              </a:ext>
            </a:extLst>
          </p:cNvPr>
          <p:cNvSpPr>
            <a:spLocks noGrp="1"/>
          </p:cNvSpPr>
          <p:nvPr>
            <p:ph type="title" hasCustomPrompt="1"/>
          </p:nvPr>
        </p:nvSpPr>
        <p:spPr>
          <a:xfrm>
            <a:off x="839788" y="457200"/>
            <a:ext cx="3932237" cy="1600200"/>
          </a:xfrm>
        </p:spPr>
        <p:txBody>
          <a:bodyPr anchor="b"/>
          <a:lstStyle>
            <a:lvl1pPr>
              <a:defRPr sz="3200"/>
            </a:lvl1pPr>
          </a:lstStyle>
          <a:p>
            <a:r>
              <a:rPr lang="fr-FR" dirty="0"/>
              <a:t>Modifiez le style du titre	</a:t>
            </a:r>
          </a:p>
        </p:txBody>
      </p:sp>
      <p:sp>
        <p:nvSpPr>
          <p:cNvPr id="3" name="Espace réservé du contenu 2">
            <a:extLst>
              <a:ext uri="{FF2B5EF4-FFF2-40B4-BE49-F238E27FC236}">
                <a16:creationId xmlns:a16="http://schemas.microsoft.com/office/drawing/2014/main" id="{AA701C91-EDE3-426B-8E25-DE50C8821EA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31B897EB-EF20-4BB1-BDE5-35D0B85FDE9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a:extLst>
              <a:ext uri="{FF2B5EF4-FFF2-40B4-BE49-F238E27FC236}">
                <a16:creationId xmlns:a16="http://schemas.microsoft.com/office/drawing/2014/main" id="{7FB0F00F-0C11-4018-B77F-B5FE35C13E46}"/>
              </a:ext>
            </a:extLst>
          </p:cNvPr>
          <p:cNvSpPr>
            <a:spLocks noGrp="1"/>
          </p:cNvSpPr>
          <p:nvPr>
            <p:ph type="dt" sz="half" idx="10"/>
          </p:nvPr>
        </p:nvSpPr>
        <p:spPr/>
        <p:txBody>
          <a:bodyPr/>
          <a:lstStyle/>
          <a:p>
            <a:fld id="{C9AAAA8E-7501-47A7-B225-7AD486BA708D}" type="datetimeFigureOut">
              <a:rPr lang="fr-FR" smtClean="0"/>
              <a:t>17/06/2022</a:t>
            </a:fld>
            <a:endParaRPr lang="fr-FR"/>
          </a:p>
        </p:txBody>
      </p:sp>
      <p:sp>
        <p:nvSpPr>
          <p:cNvPr id="6" name="Espace réservé du pied de page 5">
            <a:extLst>
              <a:ext uri="{FF2B5EF4-FFF2-40B4-BE49-F238E27FC236}">
                <a16:creationId xmlns:a16="http://schemas.microsoft.com/office/drawing/2014/main" id="{975456D3-842C-47A0-A7E9-B7D44B766CC3}"/>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5AC7A718-3472-48B3-B53C-A5BAEF43F791}"/>
              </a:ext>
            </a:extLst>
          </p:cNvPr>
          <p:cNvSpPr>
            <a:spLocks noGrp="1"/>
          </p:cNvSpPr>
          <p:nvPr>
            <p:ph type="sldNum" sz="quarter" idx="12"/>
          </p:nvPr>
        </p:nvSpPr>
        <p:spPr/>
        <p:txBody>
          <a:bodyPr/>
          <a:lstStyle/>
          <a:p>
            <a:fld id="{CB2B214D-8A87-443C-8B08-BBD68F3CBDC6}" type="slidenum">
              <a:rPr lang="fr-FR" smtClean="0"/>
              <a:t>‹N°›</a:t>
            </a:fld>
            <a:endParaRPr lang="fr-FR"/>
          </a:p>
        </p:txBody>
      </p:sp>
    </p:spTree>
    <p:extLst>
      <p:ext uri="{BB962C8B-B14F-4D97-AF65-F5344CB8AC3E}">
        <p14:creationId xmlns:p14="http://schemas.microsoft.com/office/powerpoint/2010/main" val="4296525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A63C4F8-0AA6-4231-930F-5DD785B2194B}"/>
              </a:ext>
            </a:extLst>
          </p:cNvPr>
          <p:cNvSpPr>
            <a:spLocks noGrp="1"/>
          </p:cNvSpPr>
          <p:nvPr>
            <p:ph type="title" hasCustomPrompt="1"/>
          </p:nvPr>
        </p:nvSpPr>
        <p:spPr>
          <a:xfrm>
            <a:off x="839788" y="457200"/>
            <a:ext cx="3932237" cy="1600200"/>
          </a:xfrm>
        </p:spPr>
        <p:txBody>
          <a:bodyPr anchor="b"/>
          <a:lstStyle>
            <a:lvl1pPr>
              <a:defRPr sz="3200"/>
            </a:lvl1pPr>
          </a:lstStyle>
          <a:p>
            <a:r>
              <a:rPr lang="fr-FR" dirty="0"/>
              <a:t>Modifiez le style du titre	</a:t>
            </a:r>
          </a:p>
        </p:txBody>
      </p:sp>
      <p:sp>
        <p:nvSpPr>
          <p:cNvPr id="3" name="Espace réservé pour une image  2">
            <a:extLst>
              <a:ext uri="{FF2B5EF4-FFF2-40B4-BE49-F238E27FC236}">
                <a16:creationId xmlns:a16="http://schemas.microsoft.com/office/drawing/2014/main" id="{5758A4C4-EA96-4514-AE1E-BBD91B44BF0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EE117699-03A0-425D-B154-69B1C5ADFF1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a:extLst>
              <a:ext uri="{FF2B5EF4-FFF2-40B4-BE49-F238E27FC236}">
                <a16:creationId xmlns:a16="http://schemas.microsoft.com/office/drawing/2014/main" id="{2E30936B-5C63-4278-B9F4-7A0699585BA1}"/>
              </a:ext>
            </a:extLst>
          </p:cNvPr>
          <p:cNvSpPr>
            <a:spLocks noGrp="1"/>
          </p:cNvSpPr>
          <p:nvPr>
            <p:ph type="dt" sz="half" idx="10"/>
          </p:nvPr>
        </p:nvSpPr>
        <p:spPr/>
        <p:txBody>
          <a:bodyPr/>
          <a:lstStyle/>
          <a:p>
            <a:fld id="{C9AAAA8E-7501-47A7-B225-7AD486BA708D}" type="datetimeFigureOut">
              <a:rPr lang="fr-FR" smtClean="0"/>
              <a:t>17/06/2022</a:t>
            </a:fld>
            <a:endParaRPr lang="fr-FR"/>
          </a:p>
        </p:txBody>
      </p:sp>
      <p:sp>
        <p:nvSpPr>
          <p:cNvPr id="6" name="Espace réservé du pied de page 5">
            <a:extLst>
              <a:ext uri="{FF2B5EF4-FFF2-40B4-BE49-F238E27FC236}">
                <a16:creationId xmlns:a16="http://schemas.microsoft.com/office/drawing/2014/main" id="{885C98E7-7667-4A3C-B248-FEBD2D36FD6A}"/>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D369E184-D042-451A-9DD4-A8C9EA710294}"/>
              </a:ext>
            </a:extLst>
          </p:cNvPr>
          <p:cNvSpPr>
            <a:spLocks noGrp="1"/>
          </p:cNvSpPr>
          <p:nvPr>
            <p:ph type="sldNum" sz="quarter" idx="12"/>
          </p:nvPr>
        </p:nvSpPr>
        <p:spPr/>
        <p:txBody>
          <a:bodyPr/>
          <a:lstStyle/>
          <a:p>
            <a:fld id="{CB2B214D-8A87-443C-8B08-BBD68F3CBDC6}" type="slidenum">
              <a:rPr lang="fr-FR" smtClean="0"/>
              <a:t>‹N°›</a:t>
            </a:fld>
            <a:endParaRPr lang="fr-FR"/>
          </a:p>
        </p:txBody>
      </p:sp>
    </p:spTree>
    <p:extLst>
      <p:ext uri="{BB962C8B-B14F-4D97-AF65-F5344CB8AC3E}">
        <p14:creationId xmlns:p14="http://schemas.microsoft.com/office/powerpoint/2010/main" val="2472173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EEB33AC6-0AC8-4D40-8CEF-AE3DEBA9AC69}"/>
              </a:ext>
            </a:extLst>
          </p:cNvPr>
          <p:cNvSpPr>
            <a:spLocks noGrp="1"/>
          </p:cNvSpPr>
          <p:nvPr>
            <p:ph type="title"/>
          </p:nvPr>
        </p:nvSpPr>
        <p:spPr>
          <a:xfrm>
            <a:off x="179999" y="225601"/>
            <a:ext cx="11866225" cy="455436"/>
          </a:xfrm>
          <a:prstGeom prst="rect">
            <a:avLst/>
          </a:prstGeom>
        </p:spPr>
        <p:txBody>
          <a:bodyPr vert="horz" lIns="91440" tIns="45720" rIns="91440" bIns="45720" rtlCol="0" anchor="ctr">
            <a:normAutofit/>
          </a:bodyPr>
          <a:lstStyle/>
          <a:p>
            <a:r>
              <a:rPr lang="fr-FR" dirty="0"/>
              <a:t>Modifiez le style du titre	</a:t>
            </a:r>
          </a:p>
        </p:txBody>
      </p:sp>
      <p:sp>
        <p:nvSpPr>
          <p:cNvPr id="3" name="Espace réservé du texte 2">
            <a:extLst>
              <a:ext uri="{FF2B5EF4-FFF2-40B4-BE49-F238E27FC236}">
                <a16:creationId xmlns:a16="http://schemas.microsoft.com/office/drawing/2014/main" id="{849CC7D0-6791-4FCE-9F1E-822F69F1AA77}"/>
              </a:ext>
            </a:extLst>
          </p:cNvPr>
          <p:cNvSpPr>
            <a:spLocks noGrp="1"/>
          </p:cNvSpPr>
          <p:nvPr>
            <p:ph type="body" idx="1"/>
          </p:nvPr>
        </p:nvSpPr>
        <p:spPr>
          <a:xfrm>
            <a:off x="180000" y="818556"/>
            <a:ext cx="11866226" cy="5358407"/>
          </a:xfrm>
          <a:prstGeom prst="rect">
            <a:avLst/>
          </a:prstGeom>
        </p:spPr>
        <p:txBody>
          <a:bodyPr vert="horz" lIns="91440" tIns="45720" rIns="91440" bIns="45720" rtlCol="0">
            <a:normAutofit/>
          </a:body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e la date 3">
            <a:extLst>
              <a:ext uri="{FF2B5EF4-FFF2-40B4-BE49-F238E27FC236}">
                <a16:creationId xmlns:a16="http://schemas.microsoft.com/office/drawing/2014/main" id="{3DBF1255-BAF3-4236-8EFC-79E3CC58CAEB}"/>
              </a:ext>
            </a:extLst>
          </p:cNvPr>
          <p:cNvSpPr>
            <a:spLocks noGrp="1"/>
          </p:cNvSpPr>
          <p:nvPr>
            <p:ph type="dt" sz="half" idx="2"/>
          </p:nvPr>
        </p:nvSpPr>
        <p:spPr>
          <a:xfrm>
            <a:off x="993818" y="6356350"/>
            <a:ext cx="2587582"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9AAAA8E-7501-47A7-B225-7AD486BA708D}" type="datetimeFigureOut">
              <a:rPr lang="fr-FR" smtClean="0"/>
              <a:t>17/06/2022</a:t>
            </a:fld>
            <a:endParaRPr lang="fr-FR"/>
          </a:p>
        </p:txBody>
      </p:sp>
      <p:sp>
        <p:nvSpPr>
          <p:cNvPr id="5" name="Espace réservé du pied de page 4">
            <a:extLst>
              <a:ext uri="{FF2B5EF4-FFF2-40B4-BE49-F238E27FC236}">
                <a16:creationId xmlns:a16="http://schemas.microsoft.com/office/drawing/2014/main" id="{0C4059F9-2BD9-427F-B6CD-A2AFAE79497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9B259851-DE26-4373-BDC9-531757928C0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B2B214D-8A87-443C-8B08-BBD68F3CBDC6}" type="slidenum">
              <a:rPr lang="fr-FR" smtClean="0"/>
              <a:t>‹N°›</a:t>
            </a:fld>
            <a:endParaRPr lang="fr-FR"/>
          </a:p>
        </p:txBody>
      </p:sp>
      <p:grpSp>
        <p:nvGrpSpPr>
          <p:cNvPr id="7" name="Groupe 6">
            <a:extLst>
              <a:ext uri="{FF2B5EF4-FFF2-40B4-BE49-F238E27FC236}">
                <a16:creationId xmlns:a16="http://schemas.microsoft.com/office/drawing/2014/main" id="{E8BE9280-16A5-4A2F-BD7C-5E085FE82D75}"/>
              </a:ext>
            </a:extLst>
          </p:cNvPr>
          <p:cNvGrpSpPr/>
          <p:nvPr userDrawn="1"/>
        </p:nvGrpSpPr>
        <p:grpSpPr>
          <a:xfrm>
            <a:off x="180000" y="6480000"/>
            <a:ext cx="813818" cy="276018"/>
            <a:chOff x="220980" y="6445457"/>
            <a:chExt cx="813818" cy="276018"/>
          </a:xfrm>
        </p:grpSpPr>
        <p:pic>
          <p:nvPicPr>
            <p:cNvPr id="8" name="Image 7">
              <a:extLst>
                <a:ext uri="{FF2B5EF4-FFF2-40B4-BE49-F238E27FC236}">
                  <a16:creationId xmlns:a16="http://schemas.microsoft.com/office/drawing/2014/main" id="{6016F65D-51E8-47F2-9AE6-20B9B73F52E8}"/>
                </a:ext>
              </a:extLst>
            </p:cNvPr>
            <p:cNvPicPr>
              <a:picLocks noChangeAspect="1"/>
            </p:cNvPicPr>
            <p:nvPr userDrawn="1"/>
          </p:nvPicPr>
          <p:blipFill>
            <a:blip r:embed="rId11" cstate="email">
              <a:extLst>
                <a:ext uri="{28A0092B-C50C-407E-A947-70E740481C1C}">
                  <a14:useLocalDpi xmlns:a14="http://schemas.microsoft.com/office/drawing/2010/main"/>
                </a:ext>
              </a:extLst>
            </a:blip>
            <a:stretch>
              <a:fillRect/>
            </a:stretch>
          </p:blipFill>
          <p:spPr>
            <a:xfrm>
              <a:off x="220980" y="6445457"/>
              <a:ext cx="813818" cy="152400"/>
            </a:xfrm>
            <a:prstGeom prst="rect">
              <a:avLst/>
            </a:prstGeom>
          </p:spPr>
        </p:pic>
        <p:sp>
          <p:nvSpPr>
            <p:cNvPr id="9" name="ZoneTexte 8">
              <a:extLst>
                <a:ext uri="{FF2B5EF4-FFF2-40B4-BE49-F238E27FC236}">
                  <a16:creationId xmlns:a16="http://schemas.microsoft.com/office/drawing/2014/main" id="{C9CFA73D-A6E9-4AB6-A328-D2B90EDFC654}"/>
                </a:ext>
              </a:extLst>
            </p:cNvPr>
            <p:cNvSpPr txBox="1"/>
            <p:nvPr userDrawn="1"/>
          </p:nvSpPr>
          <p:spPr>
            <a:xfrm>
              <a:off x="220980" y="6582976"/>
              <a:ext cx="813818" cy="138499"/>
            </a:xfrm>
            <a:prstGeom prst="rect">
              <a:avLst/>
            </a:prstGeom>
            <a:noFill/>
          </p:spPr>
          <p:txBody>
            <a:bodyPr wrap="square" lIns="0" tIns="0" rIns="0" bIns="0" rtlCol="0">
              <a:spAutoFit/>
            </a:bodyPr>
            <a:lstStyle/>
            <a:p>
              <a:pPr algn="ctr"/>
              <a:r>
                <a:rPr lang="fr-FR" sz="900" b="1" dirty="0" err="1">
                  <a:latin typeface="Arial" panose="020B0604020202020204" pitchFamily="34" charset="0"/>
                  <a:cs typeface="Arial" panose="020B0604020202020204" pitchFamily="34" charset="0"/>
                </a:rPr>
                <a:t>Cnes</a:t>
              </a:r>
              <a:r>
                <a:rPr lang="fr-FR" sz="900" b="1" dirty="0">
                  <a:latin typeface="Arial" panose="020B0604020202020204" pitchFamily="34" charset="0"/>
                  <a:cs typeface="Arial" panose="020B0604020202020204" pitchFamily="34" charset="0"/>
                </a:rPr>
                <a:t>/Aviso</a:t>
              </a:r>
            </a:p>
          </p:txBody>
        </p:sp>
      </p:grpSp>
    </p:spTree>
    <p:extLst>
      <p:ext uri="{BB962C8B-B14F-4D97-AF65-F5344CB8AC3E}">
        <p14:creationId xmlns:p14="http://schemas.microsoft.com/office/powerpoint/2010/main" val="310659351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txStyles>
    <p:titleStyle>
      <a:lvl1pPr algn="l" defTabSz="914400" rtl="0" eaLnBrk="1" latinLnBrk="0" hangingPunct="1">
        <a:lnSpc>
          <a:spcPct val="90000"/>
        </a:lnSpc>
        <a:spcBef>
          <a:spcPct val="0"/>
        </a:spcBef>
        <a:buNone/>
        <a:tabLst>
          <a:tab pos="11661775" algn="r"/>
        </a:tabLst>
        <a:defRPr sz="4400" u="sng"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8.xml"/><Relationship Id="rId1" Type="http://schemas.openxmlformats.org/officeDocument/2006/relationships/slideLayout" Target="../slideLayouts/slideLayout6.xml"/><Relationship Id="rId4" Type="http://schemas.openxmlformats.org/officeDocument/2006/relationships/image" Target="../media/image27.png"/></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3.xml"/><Relationship Id="rId1" Type="http://schemas.openxmlformats.org/officeDocument/2006/relationships/slideLayout" Target="../slideLayouts/slideLayout6.xml"/><Relationship Id="rId4" Type="http://schemas.openxmlformats.org/officeDocument/2006/relationships/image" Target="../media/image33.jpeg"/></Relationships>
</file>

<file path=ppt/slides/_rels/slide2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38.jpeg"/></Relationships>
</file>

<file path=ppt/slides/_rels/slide28.xml.rels><?xml version="1.0" encoding="UTF-8" standalone="yes"?>
<Relationships xmlns="http://schemas.openxmlformats.org/package/2006/relationships"><Relationship Id="rId8" Type="http://schemas.openxmlformats.org/officeDocument/2006/relationships/image" Target="../media/image44.jpeg"/><Relationship Id="rId3" Type="http://schemas.openxmlformats.org/officeDocument/2006/relationships/image" Target="../media/image39.jpeg"/><Relationship Id="rId7" Type="http://schemas.openxmlformats.org/officeDocument/2006/relationships/image" Target="../media/image43.jpeg"/><Relationship Id="rId2" Type="http://schemas.openxmlformats.org/officeDocument/2006/relationships/notesSlide" Target="../notesSlides/notesSlide28.xml"/><Relationship Id="rId1" Type="http://schemas.openxmlformats.org/officeDocument/2006/relationships/slideLayout" Target="../slideLayouts/slideLayout6.xml"/><Relationship Id="rId6" Type="http://schemas.openxmlformats.org/officeDocument/2006/relationships/image" Target="../media/image42.jpeg"/><Relationship Id="rId5" Type="http://schemas.openxmlformats.org/officeDocument/2006/relationships/image" Target="../media/image41.jpeg"/><Relationship Id="rId10" Type="http://schemas.openxmlformats.org/officeDocument/2006/relationships/image" Target="../media/image46.jpeg"/><Relationship Id="rId4" Type="http://schemas.openxmlformats.org/officeDocument/2006/relationships/image" Target="../media/image40.jpeg"/><Relationship Id="rId9" Type="http://schemas.openxmlformats.org/officeDocument/2006/relationships/image" Target="../media/image45.jpeg"/></Relationships>
</file>

<file path=ppt/slides/_rels/slide29.xml.rels><?xml version="1.0" encoding="UTF-8" standalone="yes"?>
<Relationships xmlns="http://schemas.openxmlformats.org/package/2006/relationships"><Relationship Id="rId8" Type="http://schemas.openxmlformats.org/officeDocument/2006/relationships/image" Target="../media/image52.png"/><Relationship Id="rId3" Type="http://schemas.openxmlformats.org/officeDocument/2006/relationships/image" Target="../media/image47.png"/><Relationship Id="rId7" Type="http://schemas.openxmlformats.org/officeDocument/2006/relationships/image" Target="../media/image51.png"/><Relationship Id="rId12" Type="http://schemas.openxmlformats.org/officeDocument/2006/relationships/image" Target="../media/image56.png"/><Relationship Id="rId2" Type="http://schemas.openxmlformats.org/officeDocument/2006/relationships/notesSlide" Target="../notesSlides/notesSlide29.xml"/><Relationship Id="rId1" Type="http://schemas.openxmlformats.org/officeDocument/2006/relationships/slideLayout" Target="../slideLayouts/slideLayout6.xml"/><Relationship Id="rId6" Type="http://schemas.openxmlformats.org/officeDocument/2006/relationships/image" Target="../media/image50.png"/><Relationship Id="rId11" Type="http://schemas.openxmlformats.org/officeDocument/2006/relationships/image" Target="../media/image55.png"/><Relationship Id="rId5" Type="http://schemas.openxmlformats.org/officeDocument/2006/relationships/image" Target="../media/image49.png"/><Relationship Id="rId10" Type="http://schemas.openxmlformats.org/officeDocument/2006/relationships/image" Target="../media/image54.png"/><Relationship Id="rId4" Type="http://schemas.openxmlformats.org/officeDocument/2006/relationships/image" Target="../media/image48.png"/><Relationship Id="rId9" Type="http://schemas.openxmlformats.org/officeDocument/2006/relationships/image" Target="../media/image53.pn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CD11D0C6-4E3A-44E4-845E-ACE14118A80D}"/>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21141"/>
            <a:ext cx="12192000" cy="6879141"/>
          </a:xfrm>
          <a:prstGeom prst="rect">
            <a:avLst/>
          </a:prstGeom>
        </p:spPr>
      </p:pic>
      <p:sp>
        <p:nvSpPr>
          <p:cNvPr id="4" name="Titre 3">
            <a:extLst>
              <a:ext uri="{FF2B5EF4-FFF2-40B4-BE49-F238E27FC236}">
                <a16:creationId xmlns:a16="http://schemas.microsoft.com/office/drawing/2014/main" id="{FC08C457-F0D3-447C-90A9-8ABC0A415BCC}"/>
              </a:ext>
            </a:extLst>
          </p:cNvPr>
          <p:cNvSpPr>
            <a:spLocks noGrp="1"/>
          </p:cNvSpPr>
          <p:nvPr>
            <p:ph type="title"/>
          </p:nvPr>
        </p:nvSpPr>
        <p:spPr>
          <a:xfrm>
            <a:off x="3833446" y="359909"/>
            <a:ext cx="11752176" cy="2055045"/>
          </a:xfrm>
        </p:spPr>
        <p:txBody>
          <a:bodyPr/>
          <a:lstStyle/>
          <a:p>
            <a:r>
              <a:rPr lang="fr-FR" dirty="0"/>
              <a:t>Pourquoi s’intéresser à  l’eau ?</a:t>
            </a:r>
          </a:p>
        </p:txBody>
      </p:sp>
      <p:sp>
        <p:nvSpPr>
          <p:cNvPr id="5" name="Espace réservé du texte 4">
            <a:extLst>
              <a:ext uri="{FF2B5EF4-FFF2-40B4-BE49-F238E27FC236}">
                <a16:creationId xmlns:a16="http://schemas.microsoft.com/office/drawing/2014/main" id="{7715EE01-72E0-4DAF-B140-6C88A01E8844}"/>
              </a:ext>
            </a:extLst>
          </p:cNvPr>
          <p:cNvSpPr>
            <a:spLocks noGrp="1"/>
          </p:cNvSpPr>
          <p:nvPr>
            <p:ph type="body" idx="1"/>
          </p:nvPr>
        </p:nvSpPr>
        <p:spPr/>
        <p:txBody>
          <a:bodyPr/>
          <a:lstStyle/>
          <a:p>
            <a:endParaRPr lang="fr-FR" dirty="0"/>
          </a:p>
        </p:txBody>
      </p:sp>
      <p:grpSp>
        <p:nvGrpSpPr>
          <p:cNvPr id="7" name="Groupe 6">
            <a:extLst>
              <a:ext uri="{FF2B5EF4-FFF2-40B4-BE49-F238E27FC236}">
                <a16:creationId xmlns:a16="http://schemas.microsoft.com/office/drawing/2014/main" id="{89D1A724-957D-497E-A789-3954D7FAE0B7}"/>
              </a:ext>
            </a:extLst>
          </p:cNvPr>
          <p:cNvGrpSpPr/>
          <p:nvPr/>
        </p:nvGrpSpPr>
        <p:grpSpPr>
          <a:xfrm>
            <a:off x="180000" y="6480000"/>
            <a:ext cx="813818" cy="276018"/>
            <a:chOff x="220980" y="6445457"/>
            <a:chExt cx="813818" cy="276018"/>
          </a:xfrm>
        </p:grpSpPr>
        <p:pic>
          <p:nvPicPr>
            <p:cNvPr id="8" name="Image 7">
              <a:extLst>
                <a:ext uri="{FF2B5EF4-FFF2-40B4-BE49-F238E27FC236}">
                  <a16:creationId xmlns:a16="http://schemas.microsoft.com/office/drawing/2014/main" id="{8F2BEDB3-90A8-4304-86DB-A8F487260609}"/>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220980" y="6445457"/>
              <a:ext cx="813818" cy="152400"/>
            </a:xfrm>
            <a:prstGeom prst="rect">
              <a:avLst/>
            </a:prstGeom>
          </p:spPr>
        </p:pic>
        <p:sp>
          <p:nvSpPr>
            <p:cNvPr id="9" name="ZoneTexte 8">
              <a:extLst>
                <a:ext uri="{FF2B5EF4-FFF2-40B4-BE49-F238E27FC236}">
                  <a16:creationId xmlns:a16="http://schemas.microsoft.com/office/drawing/2014/main" id="{20B10453-6C43-490B-9937-AF29E498BC26}"/>
                </a:ext>
              </a:extLst>
            </p:cNvPr>
            <p:cNvSpPr txBox="1"/>
            <p:nvPr userDrawn="1"/>
          </p:nvSpPr>
          <p:spPr>
            <a:xfrm>
              <a:off x="220980" y="6582976"/>
              <a:ext cx="813818" cy="138499"/>
            </a:xfrm>
            <a:prstGeom prst="rect">
              <a:avLst/>
            </a:prstGeom>
            <a:noFill/>
          </p:spPr>
          <p:txBody>
            <a:bodyPr wrap="square" lIns="0" tIns="0" rIns="0" bIns="0" rtlCol="0">
              <a:spAutoFit/>
            </a:bodyPr>
            <a:lstStyle/>
            <a:p>
              <a:pPr algn="ctr"/>
              <a:r>
                <a:rPr lang="fr-FR" sz="900" b="1" dirty="0" err="1">
                  <a:latin typeface="Arial" panose="020B0604020202020204" pitchFamily="34" charset="0"/>
                  <a:cs typeface="Arial" panose="020B0604020202020204" pitchFamily="34" charset="0"/>
                </a:rPr>
                <a:t>Cnes</a:t>
              </a:r>
              <a:r>
                <a:rPr lang="fr-FR" sz="900" b="1" dirty="0">
                  <a:latin typeface="Arial" panose="020B0604020202020204" pitchFamily="34" charset="0"/>
                  <a:cs typeface="Arial" panose="020B0604020202020204" pitchFamily="34" charset="0"/>
                </a:rPr>
                <a:t>/Aviso</a:t>
              </a:r>
            </a:p>
          </p:txBody>
        </p:sp>
      </p:grpSp>
    </p:spTree>
    <p:extLst>
      <p:ext uri="{BB962C8B-B14F-4D97-AF65-F5344CB8AC3E}">
        <p14:creationId xmlns:p14="http://schemas.microsoft.com/office/powerpoint/2010/main" val="12392656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re 2"/>
          <p:cNvSpPr>
            <a:spLocks noGrp="1"/>
          </p:cNvSpPr>
          <p:nvPr>
            <p:ph type="title"/>
          </p:nvPr>
        </p:nvSpPr>
        <p:spPr bwMode="auto">
          <a:noFill/>
          <a:ln>
            <a:miter lim="800000"/>
            <a:headEnd/>
            <a:tailEnd/>
          </a:ln>
        </p:spPr>
        <p:txBody>
          <a:bodyPr vert="horz" wrap="square" lIns="91440" tIns="45720" rIns="91440" bIns="45720" numCol="1" rtlCol="0" anchor="t" anchorCtr="0" compatLnSpc="1">
            <a:prstTxWarp prst="textNoShape">
              <a:avLst/>
            </a:prstTxWarp>
            <a:noAutofit/>
          </a:bodyPr>
          <a:lstStyle/>
          <a:p>
            <a:r>
              <a:rPr lang="fr-FR" sz="3200" dirty="0"/>
              <a:t>Les endroits les plus peuplés ne sont pas ceux où il y a le plus d’eau	</a:t>
            </a:r>
          </a:p>
        </p:txBody>
      </p:sp>
      <p:sp>
        <p:nvSpPr>
          <p:cNvPr id="36876" name="Rectangle 9"/>
          <p:cNvSpPr>
            <a:spLocks noChangeArrowheads="1"/>
          </p:cNvSpPr>
          <p:nvPr/>
        </p:nvSpPr>
        <p:spPr bwMode="auto">
          <a:xfrm>
            <a:off x="244565" y="756357"/>
            <a:ext cx="3277567" cy="3081866"/>
          </a:xfrm>
          <a:prstGeom prst="rect">
            <a:avLst/>
          </a:prstGeom>
          <a:noFill/>
          <a:ln w="12700">
            <a:solidFill>
              <a:schemeClr val="bg1"/>
            </a:solidFill>
            <a:miter lim="800000"/>
            <a:headEnd/>
            <a:tailEnd/>
          </a:ln>
        </p:spPr>
        <p:txBody>
          <a:bodyPr/>
          <a:lstStyle/>
          <a:p>
            <a:pPr>
              <a:spcAft>
                <a:spcPts val="600"/>
              </a:spcAft>
            </a:pPr>
            <a:r>
              <a:rPr lang="fr-FR" sz="2800" dirty="0"/>
              <a:t>Asie : 60% de la population mais 36% de l’eau</a:t>
            </a:r>
          </a:p>
          <a:p>
            <a:pPr>
              <a:spcAft>
                <a:spcPts val="600"/>
              </a:spcAft>
            </a:pPr>
            <a:r>
              <a:rPr lang="fr-FR" sz="2800" dirty="0"/>
              <a:t>Amérique du Sud : 7% de la population mais 30% de l’eau</a:t>
            </a:r>
          </a:p>
          <a:p>
            <a:pPr>
              <a:spcAft>
                <a:spcPts val="600"/>
              </a:spcAft>
            </a:pPr>
            <a:br>
              <a:rPr lang="fr-FR" sz="2800" dirty="0"/>
            </a:br>
            <a:r>
              <a:rPr lang="fr-FR" sz="2800" dirty="0"/>
              <a:t>Mais : au Pérou, plus de 50% de la population du Pérou manque d’eau car installée sur la côte, désertique. </a:t>
            </a:r>
          </a:p>
        </p:txBody>
      </p:sp>
      <p:pic>
        <p:nvPicPr>
          <p:cNvPr id="6" name="Image 5">
            <a:extLst>
              <a:ext uri="{FF2B5EF4-FFF2-40B4-BE49-F238E27FC236}">
                <a16:creationId xmlns:a16="http://schemas.microsoft.com/office/drawing/2014/main" id="{4F9D7C31-DD39-436E-B312-E1A1D7B0520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431822" y="647700"/>
            <a:ext cx="8760178" cy="6194519"/>
          </a:xfrm>
          <a:prstGeom prst="rect">
            <a:avLst/>
          </a:prstGeom>
        </p:spPr>
      </p:pic>
    </p:spTree>
    <p:extLst>
      <p:ext uri="{BB962C8B-B14F-4D97-AF65-F5344CB8AC3E}">
        <p14:creationId xmlns:p14="http://schemas.microsoft.com/office/powerpoint/2010/main" val="9760942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8D5211A-DF7C-471F-A5EF-D3597C20D801}"/>
              </a:ext>
            </a:extLst>
          </p:cNvPr>
          <p:cNvSpPr>
            <a:spLocks noGrp="1"/>
          </p:cNvSpPr>
          <p:nvPr>
            <p:ph type="title"/>
          </p:nvPr>
        </p:nvSpPr>
        <p:spPr>
          <a:xfrm>
            <a:off x="0" y="384880"/>
            <a:ext cx="11925300" cy="1237939"/>
          </a:xfrm>
        </p:spPr>
        <p:txBody>
          <a:bodyPr>
            <a:normAutofit fontScale="90000"/>
          </a:bodyPr>
          <a:lstStyle/>
          <a:p>
            <a:r>
              <a:rPr lang="fr-FR" dirty="0"/>
              <a:t>Il ne pleut pas </a:t>
            </a:r>
            <a:br>
              <a:rPr lang="fr-FR" dirty="0"/>
            </a:br>
            <a:r>
              <a:rPr lang="fr-FR" dirty="0"/>
              <a:t>partout </a:t>
            </a:r>
            <a:br>
              <a:rPr lang="fr-FR" dirty="0"/>
            </a:br>
            <a:r>
              <a:rPr lang="fr-FR" dirty="0"/>
              <a:t>autant	</a:t>
            </a:r>
          </a:p>
        </p:txBody>
      </p:sp>
      <p:sp>
        <p:nvSpPr>
          <p:cNvPr id="3" name="ZoneTexte 2">
            <a:extLst>
              <a:ext uri="{FF2B5EF4-FFF2-40B4-BE49-F238E27FC236}">
                <a16:creationId xmlns:a16="http://schemas.microsoft.com/office/drawing/2014/main" id="{C962F993-92F9-4984-932D-672EDAED2AAF}"/>
              </a:ext>
            </a:extLst>
          </p:cNvPr>
          <p:cNvSpPr txBox="1"/>
          <p:nvPr/>
        </p:nvSpPr>
        <p:spPr>
          <a:xfrm>
            <a:off x="2585156" y="3917244"/>
            <a:ext cx="3500895" cy="646331"/>
          </a:xfrm>
          <a:prstGeom prst="rect">
            <a:avLst/>
          </a:prstGeom>
          <a:noFill/>
        </p:spPr>
        <p:txBody>
          <a:bodyPr wrap="none" rtlCol="0">
            <a:spAutoFit/>
          </a:bodyPr>
          <a:lstStyle/>
          <a:p>
            <a:r>
              <a:rPr lang="fr-FR" dirty="0"/>
              <a:t>Cartes précipitations</a:t>
            </a:r>
          </a:p>
          <a:p>
            <a:r>
              <a:rPr lang="fr-FR" dirty="0"/>
              <a:t>Ressources / Ressources per capita </a:t>
            </a:r>
          </a:p>
        </p:txBody>
      </p:sp>
      <p:pic>
        <p:nvPicPr>
          <p:cNvPr id="5" name="Image 4">
            <a:extLst>
              <a:ext uri="{FF2B5EF4-FFF2-40B4-BE49-F238E27FC236}">
                <a16:creationId xmlns:a16="http://schemas.microsoft.com/office/drawing/2014/main" id="{235DF5D3-FDF5-4C0C-9506-A10F9E21B7C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493539" y="0"/>
            <a:ext cx="9698461" cy="6858000"/>
          </a:xfrm>
          <a:prstGeom prst="rect">
            <a:avLst/>
          </a:prstGeom>
        </p:spPr>
      </p:pic>
    </p:spTree>
    <p:extLst>
      <p:ext uri="{BB962C8B-B14F-4D97-AF65-F5344CB8AC3E}">
        <p14:creationId xmlns:p14="http://schemas.microsoft.com/office/powerpoint/2010/main" val="2022700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4B876F6A-83B1-46B2-857E-EC4569FC695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337632" y="0"/>
            <a:ext cx="4869392" cy="6886038"/>
          </a:xfrm>
          <a:prstGeom prst="rect">
            <a:avLst/>
          </a:prstGeom>
        </p:spPr>
      </p:pic>
    </p:spTree>
    <p:extLst>
      <p:ext uri="{BB962C8B-B14F-4D97-AF65-F5344CB8AC3E}">
        <p14:creationId xmlns:p14="http://schemas.microsoft.com/office/powerpoint/2010/main" val="6730980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ce réservé du contenu 4">
            <a:extLst>
              <a:ext uri="{FF2B5EF4-FFF2-40B4-BE49-F238E27FC236}">
                <a16:creationId xmlns:a16="http://schemas.microsoft.com/office/drawing/2014/main" id="{59970F8E-3600-4CAD-BF53-89A2D1341CAE}"/>
              </a:ext>
            </a:extLst>
          </p:cNvPr>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3375378" y="623568"/>
            <a:ext cx="8816622" cy="6234432"/>
          </a:xfrm>
        </p:spPr>
      </p:pic>
      <p:sp>
        <p:nvSpPr>
          <p:cNvPr id="2" name="Titre 1">
            <a:extLst>
              <a:ext uri="{FF2B5EF4-FFF2-40B4-BE49-F238E27FC236}">
                <a16:creationId xmlns:a16="http://schemas.microsoft.com/office/drawing/2014/main" id="{911C9EBB-63E4-449B-84A4-333CBCFC8798}"/>
              </a:ext>
            </a:extLst>
          </p:cNvPr>
          <p:cNvSpPr>
            <a:spLocks noGrp="1"/>
          </p:cNvSpPr>
          <p:nvPr>
            <p:ph type="title"/>
          </p:nvPr>
        </p:nvSpPr>
        <p:spPr/>
        <p:txBody>
          <a:bodyPr>
            <a:noAutofit/>
          </a:bodyPr>
          <a:lstStyle/>
          <a:p>
            <a:r>
              <a:rPr lang="fr-FR" sz="3600" dirty="0"/>
              <a:t>Les ressources sont parfois « partagées » entre plusieurs pays	</a:t>
            </a:r>
          </a:p>
        </p:txBody>
      </p:sp>
      <p:sp>
        <p:nvSpPr>
          <p:cNvPr id="4" name="Espace réservé du contenu 2">
            <a:extLst>
              <a:ext uri="{FF2B5EF4-FFF2-40B4-BE49-F238E27FC236}">
                <a16:creationId xmlns:a16="http://schemas.microsoft.com/office/drawing/2014/main" id="{43CEEECD-FA93-44EF-9C94-ABB1BCF26B6F}"/>
              </a:ext>
            </a:extLst>
          </p:cNvPr>
          <p:cNvSpPr txBox="1">
            <a:spLocks/>
          </p:cNvSpPr>
          <p:nvPr/>
        </p:nvSpPr>
        <p:spPr>
          <a:xfrm>
            <a:off x="0" y="828674"/>
            <a:ext cx="3612444" cy="6029325"/>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dirty="0"/>
              <a:t>Rivières qui traversent plusieurs pays (</a:t>
            </a:r>
            <a:r>
              <a:rPr lang="fr-FR" dirty="0">
                <a:sym typeface="Wingdings" panose="05000000000000000000" pitchFamily="2" charset="2"/>
              </a:rPr>
              <a:t> </a:t>
            </a:r>
            <a:r>
              <a:rPr lang="fr-FR" dirty="0"/>
              <a:t>problème quand un barrage est construit, pour les pays en aval)</a:t>
            </a:r>
          </a:p>
          <a:p>
            <a:r>
              <a:rPr lang="fr-FR" dirty="0"/>
              <a:t>Lacs dont les rives sont dans des pays différents</a:t>
            </a:r>
          </a:p>
          <a:p>
            <a:r>
              <a:rPr lang="fr-FR" dirty="0"/>
              <a:t>Nappes souterraines (cartes : renouvelables uniquement) s’étendant sous plusieurs pays</a:t>
            </a:r>
          </a:p>
        </p:txBody>
      </p:sp>
    </p:spTree>
    <p:extLst>
      <p:ext uri="{BB962C8B-B14F-4D97-AF65-F5344CB8AC3E}">
        <p14:creationId xmlns:p14="http://schemas.microsoft.com/office/powerpoint/2010/main" val="976032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ce réservé du contenu 4">
            <a:extLst>
              <a:ext uri="{FF2B5EF4-FFF2-40B4-BE49-F238E27FC236}">
                <a16:creationId xmlns:a16="http://schemas.microsoft.com/office/drawing/2014/main" id="{F5DA7478-9364-4D33-A4EC-80703D161966}"/>
              </a:ext>
            </a:extLst>
          </p:cNvPr>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3260427" y="-1"/>
            <a:ext cx="4844995" cy="6851539"/>
          </a:xfrm>
        </p:spPr>
      </p:pic>
    </p:spTree>
    <p:extLst>
      <p:ext uri="{BB962C8B-B14F-4D97-AF65-F5344CB8AC3E}">
        <p14:creationId xmlns:p14="http://schemas.microsoft.com/office/powerpoint/2010/main" val="39804304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442D6031-2E8F-4FDC-AABD-F7D0382E84E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472791" y="594343"/>
            <a:ext cx="8895120" cy="6289940"/>
          </a:xfrm>
          <a:prstGeom prst="rect">
            <a:avLst/>
          </a:prstGeom>
        </p:spPr>
      </p:pic>
      <p:sp>
        <p:nvSpPr>
          <p:cNvPr id="2" name="Titre 1">
            <a:extLst>
              <a:ext uri="{FF2B5EF4-FFF2-40B4-BE49-F238E27FC236}">
                <a16:creationId xmlns:a16="http://schemas.microsoft.com/office/drawing/2014/main" id="{E67A2DB0-9925-409D-84D3-8E344AFB2398}"/>
              </a:ext>
            </a:extLst>
          </p:cNvPr>
          <p:cNvSpPr>
            <a:spLocks noGrp="1"/>
          </p:cNvSpPr>
          <p:nvPr>
            <p:ph type="title"/>
          </p:nvPr>
        </p:nvSpPr>
        <p:spPr/>
        <p:txBody>
          <a:bodyPr>
            <a:normAutofit fontScale="90000"/>
          </a:bodyPr>
          <a:lstStyle/>
          <a:p>
            <a:r>
              <a:rPr lang="fr-FR" dirty="0"/>
              <a:t>L’utilisation n’est pas la même partout	</a:t>
            </a:r>
          </a:p>
        </p:txBody>
      </p:sp>
    </p:spTree>
    <p:extLst>
      <p:ext uri="{BB962C8B-B14F-4D97-AF65-F5344CB8AC3E}">
        <p14:creationId xmlns:p14="http://schemas.microsoft.com/office/powerpoint/2010/main" val="2996404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95EF1379-5E76-46BF-A056-61441723A6A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671217" y="0"/>
            <a:ext cx="4849565" cy="6858000"/>
          </a:xfrm>
          <a:prstGeom prst="rect">
            <a:avLst/>
          </a:prstGeom>
        </p:spPr>
      </p:pic>
    </p:spTree>
    <p:extLst>
      <p:ext uri="{BB962C8B-B14F-4D97-AF65-F5344CB8AC3E}">
        <p14:creationId xmlns:p14="http://schemas.microsoft.com/office/powerpoint/2010/main" val="1624879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F7B9081-D45B-4DE6-AF5D-0F695C209100}"/>
              </a:ext>
            </a:extLst>
          </p:cNvPr>
          <p:cNvSpPr>
            <a:spLocks noGrp="1"/>
          </p:cNvSpPr>
          <p:nvPr>
            <p:ph type="title"/>
          </p:nvPr>
        </p:nvSpPr>
        <p:spPr/>
        <p:txBody>
          <a:bodyPr>
            <a:normAutofit fontScale="90000"/>
          </a:bodyPr>
          <a:lstStyle/>
          <a:p>
            <a:r>
              <a:rPr lang="fr-FR" dirty="0"/>
              <a:t>L’utilisation n’est pas la même partout	</a:t>
            </a:r>
          </a:p>
        </p:txBody>
      </p:sp>
      <p:pic>
        <p:nvPicPr>
          <p:cNvPr id="7" name="Image 6">
            <a:extLst>
              <a:ext uri="{FF2B5EF4-FFF2-40B4-BE49-F238E27FC236}">
                <a16:creationId xmlns:a16="http://schemas.microsoft.com/office/drawing/2014/main" id="{9E248B9C-90D9-4384-83B9-A0E907C38F9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35495" y="647700"/>
            <a:ext cx="10656505" cy="6210299"/>
          </a:xfrm>
          <a:prstGeom prst="rect">
            <a:avLst/>
          </a:prstGeom>
        </p:spPr>
      </p:pic>
    </p:spTree>
    <p:extLst>
      <p:ext uri="{BB962C8B-B14F-4D97-AF65-F5344CB8AC3E}">
        <p14:creationId xmlns:p14="http://schemas.microsoft.com/office/powerpoint/2010/main" val="13414793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2DF7F5C7-F879-4001-81CD-4CA0CE5942F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57086" y="0"/>
            <a:ext cx="4849565" cy="6858000"/>
          </a:xfrm>
          <a:prstGeom prst="rect">
            <a:avLst/>
          </a:prstGeom>
        </p:spPr>
      </p:pic>
      <p:pic>
        <p:nvPicPr>
          <p:cNvPr id="6" name="Image 5">
            <a:extLst>
              <a:ext uri="{FF2B5EF4-FFF2-40B4-BE49-F238E27FC236}">
                <a16:creationId xmlns:a16="http://schemas.microsoft.com/office/drawing/2014/main" id="{E43A5367-682D-4E17-B6E3-437561F56CD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685349" y="0"/>
            <a:ext cx="4849565" cy="6858000"/>
          </a:xfrm>
          <a:prstGeom prst="rect">
            <a:avLst/>
          </a:prstGeom>
        </p:spPr>
      </p:pic>
    </p:spTree>
    <p:extLst>
      <p:ext uri="{BB962C8B-B14F-4D97-AF65-F5344CB8AC3E}">
        <p14:creationId xmlns:p14="http://schemas.microsoft.com/office/powerpoint/2010/main" val="11716306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76BC032-8226-411A-9167-A4CBCA501C07}"/>
              </a:ext>
            </a:extLst>
          </p:cNvPr>
          <p:cNvSpPr>
            <a:spLocks noGrp="1"/>
          </p:cNvSpPr>
          <p:nvPr>
            <p:ph type="title"/>
          </p:nvPr>
        </p:nvSpPr>
        <p:spPr/>
        <p:txBody>
          <a:bodyPr>
            <a:normAutofit fontScale="90000"/>
          </a:bodyPr>
          <a:lstStyle/>
          <a:p>
            <a:r>
              <a:rPr lang="fr-FR" dirty="0"/>
              <a:t>L’utilisation n’est pas la même partout	</a:t>
            </a:r>
          </a:p>
        </p:txBody>
      </p:sp>
      <p:pic>
        <p:nvPicPr>
          <p:cNvPr id="7" name="Image 6">
            <a:extLst>
              <a:ext uri="{FF2B5EF4-FFF2-40B4-BE49-F238E27FC236}">
                <a16:creationId xmlns:a16="http://schemas.microsoft.com/office/drawing/2014/main" id="{21F4743B-C59F-48DF-BAC8-F6CB8BBF5E8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06311" y="764364"/>
            <a:ext cx="10429872" cy="5957110"/>
          </a:xfrm>
          <a:prstGeom prst="rect">
            <a:avLst/>
          </a:prstGeom>
        </p:spPr>
      </p:pic>
    </p:spTree>
    <p:extLst>
      <p:ext uri="{BB962C8B-B14F-4D97-AF65-F5344CB8AC3E}">
        <p14:creationId xmlns:p14="http://schemas.microsoft.com/office/powerpoint/2010/main" val="29623749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020CD7E8-CC3B-48AB-9FAD-E3925DBA8435}"/>
              </a:ext>
            </a:extLst>
          </p:cNvPr>
          <p:cNvSpPr>
            <a:spLocks noGrp="1"/>
          </p:cNvSpPr>
          <p:nvPr>
            <p:ph type="title"/>
          </p:nvPr>
        </p:nvSpPr>
        <p:spPr/>
        <p:txBody>
          <a:bodyPr>
            <a:normAutofit fontScale="90000"/>
          </a:bodyPr>
          <a:lstStyle/>
          <a:p>
            <a:r>
              <a:rPr lang="fr-FR" dirty="0"/>
              <a:t>On a besoin d’eau pour	</a:t>
            </a:r>
          </a:p>
        </p:txBody>
      </p:sp>
      <p:pic>
        <p:nvPicPr>
          <p:cNvPr id="7" name="Espace réservé du contenu 6">
            <a:extLst>
              <a:ext uri="{FF2B5EF4-FFF2-40B4-BE49-F238E27FC236}">
                <a16:creationId xmlns:a16="http://schemas.microsoft.com/office/drawing/2014/main" id="{7A0B370E-19F2-4815-9020-E99C56B14E68}"/>
              </a:ext>
            </a:extLst>
          </p:cNvPr>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865411" y="969351"/>
            <a:ext cx="3864910" cy="5410200"/>
          </a:xfrm>
        </p:spPr>
      </p:pic>
      <p:sp>
        <p:nvSpPr>
          <p:cNvPr id="10" name="ZoneTexte 9">
            <a:extLst>
              <a:ext uri="{FF2B5EF4-FFF2-40B4-BE49-F238E27FC236}">
                <a16:creationId xmlns:a16="http://schemas.microsoft.com/office/drawing/2014/main" id="{3A67DF50-15A6-4313-BAA3-7C6D44A98530}"/>
              </a:ext>
            </a:extLst>
          </p:cNvPr>
          <p:cNvSpPr txBox="1"/>
          <p:nvPr/>
        </p:nvSpPr>
        <p:spPr>
          <a:xfrm>
            <a:off x="5806722" y="1399822"/>
            <a:ext cx="1254382" cy="707886"/>
          </a:xfrm>
          <a:prstGeom prst="rect">
            <a:avLst/>
          </a:prstGeom>
          <a:noFill/>
        </p:spPr>
        <p:txBody>
          <a:bodyPr wrap="none" rtlCol="0">
            <a:spAutoFit/>
          </a:bodyPr>
          <a:lstStyle/>
          <a:p>
            <a:r>
              <a:rPr lang="fr-FR" sz="4000" dirty="0">
                <a:latin typeface="+mj-lt"/>
              </a:rPr>
              <a:t>boire</a:t>
            </a:r>
          </a:p>
        </p:txBody>
      </p:sp>
      <p:sp>
        <p:nvSpPr>
          <p:cNvPr id="6" name="ZoneTexte 5">
            <a:extLst>
              <a:ext uri="{FF2B5EF4-FFF2-40B4-BE49-F238E27FC236}">
                <a16:creationId xmlns:a16="http://schemas.microsoft.com/office/drawing/2014/main" id="{5537F103-820B-4ADE-8EC5-FE85A864DA52}"/>
              </a:ext>
            </a:extLst>
          </p:cNvPr>
          <p:cNvSpPr txBox="1"/>
          <p:nvPr/>
        </p:nvSpPr>
        <p:spPr>
          <a:xfrm>
            <a:off x="865411" y="6102552"/>
            <a:ext cx="1994970" cy="276999"/>
          </a:xfrm>
          <a:prstGeom prst="rect">
            <a:avLst/>
          </a:prstGeom>
          <a:noFill/>
        </p:spPr>
        <p:txBody>
          <a:bodyPr wrap="none" rtlCol="0">
            <a:spAutoFit/>
          </a:bodyPr>
          <a:lstStyle/>
          <a:p>
            <a:r>
              <a:rPr lang="fr-FR" sz="1200" dirty="0">
                <a:solidFill>
                  <a:schemeClr val="bg2">
                    <a:lumMod val="50000"/>
                  </a:schemeClr>
                </a:solidFill>
              </a:rPr>
              <a:t>Brendan Church on </a:t>
            </a:r>
            <a:r>
              <a:rPr lang="fr-FR" sz="1200" dirty="0" err="1">
                <a:solidFill>
                  <a:schemeClr val="bg2">
                    <a:lumMod val="50000"/>
                  </a:schemeClr>
                </a:solidFill>
              </a:rPr>
              <a:t>Unsplash</a:t>
            </a:r>
            <a:endParaRPr lang="fr-FR" sz="1200" dirty="0">
              <a:solidFill>
                <a:schemeClr val="bg2">
                  <a:lumMod val="50000"/>
                </a:schemeClr>
              </a:solidFill>
            </a:endParaRPr>
          </a:p>
        </p:txBody>
      </p:sp>
      <p:grpSp>
        <p:nvGrpSpPr>
          <p:cNvPr id="2" name="Groupe 1">
            <a:extLst>
              <a:ext uri="{FF2B5EF4-FFF2-40B4-BE49-F238E27FC236}">
                <a16:creationId xmlns:a16="http://schemas.microsoft.com/office/drawing/2014/main" id="{6D6CFB02-33E3-423E-8EA6-B9EAB8B46A85}"/>
              </a:ext>
            </a:extLst>
          </p:cNvPr>
          <p:cNvGrpSpPr/>
          <p:nvPr/>
        </p:nvGrpSpPr>
        <p:grpSpPr>
          <a:xfrm>
            <a:off x="5806722" y="2388930"/>
            <a:ext cx="5985933" cy="3990622"/>
            <a:chOff x="5806722" y="2388930"/>
            <a:chExt cx="5985933" cy="3990622"/>
          </a:xfrm>
        </p:grpSpPr>
        <p:pic>
          <p:nvPicPr>
            <p:cNvPr id="9" name="Image 8">
              <a:extLst>
                <a:ext uri="{FF2B5EF4-FFF2-40B4-BE49-F238E27FC236}">
                  <a16:creationId xmlns:a16="http://schemas.microsoft.com/office/drawing/2014/main" id="{161FABD8-2CF5-410E-B852-77CB2566A25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806722" y="2388930"/>
              <a:ext cx="5985933" cy="3990622"/>
            </a:xfrm>
            <a:prstGeom prst="rect">
              <a:avLst/>
            </a:prstGeom>
          </p:spPr>
        </p:pic>
        <p:sp>
          <p:nvSpPr>
            <p:cNvPr id="8" name="ZoneTexte 7">
              <a:extLst>
                <a:ext uri="{FF2B5EF4-FFF2-40B4-BE49-F238E27FC236}">
                  <a16:creationId xmlns:a16="http://schemas.microsoft.com/office/drawing/2014/main" id="{15276D21-3D76-4FD2-95F9-5944676CDC3C}"/>
                </a:ext>
              </a:extLst>
            </p:cNvPr>
            <p:cNvSpPr txBox="1"/>
            <p:nvPr/>
          </p:nvSpPr>
          <p:spPr>
            <a:xfrm>
              <a:off x="5806722" y="6102552"/>
              <a:ext cx="2036840" cy="276999"/>
            </a:xfrm>
            <a:prstGeom prst="rect">
              <a:avLst/>
            </a:prstGeom>
            <a:noFill/>
          </p:spPr>
          <p:txBody>
            <a:bodyPr wrap="none" rtlCol="0">
              <a:spAutoFit/>
            </a:bodyPr>
            <a:lstStyle/>
            <a:p>
              <a:r>
                <a:rPr lang="fr-FR" sz="1200" dirty="0" err="1">
                  <a:solidFill>
                    <a:schemeClr val="bg2">
                      <a:lumMod val="50000"/>
                    </a:schemeClr>
                  </a:solidFill>
                </a:rPr>
                <a:t>Dorothea</a:t>
              </a:r>
              <a:r>
                <a:rPr lang="fr-FR" sz="1200" dirty="0">
                  <a:solidFill>
                    <a:schemeClr val="bg2">
                      <a:lumMod val="50000"/>
                    </a:schemeClr>
                  </a:solidFill>
                </a:rPr>
                <a:t> </a:t>
              </a:r>
              <a:r>
                <a:rPr lang="fr-FR" sz="1200" dirty="0" err="1">
                  <a:solidFill>
                    <a:schemeClr val="bg2">
                      <a:lumMod val="50000"/>
                    </a:schemeClr>
                  </a:solidFill>
                </a:rPr>
                <a:t>Oldani</a:t>
              </a:r>
              <a:r>
                <a:rPr lang="fr-FR" sz="1200" dirty="0">
                  <a:solidFill>
                    <a:schemeClr val="bg2">
                      <a:lumMod val="50000"/>
                    </a:schemeClr>
                  </a:solidFill>
                </a:rPr>
                <a:t> on </a:t>
              </a:r>
              <a:r>
                <a:rPr lang="fr-FR" sz="1200" dirty="0" err="1">
                  <a:solidFill>
                    <a:schemeClr val="bg2">
                      <a:lumMod val="50000"/>
                    </a:schemeClr>
                  </a:solidFill>
                </a:rPr>
                <a:t>Unsplash</a:t>
              </a:r>
              <a:endParaRPr lang="fr-FR" sz="1200" dirty="0">
                <a:solidFill>
                  <a:schemeClr val="bg2">
                    <a:lumMod val="50000"/>
                  </a:schemeClr>
                </a:solidFill>
              </a:endParaRPr>
            </a:p>
          </p:txBody>
        </p:sp>
      </p:grpSp>
    </p:spTree>
    <p:extLst>
      <p:ext uri="{BB962C8B-B14F-4D97-AF65-F5344CB8AC3E}">
        <p14:creationId xmlns:p14="http://schemas.microsoft.com/office/powerpoint/2010/main" val="10965208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BD2A56F-FFCE-41AA-ADED-CF14CBD69886}"/>
              </a:ext>
            </a:extLst>
          </p:cNvPr>
          <p:cNvSpPr>
            <a:spLocks noGrp="1"/>
          </p:cNvSpPr>
          <p:nvPr>
            <p:ph type="title"/>
          </p:nvPr>
        </p:nvSpPr>
        <p:spPr/>
        <p:txBody>
          <a:bodyPr>
            <a:normAutofit fontScale="90000"/>
          </a:bodyPr>
          <a:lstStyle/>
          <a:p>
            <a:r>
              <a:rPr lang="fr-FR" dirty="0"/>
              <a:t>L’utilisation n’est pas la même partout	</a:t>
            </a:r>
          </a:p>
        </p:txBody>
      </p:sp>
      <p:pic>
        <p:nvPicPr>
          <p:cNvPr id="6" name="Image 5">
            <a:extLst>
              <a:ext uri="{FF2B5EF4-FFF2-40B4-BE49-F238E27FC236}">
                <a16:creationId xmlns:a16="http://schemas.microsoft.com/office/drawing/2014/main" id="{DF52979D-FEF8-451F-B68C-7F0CD1C1117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72444" y="729087"/>
            <a:ext cx="10531472" cy="5992388"/>
          </a:xfrm>
          <a:prstGeom prst="rect">
            <a:avLst/>
          </a:prstGeom>
        </p:spPr>
      </p:pic>
    </p:spTree>
    <p:extLst>
      <p:ext uri="{BB962C8B-B14F-4D97-AF65-F5344CB8AC3E}">
        <p14:creationId xmlns:p14="http://schemas.microsoft.com/office/powerpoint/2010/main" val="23493621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8D5211A-DF7C-471F-A5EF-D3597C20D801}"/>
              </a:ext>
            </a:extLst>
          </p:cNvPr>
          <p:cNvSpPr>
            <a:spLocks noGrp="1"/>
          </p:cNvSpPr>
          <p:nvPr>
            <p:ph type="title"/>
          </p:nvPr>
        </p:nvSpPr>
        <p:spPr/>
        <p:txBody>
          <a:bodyPr>
            <a:normAutofit fontScale="90000"/>
          </a:bodyPr>
          <a:lstStyle/>
          <a:p>
            <a:r>
              <a:rPr lang="fr-FR" dirty="0"/>
              <a:t>Il y a de plus en plus d’eau utilisée	</a:t>
            </a:r>
          </a:p>
        </p:txBody>
      </p:sp>
      <p:pic>
        <p:nvPicPr>
          <p:cNvPr id="5" name="Image 4">
            <a:extLst>
              <a:ext uri="{FF2B5EF4-FFF2-40B4-BE49-F238E27FC236}">
                <a16:creationId xmlns:a16="http://schemas.microsoft.com/office/drawing/2014/main" id="{7E8DE91F-D383-4E7D-A274-D548EBF13EA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586972" y="745067"/>
            <a:ext cx="9004902" cy="6112933"/>
          </a:xfrm>
          <a:prstGeom prst="rect">
            <a:avLst/>
          </a:prstGeom>
        </p:spPr>
      </p:pic>
    </p:spTree>
    <p:extLst>
      <p:ext uri="{BB962C8B-B14F-4D97-AF65-F5344CB8AC3E}">
        <p14:creationId xmlns:p14="http://schemas.microsoft.com/office/powerpoint/2010/main" val="40243111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E85FCBDC-A1F2-4019-88F9-3C852E8B5AC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671217" y="0"/>
            <a:ext cx="4849565" cy="6858000"/>
          </a:xfrm>
          <a:prstGeom prst="rect">
            <a:avLst/>
          </a:prstGeom>
        </p:spPr>
      </p:pic>
    </p:spTree>
    <p:extLst>
      <p:ext uri="{BB962C8B-B14F-4D97-AF65-F5344CB8AC3E}">
        <p14:creationId xmlns:p14="http://schemas.microsoft.com/office/powerpoint/2010/main" val="31633358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8D5211A-DF7C-471F-A5EF-D3597C20D801}"/>
              </a:ext>
            </a:extLst>
          </p:cNvPr>
          <p:cNvSpPr>
            <a:spLocks noGrp="1"/>
          </p:cNvSpPr>
          <p:nvPr>
            <p:ph type="title"/>
          </p:nvPr>
        </p:nvSpPr>
        <p:spPr/>
        <p:txBody>
          <a:bodyPr>
            <a:normAutofit fontScale="90000"/>
          </a:bodyPr>
          <a:lstStyle/>
          <a:p>
            <a:r>
              <a:rPr lang="fr-FR" dirty="0"/>
              <a:t>Il n’y pas de l’eau tout le temps	</a:t>
            </a:r>
          </a:p>
        </p:txBody>
      </p:sp>
      <p:grpSp>
        <p:nvGrpSpPr>
          <p:cNvPr id="5" name="Groupe 4">
            <a:extLst>
              <a:ext uri="{FF2B5EF4-FFF2-40B4-BE49-F238E27FC236}">
                <a16:creationId xmlns:a16="http://schemas.microsoft.com/office/drawing/2014/main" id="{9419C862-387C-8F97-FDA8-41E634B68A11}"/>
              </a:ext>
            </a:extLst>
          </p:cNvPr>
          <p:cNvGrpSpPr/>
          <p:nvPr/>
        </p:nvGrpSpPr>
        <p:grpSpPr>
          <a:xfrm>
            <a:off x="1129633" y="647700"/>
            <a:ext cx="4741333" cy="6210300"/>
            <a:chOff x="1129633" y="647700"/>
            <a:chExt cx="4741333" cy="6210300"/>
          </a:xfrm>
        </p:grpSpPr>
        <p:pic>
          <p:nvPicPr>
            <p:cNvPr id="3" name="Image 2">
              <a:extLst>
                <a:ext uri="{FF2B5EF4-FFF2-40B4-BE49-F238E27FC236}">
                  <a16:creationId xmlns:a16="http://schemas.microsoft.com/office/drawing/2014/main" id="{B7FF7CD2-842F-4535-9466-BED1A7769492}"/>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129633" y="647700"/>
              <a:ext cx="4741333" cy="6210300"/>
            </a:xfrm>
            <a:prstGeom prst="rect">
              <a:avLst/>
            </a:prstGeom>
          </p:spPr>
        </p:pic>
        <p:sp>
          <p:nvSpPr>
            <p:cNvPr id="4" name="ZoneTexte 3">
              <a:extLst>
                <a:ext uri="{FF2B5EF4-FFF2-40B4-BE49-F238E27FC236}">
                  <a16:creationId xmlns:a16="http://schemas.microsoft.com/office/drawing/2014/main" id="{4CEEA38B-EE95-4CA4-8C60-62A3A2801BC0}"/>
                </a:ext>
              </a:extLst>
            </p:cNvPr>
            <p:cNvSpPr txBox="1"/>
            <p:nvPr/>
          </p:nvSpPr>
          <p:spPr>
            <a:xfrm>
              <a:off x="1247421" y="6512224"/>
              <a:ext cx="1880195" cy="276999"/>
            </a:xfrm>
            <a:prstGeom prst="rect">
              <a:avLst/>
            </a:prstGeom>
            <a:noFill/>
          </p:spPr>
          <p:txBody>
            <a:bodyPr wrap="none" rtlCol="0">
              <a:spAutoFit/>
            </a:bodyPr>
            <a:lstStyle/>
            <a:p>
              <a:r>
                <a:rPr lang="fr-FR" sz="1200" dirty="0">
                  <a:solidFill>
                    <a:schemeClr val="bg1">
                      <a:lumMod val="85000"/>
                    </a:schemeClr>
                  </a:solidFill>
                </a:rPr>
                <a:t>Markus </a:t>
              </a:r>
              <a:r>
                <a:rPr lang="fr-FR" sz="1200" dirty="0" err="1">
                  <a:solidFill>
                    <a:schemeClr val="bg1">
                      <a:lumMod val="85000"/>
                    </a:schemeClr>
                  </a:solidFill>
                </a:rPr>
                <a:t>Spiske</a:t>
              </a:r>
              <a:r>
                <a:rPr lang="fr-FR" sz="1200" dirty="0">
                  <a:solidFill>
                    <a:schemeClr val="bg1">
                      <a:lumMod val="85000"/>
                    </a:schemeClr>
                  </a:solidFill>
                </a:rPr>
                <a:t> on </a:t>
              </a:r>
              <a:r>
                <a:rPr lang="fr-FR" sz="1200" dirty="0" err="1">
                  <a:solidFill>
                    <a:schemeClr val="bg1">
                      <a:lumMod val="85000"/>
                    </a:schemeClr>
                  </a:solidFill>
                </a:rPr>
                <a:t>Unsplash</a:t>
              </a:r>
              <a:endParaRPr lang="fr-FR" sz="1200" dirty="0">
                <a:solidFill>
                  <a:schemeClr val="bg1">
                    <a:lumMod val="85000"/>
                  </a:schemeClr>
                </a:solidFill>
              </a:endParaRPr>
            </a:p>
          </p:txBody>
        </p:sp>
      </p:grpSp>
      <p:grpSp>
        <p:nvGrpSpPr>
          <p:cNvPr id="8" name="Groupe 7">
            <a:extLst>
              <a:ext uri="{FF2B5EF4-FFF2-40B4-BE49-F238E27FC236}">
                <a16:creationId xmlns:a16="http://schemas.microsoft.com/office/drawing/2014/main" id="{A747CF81-4E41-4ADF-9038-22C1ADAB23A7}"/>
              </a:ext>
            </a:extLst>
          </p:cNvPr>
          <p:cNvGrpSpPr/>
          <p:nvPr/>
        </p:nvGrpSpPr>
        <p:grpSpPr>
          <a:xfrm>
            <a:off x="6019987" y="647700"/>
            <a:ext cx="5880117" cy="3888205"/>
            <a:chOff x="6198815" y="824089"/>
            <a:chExt cx="5556982" cy="3674533"/>
          </a:xfrm>
        </p:grpSpPr>
        <p:pic>
          <p:nvPicPr>
            <p:cNvPr id="6" name="Image 5">
              <a:extLst>
                <a:ext uri="{FF2B5EF4-FFF2-40B4-BE49-F238E27FC236}">
                  <a16:creationId xmlns:a16="http://schemas.microsoft.com/office/drawing/2014/main" id="{55D72A02-1204-4BF4-BF16-D975B221468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198815" y="824089"/>
              <a:ext cx="5556982" cy="3674533"/>
            </a:xfrm>
            <a:prstGeom prst="rect">
              <a:avLst/>
            </a:prstGeom>
          </p:spPr>
        </p:pic>
        <p:sp>
          <p:nvSpPr>
            <p:cNvPr id="7" name="ZoneTexte 6">
              <a:extLst>
                <a:ext uri="{FF2B5EF4-FFF2-40B4-BE49-F238E27FC236}">
                  <a16:creationId xmlns:a16="http://schemas.microsoft.com/office/drawing/2014/main" id="{E771F8D0-06C1-475D-A710-618AC5002056}"/>
                </a:ext>
              </a:extLst>
            </p:cNvPr>
            <p:cNvSpPr txBox="1"/>
            <p:nvPr/>
          </p:nvSpPr>
          <p:spPr>
            <a:xfrm>
              <a:off x="6198815" y="4207301"/>
              <a:ext cx="1654877" cy="276999"/>
            </a:xfrm>
            <a:prstGeom prst="rect">
              <a:avLst/>
            </a:prstGeom>
            <a:noFill/>
          </p:spPr>
          <p:txBody>
            <a:bodyPr wrap="none" rtlCol="0">
              <a:spAutoFit/>
            </a:bodyPr>
            <a:lstStyle/>
            <a:p>
              <a:r>
                <a:rPr lang="fr-FR" sz="1200" dirty="0">
                  <a:solidFill>
                    <a:schemeClr val="bg1">
                      <a:lumMod val="85000"/>
                    </a:schemeClr>
                  </a:solidFill>
                </a:rPr>
                <a:t>Grant </a:t>
              </a:r>
              <a:r>
                <a:rPr lang="fr-FR" sz="1200" dirty="0" err="1">
                  <a:solidFill>
                    <a:schemeClr val="bg1">
                      <a:lumMod val="85000"/>
                    </a:schemeClr>
                  </a:solidFill>
                </a:rPr>
                <a:t>Durr</a:t>
              </a:r>
              <a:r>
                <a:rPr lang="fr-FR" sz="1200" dirty="0">
                  <a:solidFill>
                    <a:schemeClr val="bg1">
                      <a:lumMod val="85000"/>
                    </a:schemeClr>
                  </a:solidFill>
                </a:rPr>
                <a:t> on </a:t>
              </a:r>
              <a:r>
                <a:rPr lang="fr-FR" sz="1200" dirty="0" err="1">
                  <a:solidFill>
                    <a:schemeClr val="bg1">
                      <a:lumMod val="85000"/>
                    </a:schemeClr>
                  </a:solidFill>
                </a:rPr>
                <a:t>Unsplash</a:t>
              </a:r>
              <a:endParaRPr lang="fr-FR" sz="1200" dirty="0">
                <a:solidFill>
                  <a:schemeClr val="bg1">
                    <a:lumMod val="85000"/>
                  </a:schemeClr>
                </a:solidFill>
              </a:endParaRPr>
            </a:p>
          </p:txBody>
        </p:sp>
      </p:grpSp>
    </p:spTree>
    <p:extLst>
      <p:ext uri="{BB962C8B-B14F-4D97-AF65-F5344CB8AC3E}">
        <p14:creationId xmlns:p14="http://schemas.microsoft.com/office/powerpoint/2010/main" val="28346884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857637A4-F1A9-4921-A5E5-077998183AA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14866" y="0"/>
            <a:ext cx="10765289" cy="6858000"/>
          </a:xfrm>
          <a:prstGeom prst="rect">
            <a:avLst/>
          </a:prstGeom>
        </p:spPr>
      </p:pic>
    </p:spTree>
    <p:extLst>
      <p:ext uri="{BB962C8B-B14F-4D97-AF65-F5344CB8AC3E}">
        <p14:creationId xmlns:p14="http://schemas.microsoft.com/office/powerpoint/2010/main" val="14500935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A452FD8-C8A9-4336-B044-42C4244E16AE}"/>
              </a:ext>
            </a:extLst>
          </p:cNvPr>
          <p:cNvSpPr>
            <a:spLocks noGrp="1"/>
          </p:cNvSpPr>
          <p:nvPr>
            <p:ph type="title"/>
          </p:nvPr>
        </p:nvSpPr>
        <p:spPr/>
        <p:txBody>
          <a:bodyPr>
            <a:normAutofit fontScale="90000"/>
          </a:bodyPr>
          <a:lstStyle/>
          <a:p>
            <a:r>
              <a:rPr lang="fr-FR" dirty="0"/>
              <a:t>Ou parfois il y en a trop…	</a:t>
            </a:r>
          </a:p>
        </p:txBody>
      </p:sp>
      <p:sp>
        <p:nvSpPr>
          <p:cNvPr id="3" name="Espace réservé du contenu 2">
            <a:extLst>
              <a:ext uri="{FF2B5EF4-FFF2-40B4-BE49-F238E27FC236}">
                <a16:creationId xmlns:a16="http://schemas.microsoft.com/office/drawing/2014/main" id="{DC785857-0DC5-413F-870B-4CECDB012E4F}"/>
              </a:ext>
            </a:extLst>
          </p:cNvPr>
          <p:cNvSpPr>
            <a:spLocks noGrp="1"/>
          </p:cNvSpPr>
          <p:nvPr>
            <p:ph idx="1"/>
          </p:nvPr>
        </p:nvSpPr>
        <p:spPr/>
        <p:txBody>
          <a:bodyPr/>
          <a:lstStyle/>
          <a:p>
            <a:endParaRPr lang="fr-FR"/>
          </a:p>
        </p:txBody>
      </p:sp>
      <p:grpSp>
        <p:nvGrpSpPr>
          <p:cNvPr id="8" name="Groupe 7">
            <a:extLst>
              <a:ext uri="{FF2B5EF4-FFF2-40B4-BE49-F238E27FC236}">
                <a16:creationId xmlns:a16="http://schemas.microsoft.com/office/drawing/2014/main" id="{009DCB62-BAC7-49AC-B5C4-1C29B1DF32AD}"/>
              </a:ext>
            </a:extLst>
          </p:cNvPr>
          <p:cNvGrpSpPr/>
          <p:nvPr/>
        </p:nvGrpSpPr>
        <p:grpSpPr>
          <a:xfrm>
            <a:off x="142876" y="828675"/>
            <a:ext cx="8222191" cy="5462412"/>
            <a:chOff x="142876" y="828675"/>
            <a:chExt cx="8222191" cy="5462412"/>
          </a:xfrm>
        </p:grpSpPr>
        <p:pic>
          <p:nvPicPr>
            <p:cNvPr id="4" name="Image 3">
              <a:extLst>
                <a:ext uri="{FF2B5EF4-FFF2-40B4-BE49-F238E27FC236}">
                  <a16:creationId xmlns:a16="http://schemas.microsoft.com/office/drawing/2014/main" id="{115B4D14-93B5-4279-9819-7F7541E38F9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71449" y="828675"/>
              <a:ext cx="8193618" cy="5462412"/>
            </a:xfrm>
            <a:prstGeom prst="rect">
              <a:avLst/>
            </a:prstGeom>
          </p:spPr>
        </p:pic>
        <p:sp>
          <p:nvSpPr>
            <p:cNvPr id="5" name="ZoneTexte 4">
              <a:extLst>
                <a:ext uri="{FF2B5EF4-FFF2-40B4-BE49-F238E27FC236}">
                  <a16:creationId xmlns:a16="http://schemas.microsoft.com/office/drawing/2014/main" id="{68806FDC-C4B0-4487-A887-2F08A556FC9E}"/>
                </a:ext>
              </a:extLst>
            </p:cNvPr>
            <p:cNvSpPr txBox="1"/>
            <p:nvPr/>
          </p:nvSpPr>
          <p:spPr>
            <a:xfrm>
              <a:off x="142876" y="6008090"/>
              <a:ext cx="1967205" cy="276999"/>
            </a:xfrm>
            <a:prstGeom prst="rect">
              <a:avLst/>
            </a:prstGeom>
            <a:noFill/>
          </p:spPr>
          <p:txBody>
            <a:bodyPr wrap="none" rtlCol="0">
              <a:spAutoFit/>
            </a:bodyPr>
            <a:lstStyle/>
            <a:p>
              <a:r>
                <a:rPr lang="fr-FR" sz="1200" dirty="0">
                  <a:solidFill>
                    <a:schemeClr val="bg1">
                      <a:lumMod val="85000"/>
                    </a:schemeClr>
                  </a:solidFill>
                </a:rPr>
                <a:t>Chris Gallagher on </a:t>
              </a:r>
              <a:r>
                <a:rPr lang="fr-FR" sz="1200" dirty="0" err="1">
                  <a:solidFill>
                    <a:schemeClr val="bg1">
                      <a:lumMod val="85000"/>
                    </a:schemeClr>
                  </a:solidFill>
                </a:rPr>
                <a:t>Unsplash</a:t>
              </a:r>
              <a:endParaRPr lang="fr-FR" sz="1200" dirty="0">
                <a:solidFill>
                  <a:schemeClr val="bg1">
                    <a:lumMod val="85000"/>
                  </a:schemeClr>
                </a:solidFill>
              </a:endParaRPr>
            </a:p>
          </p:txBody>
        </p:sp>
      </p:grpSp>
    </p:spTree>
    <p:extLst>
      <p:ext uri="{BB962C8B-B14F-4D97-AF65-F5344CB8AC3E}">
        <p14:creationId xmlns:p14="http://schemas.microsoft.com/office/powerpoint/2010/main" val="10159678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0DD7C76-9492-42A5-9A79-3762B54CE852}"/>
              </a:ext>
            </a:extLst>
          </p:cNvPr>
          <p:cNvSpPr>
            <a:spLocks noGrp="1"/>
          </p:cNvSpPr>
          <p:nvPr>
            <p:ph type="title"/>
          </p:nvPr>
        </p:nvSpPr>
        <p:spPr/>
        <p:txBody>
          <a:bodyPr>
            <a:normAutofit fontScale="90000"/>
          </a:bodyPr>
          <a:lstStyle/>
          <a:p>
            <a:endParaRPr lang="fr-FR"/>
          </a:p>
        </p:txBody>
      </p:sp>
      <p:pic>
        <p:nvPicPr>
          <p:cNvPr id="5" name="Espace réservé du contenu 4">
            <a:extLst>
              <a:ext uri="{FF2B5EF4-FFF2-40B4-BE49-F238E27FC236}">
                <a16:creationId xmlns:a16="http://schemas.microsoft.com/office/drawing/2014/main" id="{2E28FE7E-869A-4C91-B076-FD9CCCE4F41D}"/>
              </a:ext>
            </a:extLst>
          </p:cNvPr>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1636724" y="68263"/>
            <a:ext cx="10555276" cy="6721474"/>
          </a:xfrm>
        </p:spPr>
      </p:pic>
    </p:spTree>
    <p:extLst>
      <p:ext uri="{BB962C8B-B14F-4D97-AF65-F5344CB8AC3E}">
        <p14:creationId xmlns:p14="http://schemas.microsoft.com/office/powerpoint/2010/main" val="59980629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0C79C61-E3B7-4525-BDF1-EB8DC195EE22}"/>
              </a:ext>
            </a:extLst>
          </p:cNvPr>
          <p:cNvSpPr>
            <a:spLocks noGrp="1"/>
          </p:cNvSpPr>
          <p:nvPr>
            <p:ph type="title"/>
          </p:nvPr>
        </p:nvSpPr>
        <p:spPr/>
        <p:txBody>
          <a:bodyPr>
            <a:noAutofit/>
          </a:bodyPr>
          <a:lstStyle/>
          <a:p>
            <a:r>
              <a:rPr lang="fr-FR" sz="4000" dirty="0"/>
              <a:t>Elle peut être polluée ou contaminée par </a:t>
            </a:r>
            <a:r>
              <a:rPr lang="fr-FR" sz="4000"/>
              <a:t>des maladies	</a:t>
            </a:r>
            <a:endParaRPr lang="fr-FR" sz="4000" dirty="0"/>
          </a:p>
        </p:txBody>
      </p:sp>
      <p:grpSp>
        <p:nvGrpSpPr>
          <p:cNvPr id="4" name="Groupe 3">
            <a:extLst>
              <a:ext uri="{FF2B5EF4-FFF2-40B4-BE49-F238E27FC236}">
                <a16:creationId xmlns:a16="http://schemas.microsoft.com/office/drawing/2014/main" id="{959022C3-6B26-4519-A204-18F497E6D8B5}"/>
              </a:ext>
            </a:extLst>
          </p:cNvPr>
          <p:cNvGrpSpPr/>
          <p:nvPr/>
        </p:nvGrpSpPr>
        <p:grpSpPr>
          <a:xfrm>
            <a:off x="761999" y="2790241"/>
            <a:ext cx="11430001" cy="3619500"/>
            <a:chOff x="761999" y="2693988"/>
            <a:chExt cx="11430001" cy="3619500"/>
          </a:xfrm>
        </p:grpSpPr>
        <p:pic>
          <p:nvPicPr>
            <p:cNvPr id="15" name="Image 14">
              <a:extLst>
                <a:ext uri="{FF2B5EF4-FFF2-40B4-BE49-F238E27FC236}">
                  <a16:creationId xmlns:a16="http://schemas.microsoft.com/office/drawing/2014/main" id="{4DBC0361-3904-4328-835B-66A3368D31BB}"/>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62000" y="2693988"/>
              <a:ext cx="11430000" cy="3619500"/>
            </a:xfrm>
            <a:prstGeom prst="rect">
              <a:avLst/>
            </a:prstGeom>
          </p:spPr>
        </p:pic>
        <p:sp>
          <p:nvSpPr>
            <p:cNvPr id="6" name="ZoneTexte 5">
              <a:extLst>
                <a:ext uri="{FF2B5EF4-FFF2-40B4-BE49-F238E27FC236}">
                  <a16:creationId xmlns:a16="http://schemas.microsoft.com/office/drawing/2014/main" id="{672049E0-E4C9-4285-A904-9EF5017F2146}"/>
                </a:ext>
              </a:extLst>
            </p:cNvPr>
            <p:cNvSpPr txBox="1"/>
            <p:nvPr/>
          </p:nvSpPr>
          <p:spPr>
            <a:xfrm>
              <a:off x="761999" y="6001633"/>
              <a:ext cx="522900" cy="276999"/>
            </a:xfrm>
            <a:prstGeom prst="rect">
              <a:avLst/>
            </a:prstGeom>
            <a:noFill/>
          </p:spPr>
          <p:txBody>
            <a:bodyPr wrap="none" rtlCol="0">
              <a:spAutoFit/>
            </a:bodyPr>
            <a:lstStyle/>
            <a:p>
              <a:r>
                <a:rPr lang="fr-FR" sz="1200" dirty="0">
                  <a:solidFill>
                    <a:schemeClr val="bg1">
                      <a:lumMod val="85000"/>
                    </a:schemeClr>
                  </a:solidFill>
                </a:rPr>
                <a:t>USGS</a:t>
              </a:r>
            </a:p>
          </p:txBody>
        </p:sp>
      </p:grpSp>
      <p:grpSp>
        <p:nvGrpSpPr>
          <p:cNvPr id="3" name="Groupe 2">
            <a:extLst>
              <a:ext uri="{FF2B5EF4-FFF2-40B4-BE49-F238E27FC236}">
                <a16:creationId xmlns:a16="http://schemas.microsoft.com/office/drawing/2014/main" id="{5629B084-5B40-46CC-B601-678909B35139}"/>
              </a:ext>
            </a:extLst>
          </p:cNvPr>
          <p:cNvGrpSpPr/>
          <p:nvPr/>
        </p:nvGrpSpPr>
        <p:grpSpPr>
          <a:xfrm>
            <a:off x="118714" y="801511"/>
            <a:ext cx="4465202" cy="3307645"/>
            <a:chOff x="118714" y="801511"/>
            <a:chExt cx="4465202" cy="3307645"/>
          </a:xfrm>
        </p:grpSpPr>
        <p:pic>
          <p:nvPicPr>
            <p:cNvPr id="17" name="Image 16">
              <a:extLst>
                <a:ext uri="{FF2B5EF4-FFF2-40B4-BE49-F238E27FC236}">
                  <a16:creationId xmlns:a16="http://schemas.microsoft.com/office/drawing/2014/main" id="{289DC013-7FB2-494E-986A-72823ADFF5F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71450" y="801511"/>
              <a:ext cx="4412466" cy="3307645"/>
            </a:xfrm>
            <a:prstGeom prst="rect">
              <a:avLst/>
            </a:prstGeom>
          </p:spPr>
        </p:pic>
        <p:sp>
          <p:nvSpPr>
            <p:cNvPr id="5" name="ZoneTexte 4">
              <a:extLst>
                <a:ext uri="{FF2B5EF4-FFF2-40B4-BE49-F238E27FC236}">
                  <a16:creationId xmlns:a16="http://schemas.microsoft.com/office/drawing/2014/main" id="{1CA77F1B-8283-43C9-9BCE-49444DE76710}"/>
                </a:ext>
              </a:extLst>
            </p:cNvPr>
            <p:cNvSpPr txBox="1"/>
            <p:nvPr/>
          </p:nvSpPr>
          <p:spPr>
            <a:xfrm>
              <a:off x="118714" y="3832157"/>
              <a:ext cx="1286571" cy="276999"/>
            </a:xfrm>
            <a:prstGeom prst="rect">
              <a:avLst/>
            </a:prstGeom>
            <a:noFill/>
          </p:spPr>
          <p:txBody>
            <a:bodyPr wrap="none" rtlCol="0">
              <a:spAutoFit/>
            </a:bodyPr>
            <a:lstStyle/>
            <a:p>
              <a:r>
                <a:rPr lang="fr-FR" sz="1200" dirty="0">
                  <a:solidFill>
                    <a:schemeClr val="bg1">
                      <a:lumMod val="85000"/>
                    </a:schemeClr>
                  </a:solidFill>
                </a:rPr>
                <a:t>Riley on </a:t>
              </a:r>
              <a:r>
                <a:rPr lang="fr-FR" sz="1200" dirty="0" err="1">
                  <a:solidFill>
                    <a:schemeClr val="bg1">
                      <a:lumMod val="85000"/>
                    </a:schemeClr>
                  </a:solidFill>
                </a:rPr>
                <a:t>Unsplash</a:t>
              </a:r>
              <a:endParaRPr lang="fr-FR" sz="1200" dirty="0">
                <a:solidFill>
                  <a:schemeClr val="bg1">
                    <a:lumMod val="85000"/>
                  </a:schemeClr>
                </a:solidFill>
              </a:endParaRPr>
            </a:p>
          </p:txBody>
        </p:sp>
      </p:grpSp>
    </p:spTree>
    <p:extLst>
      <p:ext uri="{BB962C8B-B14F-4D97-AF65-F5344CB8AC3E}">
        <p14:creationId xmlns:p14="http://schemas.microsoft.com/office/powerpoint/2010/main" val="247098427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8FCF44F-02AC-4734-B6E1-0E4D46FBEAD7}"/>
              </a:ext>
            </a:extLst>
          </p:cNvPr>
          <p:cNvSpPr>
            <a:spLocks noGrp="1"/>
          </p:cNvSpPr>
          <p:nvPr>
            <p:ph type="title"/>
          </p:nvPr>
        </p:nvSpPr>
        <p:spPr/>
        <p:txBody>
          <a:bodyPr>
            <a:normAutofit fontScale="90000"/>
          </a:bodyPr>
          <a:lstStyle/>
          <a:p>
            <a:r>
              <a:rPr lang="fr-FR" dirty="0"/>
              <a:t>Les enjeux	</a:t>
            </a:r>
          </a:p>
        </p:txBody>
      </p:sp>
      <p:pic>
        <p:nvPicPr>
          <p:cNvPr id="5" name="Espace réservé du contenu 4">
            <a:extLst>
              <a:ext uri="{FF2B5EF4-FFF2-40B4-BE49-F238E27FC236}">
                <a16:creationId xmlns:a16="http://schemas.microsoft.com/office/drawing/2014/main" id="{999B0BF4-D0D0-4342-9137-F8C8B30BFAB2}"/>
              </a:ext>
            </a:extLst>
          </p:cNvPr>
          <p:cNvPicPr>
            <a:picLocks noGrp="1" noChangeAspect="1"/>
          </p:cNvPicPr>
          <p:nvPr>
            <p:ph idx="4294967295"/>
          </p:nvPr>
        </p:nvPicPr>
        <p:blipFill>
          <a:blip r:embed="rId3" cstate="email">
            <a:extLst>
              <a:ext uri="{28A0092B-C50C-407E-A947-70E740481C1C}">
                <a14:useLocalDpi xmlns:a14="http://schemas.microsoft.com/office/drawing/2010/main"/>
              </a:ext>
            </a:extLst>
          </a:blip>
          <a:stretch>
            <a:fillRect/>
          </a:stretch>
        </p:blipFill>
        <p:spPr>
          <a:xfrm>
            <a:off x="2660111" y="3429000"/>
            <a:ext cx="2062163" cy="2062163"/>
          </a:xfrm>
        </p:spPr>
      </p:pic>
      <p:pic>
        <p:nvPicPr>
          <p:cNvPr id="7" name="Image 6">
            <a:extLst>
              <a:ext uri="{FF2B5EF4-FFF2-40B4-BE49-F238E27FC236}">
                <a16:creationId xmlns:a16="http://schemas.microsoft.com/office/drawing/2014/main" id="{526FD96D-27D4-41EA-9CE7-07C21607DE0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767474" y="1029843"/>
            <a:ext cx="2062800" cy="2062800"/>
          </a:xfrm>
          <a:prstGeom prst="rect">
            <a:avLst/>
          </a:prstGeom>
        </p:spPr>
      </p:pic>
      <p:pic>
        <p:nvPicPr>
          <p:cNvPr id="9" name="Image 8">
            <a:extLst>
              <a:ext uri="{FF2B5EF4-FFF2-40B4-BE49-F238E27FC236}">
                <a16:creationId xmlns:a16="http://schemas.microsoft.com/office/drawing/2014/main" id="{B18BDA1F-E249-4200-92AA-BEE43ACEC22E}"/>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398353" y="1017950"/>
            <a:ext cx="2062800" cy="2062800"/>
          </a:xfrm>
          <a:prstGeom prst="rect">
            <a:avLst/>
          </a:prstGeom>
        </p:spPr>
      </p:pic>
      <p:pic>
        <p:nvPicPr>
          <p:cNvPr id="11" name="Image 10">
            <a:extLst>
              <a:ext uri="{FF2B5EF4-FFF2-40B4-BE49-F238E27FC236}">
                <a16:creationId xmlns:a16="http://schemas.microsoft.com/office/drawing/2014/main" id="{3CE067B9-3CC9-4E72-B0FD-480C20FFCD34}"/>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029232" y="1017950"/>
            <a:ext cx="2062800" cy="2062800"/>
          </a:xfrm>
          <a:prstGeom prst="rect">
            <a:avLst/>
          </a:prstGeom>
        </p:spPr>
      </p:pic>
      <p:pic>
        <p:nvPicPr>
          <p:cNvPr id="13" name="Image 12">
            <a:extLst>
              <a:ext uri="{FF2B5EF4-FFF2-40B4-BE49-F238E27FC236}">
                <a16:creationId xmlns:a16="http://schemas.microsoft.com/office/drawing/2014/main" id="{206103D3-4CDB-4D73-910D-80AF1D48B652}"/>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2660111" y="1029843"/>
            <a:ext cx="2062800" cy="2062800"/>
          </a:xfrm>
          <a:prstGeom prst="rect">
            <a:avLst/>
          </a:prstGeom>
        </p:spPr>
      </p:pic>
      <p:pic>
        <p:nvPicPr>
          <p:cNvPr id="15" name="Image 14">
            <a:extLst>
              <a:ext uri="{FF2B5EF4-FFF2-40B4-BE49-F238E27FC236}">
                <a16:creationId xmlns:a16="http://schemas.microsoft.com/office/drawing/2014/main" id="{F116A4E0-18E8-4516-88DB-8747A132628C}"/>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290990" y="1017950"/>
            <a:ext cx="2062800" cy="2062800"/>
          </a:xfrm>
          <a:prstGeom prst="rect">
            <a:avLst/>
          </a:prstGeom>
        </p:spPr>
      </p:pic>
      <p:pic>
        <p:nvPicPr>
          <p:cNvPr id="17" name="Image 16">
            <a:extLst>
              <a:ext uri="{FF2B5EF4-FFF2-40B4-BE49-F238E27FC236}">
                <a16:creationId xmlns:a16="http://schemas.microsoft.com/office/drawing/2014/main" id="{A85AFC70-FFF5-49A9-851C-E7036FBC2621}"/>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7398352" y="3428363"/>
            <a:ext cx="2062800" cy="2062800"/>
          </a:xfrm>
          <a:prstGeom prst="rect">
            <a:avLst/>
          </a:prstGeom>
        </p:spPr>
      </p:pic>
      <p:pic>
        <p:nvPicPr>
          <p:cNvPr id="19" name="Image 18">
            <a:extLst>
              <a:ext uri="{FF2B5EF4-FFF2-40B4-BE49-F238E27FC236}">
                <a16:creationId xmlns:a16="http://schemas.microsoft.com/office/drawing/2014/main" id="{C4CC6931-B2AE-4F53-9AE9-1A2C0C8A4D15}"/>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5028913" y="3429000"/>
            <a:ext cx="2062800" cy="2062800"/>
          </a:xfrm>
          <a:prstGeom prst="rect">
            <a:avLst/>
          </a:prstGeom>
        </p:spPr>
      </p:pic>
      <p:sp>
        <p:nvSpPr>
          <p:cNvPr id="20" name="ZoneTexte 19">
            <a:extLst>
              <a:ext uri="{FF2B5EF4-FFF2-40B4-BE49-F238E27FC236}">
                <a16:creationId xmlns:a16="http://schemas.microsoft.com/office/drawing/2014/main" id="{F89AE8EB-1C95-438E-A76E-4AD57CD31ED7}"/>
              </a:ext>
            </a:extLst>
          </p:cNvPr>
          <p:cNvSpPr txBox="1"/>
          <p:nvPr/>
        </p:nvSpPr>
        <p:spPr>
          <a:xfrm>
            <a:off x="1707777" y="6550223"/>
            <a:ext cx="9401676" cy="307777"/>
          </a:xfrm>
          <a:prstGeom prst="rect">
            <a:avLst/>
          </a:prstGeom>
          <a:noFill/>
        </p:spPr>
        <p:txBody>
          <a:bodyPr wrap="none" rtlCol="0">
            <a:spAutoFit/>
          </a:bodyPr>
          <a:lstStyle/>
          <a:p>
            <a:r>
              <a:rPr lang="en-US" sz="1400" dirty="0"/>
              <a:t>UNESCO, UN-Water, 2020: United Nations World Water Development Report 2020: </a:t>
            </a:r>
            <a:r>
              <a:rPr lang="en-US" sz="1400" i="1" dirty="0"/>
              <a:t>Water and Climate Change</a:t>
            </a:r>
            <a:r>
              <a:rPr lang="en-US" sz="1400" dirty="0"/>
              <a:t>, Paris, UNESCO.</a:t>
            </a:r>
            <a:endParaRPr lang="fr-FR" sz="1400" dirty="0"/>
          </a:p>
        </p:txBody>
      </p:sp>
    </p:spTree>
    <p:extLst>
      <p:ext uri="{BB962C8B-B14F-4D97-AF65-F5344CB8AC3E}">
        <p14:creationId xmlns:p14="http://schemas.microsoft.com/office/powerpoint/2010/main" val="131564335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06B0254-F83B-4DB6-8AC6-EF4B83861C67}"/>
              </a:ext>
            </a:extLst>
          </p:cNvPr>
          <p:cNvSpPr>
            <a:spLocks noGrp="1"/>
          </p:cNvSpPr>
          <p:nvPr>
            <p:ph type="title"/>
          </p:nvPr>
        </p:nvSpPr>
        <p:spPr/>
        <p:txBody>
          <a:bodyPr>
            <a:normAutofit fontScale="90000"/>
          </a:bodyPr>
          <a:lstStyle/>
          <a:p>
            <a:r>
              <a:rPr lang="fr-FR"/>
              <a:t>Les </a:t>
            </a:r>
            <a:r>
              <a:rPr lang="fr-FR" dirty="0"/>
              <a:t>enjeux	</a:t>
            </a:r>
          </a:p>
        </p:txBody>
      </p:sp>
      <p:pic>
        <p:nvPicPr>
          <p:cNvPr id="5" name="Espace réservé du contenu 4">
            <a:extLst>
              <a:ext uri="{FF2B5EF4-FFF2-40B4-BE49-F238E27FC236}">
                <a16:creationId xmlns:a16="http://schemas.microsoft.com/office/drawing/2014/main" id="{D3C47C09-A60F-4F1F-98A8-0F720DABD5E2}"/>
              </a:ext>
            </a:extLst>
          </p:cNvPr>
          <p:cNvPicPr>
            <a:picLocks noGrp="1" noChangeAspect="1"/>
          </p:cNvPicPr>
          <p:nvPr>
            <p:ph idx="4294967295"/>
          </p:nvPr>
        </p:nvPicPr>
        <p:blipFill>
          <a:blip r:embed="rId3" cstate="email">
            <a:extLst>
              <a:ext uri="{28A0092B-C50C-407E-A947-70E740481C1C}">
                <a14:useLocalDpi xmlns:a14="http://schemas.microsoft.com/office/drawing/2010/main"/>
              </a:ext>
            </a:extLst>
          </a:blip>
          <a:stretch>
            <a:fillRect/>
          </a:stretch>
        </p:blipFill>
        <p:spPr>
          <a:xfrm>
            <a:off x="2495610" y="925243"/>
            <a:ext cx="2065338" cy="2062162"/>
          </a:xfrm>
        </p:spPr>
      </p:pic>
      <p:pic>
        <p:nvPicPr>
          <p:cNvPr id="7" name="Image 6">
            <a:extLst>
              <a:ext uri="{FF2B5EF4-FFF2-40B4-BE49-F238E27FC236}">
                <a16:creationId xmlns:a16="http://schemas.microsoft.com/office/drawing/2014/main" id="{D6AA1270-7568-434A-9677-8455B25CA67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145630" y="924605"/>
            <a:ext cx="2068413" cy="2062800"/>
          </a:xfrm>
          <a:prstGeom prst="rect">
            <a:avLst/>
          </a:prstGeom>
        </p:spPr>
      </p:pic>
      <p:pic>
        <p:nvPicPr>
          <p:cNvPr id="9" name="Image 8">
            <a:extLst>
              <a:ext uri="{FF2B5EF4-FFF2-40B4-BE49-F238E27FC236}">
                <a16:creationId xmlns:a16="http://schemas.microsoft.com/office/drawing/2014/main" id="{241092D3-B412-423A-BEFD-09A9D9494CE7}"/>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470713" y="924605"/>
            <a:ext cx="2071371" cy="2062800"/>
          </a:xfrm>
          <a:prstGeom prst="rect">
            <a:avLst/>
          </a:prstGeom>
        </p:spPr>
      </p:pic>
      <p:pic>
        <p:nvPicPr>
          <p:cNvPr id="11" name="Image 10">
            <a:extLst>
              <a:ext uri="{FF2B5EF4-FFF2-40B4-BE49-F238E27FC236}">
                <a16:creationId xmlns:a16="http://schemas.microsoft.com/office/drawing/2014/main" id="{7461AC6E-DF43-40B6-835D-6A10FB6E3D60}"/>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64700" y="3230972"/>
            <a:ext cx="2071096" cy="2062800"/>
          </a:xfrm>
          <a:prstGeom prst="rect">
            <a:avLst/>
          </a:prstGeom>
        </p:spPr>
      </p:pic>
      <p:pic>
        <p:nvPicPr>
          <p:cNvPr id="13" name="Image 12">
            <a:extLst>
              <a:ext uri="{FF2B5EF4-FFF2-40B4-BE49-F238E27FC236}">
                <a16:creationId xmlns:a16="http://schemas.microsoft.com/office/drawing/2014/main" id="{C37482A4-5D05-4ED2-ACFD-16F5EE1AC6B7}"/>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2492450" y="3230972"/>
            <a:ext cx="2068498" cy="2062800"/>
          </a:xfrm>
          <a:prstGeom prst="rect">
            <a:avLst/>
          </a:prstGeom>
        </p:spPr>
      </p:pic>
      <p:pic>
        <p:nvPicPr>
          <p:cNvPr id="15" name="Image 14">
            <a:extLst>
              <a:ext uri="{FF2B5EF4-FFF2-40B4-BE49-F238E27FC236}">
                <a16:creationId xmlns:a16="http://schemas.microsoft.com/office/drawing/2014/main" id="{0F7BA789-0C95-479A-8AE2-4F5A98F0CF2A}"/>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4817602" y="3236125"/>
            <a:ext cx="2071312" cy="2062800"/>
          </a:xfrm>
          <a:prstGeom prst="rect">
            <a:avLst/>
          </a:prstGeom>
        </p:spPr>
      </p:pic>
      <p:pic>
        <p:nvPicPr>
          <p:cNvPr id="17" name="Image 16">
            <a:extLst>
              <a:ext uri="{FF2B5EF4-FFF2-40B4-BE49-F238E27FC236}">
                <a16:creationId xmlns:a16="http://schemas.microsoft.com/office/drawing/2014/main" id="{865EAC6F-09A1-42B9-9468-386099322B7E}"/>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7141976" y="3230972"/>
            <a:ext cx="2133736" cy="2062800"/>
          </a:xfrm>
          <a:prstGeom prst="rect">
            <a:avLst/>
          </a:prstGeom>
        </p:spPr>
      </p:pic>
      <p:pic>
        <p:nvPicPr>
          <p:cNvPr id="19" name="Image 18">
            <a:extLst>
              <a:ext uri="{FF2B5EF4-FFF2-40B4-BE49-F238E27FC236}">
                <a16:creationId xmlns:a16="http://schemas.microsoft.com/office/drawing/2014/main" id="{5302348A-8D6F-4329-A195-5C8749E289B6}"/>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9528774" y="3230972"/>
            <a:ext cx="2068482" cy="2062800"/>
          </a:xfrm>
          <a:prstGeom prst="rect">
            <a:avLst/>
          </a:prstGeom>
        </p:spPr>
      </p:pic>
      <p:pic>
        <p:nvPicPr>
          <p:cNvPr id="21" name="Image 20">
            <a:extLst>
              <a:ext uri="{FF2B5EF4-FFF2-40B4-BE49-F238E27FC236}">
                <a16:creationId xmlns:a16="http://schemas.microsoft.com/office/drawing/2014/main" id="{7B7BECC2-AD27-4AF4-B389-625544B52F1C}"/>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171449" y="908548"/>
            <a:ext cx="2064347" cy="2061576"/>
          </a:xfrm>
          <a:prstGeom prst="rect">
            <a:avLst/>
          </a:prstGeom>
        </p:spPr>
      </p:pic>
      <p:pic>
        <p:nvPicPr>
          <p:cNvPr id="23" name="Image 22">
            <a:extLst>
              <a:ext uri="{FF2B5EF4-FFF2-40B4-BE49-F238E27FC236}">
                <a16:creationId xmlns:a16="http://schemas.microsoft.com/office/drawing/2014/main" id="{AFB1E54E-0A87-46B2-AB15-82F89F6BCD8A}"/>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4820478" y="924605"/>
            <a:ext cx="2068482" cy="2062800"/>
          </a:xfrm>
          <a:prstGeom prst="rect">
            <a:avLst/>
          </a:prstGeom>
        </p:spPr>
      </p:pic>
      <p:sp>
        <p:nvSpPr>
          <p:cNvPr id="24" name="ZoneTexte 23">
            <a:extLst>
              <a:ext uri="{FF2B5EF4-FFF2-40B4-BE49-F238E27FC236}">
                <a16:creationId xmlns:a16="http://schemas.microsoft.com/office/drawing/2014/main" id="{8F3217C5-7338-4490-BA14-980A55233EE0}"/>
              </a:ext>
            </a:extLst>
          </p:cNvPr>
          <p:cNvSpPr txBox="1"/>
          <p:nvPr/>
        </p:nvSpPr>
        <p:spPr>
          <a:xfrm>
            <a:off x="1531545" y="6550223"/>
            <a:ext cx="9128909" cy="307777"/>
          </a:xfrm>
          <a:prstGeom prst="rect">
            <a:avLst/>
          </a:prstGeom>
          <a:noFill/>
        </p:spPr>
        <p:txBody>
          <a:bodyPr wrap="none" rtlCol="0">
            <a:spAutoFit/>
          </a:bodyPr>
          <a:lstStyle/>
          <a:p>
            <a:r>
              <a:rPr lang="en-US" sz="1400" dirty="0"/>
              <a:t>UNESCO, UN-Water, 2019: United Nations World Water Development Report 2019: </a:t>
            </a:r>
            <a:r>
              <a:rPr lang="en-US" sz="1400" i="1" dirty="0"/>
              <a:t>Leaving No One Behind</a:t>
            </a:r>
            <a:r>
              <a:rPr lang="en-US" sz="1400" dirty="0"/>
              <a:t>. Paris, UNESCO.</a:t>
            </a:r>
            <a:endParaRPr lang="fr-FR" sz="1400" dirty="0"/>
          </a:p>
        </p:txBody>
      </p:sp>
    </p:spTree>
    <p:extLst>
      <p:ext uri="{BB962C8B-B14F-4D97-AF65-F5344CB8AC3E}">
        <p14:creationId xmlns:p14="http://schemas.microsoft.com/office/powerpoint/2010/main" val="19856933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4C9EEC0-60E5-4455-B3C8-DCB21F77957C}"/>
              </a:ext>
            </a:extLst>
          </p:cNvPr>
          <p:cNvSpPr>
            <a:spLocks noGrp="1"/>
          </p:cNvSpPr>
          <p:nvPr>
            <p:ph type="title"/>
          </p:nvPr>
        </p:nvSpPr>
        <p:spPr/>
        <p:txBody>
          <a:bodyPr>
            <a:normAutofit fontScale="90000"/>
          </a:bodyPr>
          <a:lstStyle/>
          <a:p>
            <a:r>
              <a:rPr lang="fr-FR" dirty="0"/>
              <a:t>On a besoin d’eau pour	</a:t>
            </a:r>
          </a:p>
        </p:txBody>
      </p:sp>
      <p:sp>
        <p:nvSpPr>
          <p:cNvPr id="8" name="ZoneTexte 7">
            <a:extLst>
              <a:ext uri="{FF2B5EF4-FFF2-40B4-BE49-F238E27FC236}">
                <a16:creationId xmlns:a16="http://schemas.microsoft.com/office/drawing/2014/main" id="{2D5B1F13-D4F5-48A3-AB0B-AF03DF7566CE}"/>
              </a:ext>
            </a:extLst>
          </p:cNvPr>
          <p:cNvSpPr txBox="1"/>
          <p:nvPr/>
        </p:nvSpPr>
        <p:spPr>
          <a:xfrm>
            <a:off x="5268253" y="681038"/>
            <a:ext cx="6923747" cy="1938992"/>
          </a:xfrm>
          <a:prstGeom prst="rect">
            <a:avLst/>
          </a:prstGeom>
          <a:noFill/>
        </p:spPr>
        <p:txBody>
          <a:bodyPr wrap="square" rtlCol="0">
            <a:spAutoFit/>
          </a:bodyPr>
          <a:lstStyle/>
          <a:p>
            <a:r>
              <a:rPr lang="fr-FR" sz="4000" dirty="0">
                <a:latin typeface="+mj-lt"/>
              </a:rPr>
              <a:t>que les plantes poussent</a:t>
            </a:r>
            <a:br>
              <a:rPr lang="fr-FR" sz="4000" dirty="0">
                <a:latin typeface="+mj-lt"/>
              </a:rPr>
            </a:br>
            <a:r>
              <a:rPr lang="fr-FR" sz="4000" dirty="0">
                <a:latin typeface="+mj-lt"/>
              </a:rPr>
              <a:t>(dont celles que l’on mange ou que les animaux mangent)</a:t>
            </a:r>
          </a:p>
        </p:txBody>
      </p:sp>
      <p:grpSp>
        <p:nvGrpSpPr>
          <p:cNvPr id="3" name="Groupe 2">
            <a:extLst>
              <a:ext uri="{FF2B5EF4-FFF2-40B4-BE49-F238E27FC236}">
                <a16:creationId xmlns:a16="http://schemas.microsoft.com/office/drawing/2014/main" id="{1C87FBEB-2B21-48A2-A941-446DC1CE7D4D}"/>
              </a:ext>
            </a:extLst>
          </p:cNvPr>
          <p:cNvGrpSpPr/>
          <p:nvPr/>
        </p:nvGrpSpPr>
        <p:grpSpPr>
          <a:xfrm>
            <a:off x="695221" y="941323"/>
            <a:ext cx="3752473" cy="5617519"/>
            <a:chOff x="542822" y="788924"/>
            <a:chExt cx="3752473" cy="5617519"/>
          </a:xfrm>
        </p:grpSpPr>
        <p:pic>
          <p:nvPicPr>
            <p:cNvPr id="4" name="Image 3">
              <a:extLst>
                <a:ext uri="{FF2B5EF4-FFF2-40B4-BE49-F238E27FC236}">
                  <a16:creationId xmlns:a16="http://schemas.microsoft.com/office/drawing/2014/main" id="{CE8A8A78-4E84-4001-BB5F-1FEFD188624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42822" y="788924"/>
              <a:ext cx="3752473" cy="5617519"/>
            </a:xfrm>
            <a:prstGeom prst="rect">
              <a:avLst/>
            </a:prstGeom>
          </p:spPr>
        </p:pic>
        <p:sp>
          <p:nvSpPr>
            <p:cNvPr id="6" name="ZoneTexte 5">
              <a:extLst>
                <a:ext uri="{FF2B5EF4-FFF2-40B4-BE49-F238E27FC236}">
                  <a16:creationId xmlns:a16="http://schemas.microsoft.com/office/drawing/2014/main" id="{39090D85-6332-4342-B4E4-9DCE1FA9F44C}"/>
                </a:ext>
              </a:extLst>
            </p:cNvPr>
            <p:cNvSpPr txBox="1"/>
            <p:nvPr/>
          </p:nvSpPr>
          <p:spPr>
            <a:xfrm>
              <a:off x="542822" y="6129444"/>
              <a:ext cx="2310056" cy="276999"/>
            </a:xfrm>
            <a:prstGeom prst="rect">
              <a:avLst/>
            </a:prstGeom>
            <a:noFill/>
          </p:spPr>
          <p:txBody>
            <a:bodyPr wrap="none" rtlCol="0">
              <a:spAutoFit/>
            </a:bodyPr>
            <a:lstStyle/>
            <a:p>
              <a:r>
                <a:rPr lang="fr-FR" sz="1200" dirty="0" err="1">
                  <a:solidFill>
                    <a:schemeClr val="bg1">
                      <a:lumMod val="85000"/>
                    </a:schemeClr>
                  </a:solidFill>
                </a:rPr>
                <a:t>Przemyslaw</a:t>
              </a:r>
              <a:r>
                <a:rPr lang="fr-FR" sz="1200" dirty="0">
                  <a:solidFill>
                    <a:schemeClr val="bg1">
                      <a:lumMod val="85000"/>
                    </a:schemeClr>
                  </a:solidFill>
                </a:rPr>
                <a:t> </a:t>
              </a:r>
              <a:r>
                <a:rPr lang="fr-FR" sz="1200" dirty="0" err="1">
                  <a:solidFill>
                    <a:schemeClr val="bg1">
                      <a:lumMod val="85000"/>
                    </a:schemeClr>
                  </a:solidFill>
                </a:rPr>
                <a:t>Stroinski</a:t>
              </a:r>
              <a:r>
                <a:rPr lang="fr-FR" sz="1200" dirty="0">
                  <a:solidFill>
                    <a:schemeClr val="bg1">
                      <a:lumMod val="85000"/>
                    </a:schemeClr>
                  </a:solidFill>
                </a:rPr>
                <a:t> on </a:t>
              </a:r>
              <a:r>
                <a:rPr lang="fr-FR" sz="1200" dirty="0" err="1">
                  <a:solidFill>
                    <a:schemeClr val="bg1">
                      <a:lumMod val="85000"/>
                    </a:schemeClr>
                  </a:solidFill>
                </a:rPr>
                <a:t>Unsplash</a:t>
              </a:r>
              <a:endParaRPr lang="fr-FR" sz="1200" dirty="0">
                <a:solidFill>
                  <a:schemeClr val="bg1">
                    <a:lumMod val="85000"/>
                  </a:schemeClr>
                </a:solidFill>
              </a:endParaRPr>
            </a:p>
          </p:txBody>
        </p:sp>
      </p:grpSp>
      <p:grpSp>
        <p:nvGrpSpPr>
          <p:cNvPr id="5" name="Groupe 4">
            <a:extLst>
              <a:ext uri="{FF2B5EF4-FFF2-40B4-BE49-F238E27FC236}">
                <a16:creationId xmlns:a16="http://schemas.microsoft.com/office/drawing/2014/main" id="{8C1F2444-EACF-4D53-94A3-93EFE0196DDD}"/>
              </a:ext>
            </a:extLst>
          </p:cNvPr>
          <p:cNvGrpSpPr/>
          <p:nvPr/>
        </p:nvGrpSpPr>
        <p:grpSpPr>
          <a:xfrm>
            <a:off x="5420652" y="2579509"/>
            <a:ext cx="5985245" cy="3979333"/>
            <a:chOff x="5268253" y="2427110"/>
            <a:chExt cx="5985245" cy="3979333"/>
          </a:xfrm>
        </p:grpSpPr>
        <p:pic>
          <p:nvPicPr>
            <p:cNvPr id="7" name="Image 6">
              <a:extLst>
                <a:ext uri="{FF2B5EF4-FFF2-40B4-BE49-F238E27FC236}">
                  <a16:creationId xmlns:a16="http://schemas.microsoft.com/office/drawing/2014/main" id="{9621710D-1849-448D-92FF-85ADCC14CCA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268253" y="2427110"/>
              <a:ext cx="5985245" cy="3979333"/>
            </a:xfrm>
            <a:prstGeom prst="rect">
              <a:avLst/>
            </a:prstGeom>
          </p:spPr>
        </p:pic>
        <p:sp>
          <p:nvSpPr>
            <p:cNvPr id="9" name="ZoneTexte 8">
              <a:extLst>
                <a:ext uri="{FF2B5EF4-FFF2-40B4-BE49-F238E27FC236}">
                  <a16:creationId xmlns:a16="http://schemas.microsoft.com/office/drawing/2014/main" id="{1D8C37FC-677E-4005-8C9E-D14BB7D350A3}"/>
                </a:ext>
              </a:extLst>
            </p:cNvPr>
            <p:cNvSpPr txBox="1"/>
            <p:nvPr/>
          </p:nvSpPr>
          <p:spPr>
            <a:xfrm>
              <a:off x="5268253" y="6102552"/>
              <a:ext cx="1686167" cy="276999"/>
            </a:xfrm>
            <a:prstGeom prst="rect">
              <a:avLst/>
            </a:prstGeom>
            <a:noFill/>
          </p:spPr>
          <p:txBody>
            <a:bodyPr wrap="none" rtlCol="0">
              <a:spAutoFit/>
            </a:bodyPr>
            <a:lstStyle/>
            <a:p>
              <a:r>
                <a:rPr lang="fr-FR" sz="1200" dirty="0">
                  <a:solidFill>
                    <a:schemeClr val="bg1">
                      <a:lumMod val="85000"/>
                    </a:schemeClr>
                  </a:solidFill>
                </a:rPr>
                <a:t>Tony Pham on </a:t>
              </a:r>
              <a:r>
                <a:rPr lang="fr-FR" sz="1200" dirty="0" err="1">
                  <a:solidFill>
                    <a:schemeClr val="bg1">
                      <a:lumMod val="85000"/>
                    </a:schemeClr>
                  </a:solidFill>
                </a:rPr>
                <a:t>Unsplash</a:t>
              </a:r>
              <a:endParaRPr lang="fr-FR" sz="1200" dirty="0">
                <a:solidFill>
                  <a:schemeClr val="bg1">
                    <a:lumMod val="85000"/>
                  </a:schemeClr>
                </a:solidFill>
              </a:endParaRPr>
            </a:p>
          </p:txBody>
        </p:sp>
      </p:grpSp>
    </p:spTree>
    <p:extLst>
      <p:ext uri="{BB962C8B-B14F-4D97-AF65-F5344CB8AC3E}">
        <p14:creationId xmlns:p14="http://schemas.microsoft.com/office/powerpoint/2010/main" val="38998847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D2ECEF8-E79C-4EA9-9BB4-BAFF012975C9}"/>
              </a:ext>
            </a:extLst>
          </p:cNvPr>
          <p:cNvSpPr>
            <a:spLocks noGrp="1"/>
          </p:cNvSpPr>
          <p:nvPr>
            <p:ph type="title"/>
          </p:nvPr>
        </p:nvSpPr>
        <p:spPr/>
        <p:txBody>
          <a:bodyPr>
            <a:normAutofit fontScale="90000"/>
          </a:bodyPr>
          <a:lstStyle/>
          <a:p>
            <a:r>
              <a:rPr lang="fr-FR" dirty="0"/>
              <a:t>On a besoin d’eau pour	</a:t>
            </a:r>
          </a:p>
        </p:txBody>
      </p:sp>
      <p:sp>
        <p:nvSpPr>
          <p:cNvPr id="3" name="Espace réservé du contenu 2">
            <a:extLst>
              <a:ext uri="{FF2B5EF4-FFF2-40B4-BE49-F238E27FC236}">
                <a16:creationId xmlns:a16="http://schemas.microsoft.com/office/drawing/2014/main" id="{663DBD8E-07E6-412D-A4B3-CAAB86FCBA07}"/>
              </a:ext>
            </a:extLst>
          </p:cNvPr>
          <p:cNvSpPr>
            <a:spLocks noGrp="1"/>
          </p:cNvSpPr>
          <p:nvPr>
            <p:ph idx="1"/>
          </p:nvPr>
        </p:nvSpPr>
        <p:spPr>
          <a:xfrm>
            <a:off x="234856" y="828675"/>
            <a:ext cx="11814268" cy="5410200"/>
          </a:xfrm>
        </p:spPr>
        <p:txBody>
          <a:bodyPr>
            <a:normAutofit/>
          </a:bodyPr>
          <a:lstStyle/>
          <a:p>
            <a:pPr marL="0" indent="0">
              <a:buNone/>
            </a:pPr>
            <a:r>
              <a:rPr lang="fr-FR" sz="4000" dirty="0">
                <a:latin typeface="+mj-lt"/>
              </a:rPr>
              <a:t>l’hygiène (laver / se laver)</a:t>
            </a:r>
          </a:p>
        </p:txBody>
      </p:sp>
      <p:grpSp>
        <p:nvGrpSpPr>
          <p:cNvPr id="8" name="Groupe 7">
            <a:extLst>
              <a:ext uri="{FF2B5EF4-FFF2-40B4-BE49-F238E27FC236}">
                <a16:creationId xmlns:a16="http://schemas.microsoft.com/office/drawing/2014/main" id="{E5845CE7-D1DE-48A2-B9AC-7E5DBC1D505A}"/>
              </a:ext>
            </a:extLst>
          </p:cNvPr>
          <p:cNvGrpSpPr/>
          <p:nvPr/>
        </p:nvGrpSpPr>
        <p:grpSpPr>
          <a:xfrm>
            <a:off x="234856" y="1583267"/>
            <a:ext cx="4685647" cy="3151539"/>
            <a:chOff x="234856" y="1876778"/>
            <a:chExt cx="4685647" cy="3151539"/>
          </a:xfrm>
        </p:grpSpPr>
        <p:pic>
          <p:nvPicPr>
            <p:cNvPr id="5" name="Image 4">
              <a:extLst>
                <a:ext uri="{FF2B5EF4-FFF2-40B4-BE49-F238E27FC236}">
                  <a16:creationId xmlns:a16="http://schemas.microsoft.com/office/drawing/2014/main" id="{F2C5B2BE-5DC0-4275-9FA1-544659C86ED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63429" y="1876778"/>
              <a:ext cx="4657074" cy="3104444"/>
            </a:xfrm>
            <a:prstGeom prst="rect">
              <a:avLst/>
            </a:prstGeom>
          </p:spPr>
        </p:pic>
        <p:sp>
          <p:nvSpPr>
            <p:cNvPr id="6" name="ZoneTexte 5">
              <a:extLst>
                <a:ext uri="{FF2B5EF4-FFF2-40B4-BE49-F238E27FC236}">
                  <a16:creationId xmlns:a16="http://schemas.microsoft.com/office/drawing/2014/main" id="{D0321F32-64E3-4AE4-966C-8B51CEED722C}"/>
                </a:ext>
              </a:extLst>
            </p:cNvPr>
            <p:cNvSpPr txBox="1"/>
            <p:nvPr/>
          </p:nvSpPr>
          <p:spPr>
            <a:xfrm>
              <a:off x="234856" y="4751318"/>
              <a:ext cx="1664623" cy="276999"/>
            </a:xfrm>
            <a:prstGeom prst="rect">
              <a:avLst/>
            </a:prstGeom>
            <a:noFill/>
          </p:spPr>
          <p:txBody>
            <a:bodyPr wrap="none" rtlCol="0">
              <a:spAutoFit/>
            </a:bodyPr>
            <a:lstStyle/>
            <a:p>
              <a:r>
                <a:rPr lang="fr-FR" sz="1200" dirty="0" err="1">
                  <a:solidFill>
                    <a:schemeClr val="bg2">
                      <a:lumMod val="50000"/>
                    </a:schemeClr>
                  </a:solidFill>
                </a:rPr>
                <a:t>Planetcare</a:t>
              </a:r>
              <a:r>
                <a:rPr lang="fr-FR" sz="1200" dirty="0">
                  <a:solidFill>
                    <a:schemeClr val="bg2">
                      <a:lumMod val="50000"/>
                    </a:schemeClr>
                  </a:solidFill>
                </a:rPr>
                <a:t> on </a:t>
              </a:r>
              <a:r>
                <a:rPr lang="fr-FR" sz="1200" dirty="0" err="1">
                  <a:solidFill>
                    <a:schemeClr val="bg2">
                      <a:lumMod val="50000"/>
                    </a:schemeClr>
                  </a:solidFill>
                </a:rPr>
                <a:t>Unsplash</a:t>
              </a:r>
              <a:endParaRPr lang="fr-FR" sz="1200" dirty="0">
                <a:solidFill>
                  <a:schemeClr val="bg2">
                    <a:lumMod val="50000"/>
                  </a:schemeClr>
                </a:solidFill>
              </a:endParaRPr>
            </a:p>
          </p:txBody>
        </p:sp>
      </p:grpSp>
      <p:grpSp>
        <p:nvGrpSpPr>
          <p:cNvPr id="9" name="Groupe 8">
            <a:extLst>
              <a:ext uri="{FF2B5EF4-FFF2-40B4-BE49-F238E27FC236}">
                <a16:creationId xmlns:a16="http://schemas.microsoft.com/office/drawing/2014/main" id="{24FBC4F3-9EF8-401A-8D58-C5BD48DC7EAA}"/>
              </a:ext>
            </a:extLst>
          </p:cNvPr>
          <p:cNvGrpSpPr/>
          <p:nvPr/>
        </p:nvGrpSpPr>
        <p:grpSpPr>
          <a:xfrm>
            <a:off x="5332234" y="1583267"/>
            <a:ext cx="6513688" cy="4885266"/>
            <a:chOff x="5535436" y="1501246"/>
            <a:chExt cx="6513688" cy="4885266"/>
          </a:xfrm>
        </p:grpSpPr>
        <p:pic>
          <p:nvPicPr>
            <p:cNvPr id="4" name="Image 3">
              <a:extLst>
                <a:ext uri="{FF2B5EF4-FFF2-40B4-BE49-F238E27FC236}">
                  <a16:creationId xmlns:a16="http://schemas.microsoft.com/office/drawing/2014/main" id="{98C6B9B7-8282-49B4-AA7E-E9B44F4164D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535436" y="1501246"/>
              <a:ext cx="6513688" cy="4885266"/>
            </a:xfrm>
            <a:prstGeom prst="rect">
              <a:avLst/>
            </a:prstGeom>
          </p:spPr>
        </p:pic>
        <p:sp>
          <p:nvSpPr>
            <p:cNvPr id="7" name="ZoneTexte 6">
              <a:extLst>
                <a:ext uri="{FF2B5EF4-FFF2-40B4-BE49-F238E27FC236}">
                  <a16:creationId xmlns:a16="http://schemas.microsoft.com/office/drawing/2014/main" id="{C50F56D8-7DE2-4C8C-8CA1-670991BCDCFD}"/>
                </a:ext>
              </a:extLst>
            </p:cNvPr>
            <p:cNvSpPr txBox="1"/>
            <p:nvPr/>
          </p:nvSpPr>
          <p:spPr>
            <a:xfrm>
              <a:off x="5535436" y="6109513"/>
              <a:ext cx="1992918" cy="276999"/>
            </a:xfrm>
            <a:prstGeom prst="rect">
              <a:avLst/>
            </a:prstGeom>
            <a:noFill/>
          </p:spPr>
          <p:txBody>
            <a:bodyPr wrap="none" rtlCol="0">
              <a:spAutoFit/>
            </a:bodyPr>
            <a:lstStyle/>
            <a:p>
              <a:r>
                <a:rPr lang="fr-FR" sz="1200" dirty="0">
                  <a:solidFill>
                    <a:schemeClr val="bg1">
                      <a:lumMod val="85000"/>
                    </a:schemeClr>
                  </a:solidFill>
                </a:rPr>
                <a:t>Sean </a:t>
              </a:r>
              <a:r>
                <a:rPr lang="fr-FR" sz="1200" dirty="0" err="1">
                  <a:solidFill>
                    <a:schemeClr val="bg1">
                      <a:lumMod val="85000"/>
                    </a:schemeClr>
                  </a:solidFill>
                </a:rPr>
                <a:t>Horsburgh</a:t>
              </a:r>
              <a:r>
                <a:rPr lang="fr-FR" sz="1200" dirty="0">
                  <a:solidFill>
                    <a:schemeClr val="bg1">
                      <a:lumMod val="85000"/>
                    </a:schemeClr>
                  </a:solidFill>
                </a:rPr>
                <a:t> on </a:t>
              </a:r>
              <a:r>
                <a:rPr lang="fr-FR" sz="1200" dirty="0" err="1">
                  <a:solidFill>
                    <a:schemeClr val="bg1">
                      <a:lumMod val="85000"/>
                    </a:schemeClr>
                  </a:solidFill>
                </a:rPr>
                <a:t>Unsplash</a:t>
              </a:r>
              <a:endParaRPr lang="fr-FR" sz="1200" dirty="0">
                <a:solidFill>
                  <a:schemeClr val="bg1">
                    <a:lumMod val="85000"/>
                  </a:schemeClr>
                </a:solidFill>
              </a:endParaRPr>
            </a:p>
          </p:txBody>
        </p:sp>
      </p:grpSp>
    </p:spTree>
    <p:extLst>
      <p:ext uri="{BB962C8B-B14F-4D97-AF65-F5344CB8AC3E}">
        <p14:creationId xmlns:p14="http://schemas.microsoft.com/office/powerpoint/2010/main" val="31929784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2EF06DC-7185-41E9-8CEE-CB31D82C74B3}"/>
              </a:ext>
            </a:extLst>
          </p:cNvPr>
          <p:cNvSpPr>
            <a:spLocks noGrp="1"/>
          </p:cNvSpPr>
          <p:nvPr>
            <p:ph type="title"/>
          </p:nvPr>
        </p:nvSpPr>
        <p:spPr/>
        <p:txBody>
          <a:bodyPr>
            <a:normAutofit fontScale="90000"/>
          </a:bodyPr>
          <a:lstStyle/>
          <a:p>
            <a:r>
              <a:rPr lang="fr-FR" dirty="0"/>
              <a:t>On a besoin d’eau pour	</a:t>
            </a:r>
          </a:p>
        </p:txBody>
      </p:sp>
      <p:sp>
        <p:nvSpPr>
          <p:cNvPr id="3" name="Espace réservé du contenu 2">
            <a:extLst>
              <a:ext uri="{FF2B5EF4-FFF2-40B4-BE49-F238E27FC236}">
                <a16:creationId xmlns:a16="http://schemas.microsoft.com/office/drawing/2014/main" id="{256B6597-B49B-46BD-87D5-06D908C67B9B}"/>
              </a:ext>
            </a:extLst>
          </p:cNvPr>
          <p:cNvSpPr>
            <a:spLocks noGrp="1"/>
          </p:cNvSpPr>
          <p:nvPr>
            <p:ph idx="1"/>
          </p:nvPr>
        </p:nvSpPr>
        <p:spPr>
          <a:xfrm>
            <a:off x="445913" y="828675"/>
            <a:ext cx="11603211" cy="5410200"/>
          </a:xfrm>
        </p:spPr>
        <p:txBody>
          <a:bodyPr>
            <a:normAutofit/>
          </a:bodyPr>
          <a:lstStyle/>
          <a:p>
            <a:pPr marL="0" indent="0">
              <a:buNone/>
            </a:pPr>
            <a:r>
              <a:rPr lang="fr-FR" sz="4000" dirty="0">
                <a:latin typeface="+mj-lt"/>
              </a:rPr>
              <a:t>faire la cuisine</a:t>
            </a:r>
          </a:p>
        </p:txBody>
      </p:sp>
      <p:grpSp>
        <p:nvGrpSpPr>
          <p:cNvPr id="4" name="Groupe 3">
            <a:extLst>
              <a:ext uri="{FF2B5EF4-FFF2-40B4-BE49-F238E27FC236}">
                <a16:creationId xmlns:a16="http://schemas.microsoft.com/office/drawing/2014/main" id="{01F68950-C402-47B2-8462-D34F2CA7F768}"/>
              </a:ext>
            </a:extLst>
          </p:cNvPr>
          <p:cNvGrpSpPr/>
          <p:nvPr/>
        </p:nvGrpSpPr>
        <p:grpSpPr>
          <a:xfrm>
            <a:off x="445913" y="1485454"/>
            <a:ext cx="5426905" cy="4823760"/>
            <a:chOff x="445913" y="1485454"/>
            <a:chExt cx="5426905" cy="4823760"/>
          </a:xfrm>
        </p:grpSpPr>
        <p:pic>
          <p:nvPicPr>
            <p:cNvPr id="8" name="Image 7">
              <a:extLst>
                <a:ext uri="{FF2B5EF4-FFF2-40B4-BE49-F238E27FC236}">
                  <a16:creationId xmlns:a16="http://schemas.microsoft.com/office/drawing/2014/main" id="{7A9A74CC-C471-40C8-AB6A-5F147DA1642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45913" y="1485454"/>
              <a:ext cx="5426905" cy="4823760"/>
            </a:xfrm>
            <a:prstGeom prst="rect">
              <a:avLst/>
            </a:prstGeom>
          </p:spPr>
        </p:pic>
        <p:sp>
          <p:nvSpPr>
            <p:cNvPr id="9" name="ZoneTexte 8">
              <a:extLst>
                <a:ext uri="{FF2B5EF4-FFF2-40B4-BE49-F238E27FC236}">
                  <a16:creationId xmlns:a16="http://schemas.microsoft.com/office/drawing/2014/main" id="{456E1335-40C6-4CB4-A109-B824C5C9767E}"/>
                </a:ext>
              </a:extLst>
            </p:cNvPr>
            <p:cNvSpPr txBox="1"/>
            <p:nvPr/>
          </p:nvSpPr>
          <p:spPr>
            <a:xfrm>
              <a:off x="445913" y="6026399"/>
              <a:ext cx="1657826" cy="276999"/>
            </a:xfrm>
            <a:prstGeom prst="rect">
              <a:avLst/>
            </a:prstGeom>
            <a:noFill/>
          </p:spPr>
          <p:txBody>
            <a:bodyPr wrap="none" rtlCol="0">
              <a:spAutoFit/>
            </a:bodyPr>
            <a:lstStyle/>
            <a:p>
              <a:r>
                <a:rPr lang="fr-FR" sz="1200" dirty="0" err="1">
                  <a:solidFill>
                    <a:schemeClr val="bg1">
                      <a:lumMod val="85000"/>
                    </a:schemeClr>
                  </a:solidFill>
                </a:rPr>
                <a:t>Yosef</a:t>
              </a:r>
              <a:r>
                <a:rPr lang="fr-FR" sz="1200" dirty="0">
                  <a:solidFill>
                    <a:schemeClr val="bg1">
                      <a:lumMod val="85000"/>
                    </a:schemeClr>
                  </a:solidFill>
                </a:rPr>
                <a:t> Ariel on </a:t>
              </a:r>
              <a:r>
                <a:rPr lang="fr-FR" sz="1200" dirty="0" err="1">
                  <a:solidFill>
                    <a:schemeClr val="bg1">
                      <a:lumMod val="85000"/>
                    </a:schemeClr>
                  </a:solidFill>
                </a:rPr>
                <a:t>Unsplash</a:t>
              </a:r>
              <a:endParaRPr lang="fr-FR" sz="1200" dirty="0">
                <a:solidFill>
                  <a:schemeClr val="bg1">
                    <a:lumMod val="85000"/>
                  </a:schemeClr>
                </a:solidFill>
              </a:endParaRPr>
            </a:p>
          </p:txBody>
        </p:sp>
      </p:grpSp>
      <p:grpSp>
        <p:nvGrpSpPr>
          <p:cNvPr id="5" name="Groupe 4">
            <a:extLst>
              <a:ext uri="{FF2B5EF4-FFF2-40B4-BE49-F238E27FC236}">
                <a16:creationId xmlns:a16="http://schemas.microsoft.com/office/drawing/2014/main" id="{D9044CB2-6734-4A3E-922A-71D1EDDC3D39}"/>
              </a:ext>
            </a:extLst>
          </p:cNvPr>
          <p:cNvGrpSpPr/>
          <p:nvPr/>
        </p:nvGrpSpPr>
        <p:grpSpPr>
          <a:xfrm>
            <a:off x="6564489" y="0"/>
            <a:ext cx="4572000" cy="6865408"/>
            <a:chOff x="6564489" y="0"/>
            <a:chExt cx="4572000" cy="6865408"/>
          </a:xfrm>
        </p:grpSpPr>
        <p:pic>
          <p:nvPicPr>
            <p:cNvPr id="7" name="Image 6">
              <a:extLst>
                <a:ext uri="{FF2B5EF4-FFF2-40B4-BE49-F238E27FC236}">
                  <a16:creationId xmlns:a16="http://schemas.microsoft.com/office/drawing/2014/main" id="{CBA2C7CE-58B0-455F-BE51-FDAD4B88D02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564489" y="0"/>
              <a:ext cx="4572000" cy="6858000"/>
            </a:xfrm>
            <a:prstGeom prst="rect">
              <a:avLst/>
            </a:prstGeom>
          </p:spPr>
        </p:pic>
        <p:sp>
          <p:nvSpPr>
            <p:cNvPr id="10" name="ZoneTexte 9">
              <a:extLst>
                <a:ext uri="{FF2B5EF4-FFF2-40B4-BE49-F238E27FC236}">
                  <a16:creationId xmlns:a16="http://schemas.microsoft.com/office/drawing/2014/main" id="{6E203DC0-B111-44C9-A51D-8D11A285B1A9}"/>
                </a:ext>
              </a:extLst>
            </p:cNvPr>
            <p:cNvSpPr txBox="1"/>
            <p:nvPr/>
          </p:nvSpPr>
          <p:spPr>
            <a:xfrm>
              <a:off x="6564489" y="6588409"/>
              <a:ext cx="1782604" cy="276999"/>
            </a:xfrm>
            <a:prstGeom prst="rect">
              <a:avLst/>
            </a:prstGeom>
            <a:noFill/>
          </p:spPr>
          <p:txBody>
            <a:bodyPr wrap="none" rtlCol="0">
              <a:spAutoFit/>
            </a:bodyPr>
            <a:lstStyle/>
            <a:p>
              <a:r>
                <a:rPr lang="fr-FR" sz="1200" u="sng" dirty="0">
                  <a:solidFill>
                    <a:schemeClr val="bg2">
                      <a:lumMod val="50000"/>
                    </a:schemeClr>
                  </a:solidFill>
                </a:rPr>
                <a:t>Paul </a:t>
              </a:r>
              <a:r>
                <a:rPr lang="fr-FR" sz="1200" u="sng" dirty="0" err="1">
                  <a:solidFill>
                    <a:schemeClr val="bg2">
                      <a:lumMod val="50000"/>
                    </a:schemeClr>
                  </a:solidFill>
                </a:rPr>
                <a:t>Meckes</a:t>
              </a:r>
              <a:r>
                <a:rPr lang="fr-FR" sz="1200" dirty="0">
                  <a:solidFill>
                    <a:schemeClr val="bg2">
                      <a:lumMod val="50000"/>
                    </a:schemeClr>
                  </a:solidFill>
                </a:rPr>
                <a:t> on </a:t>
              </a:r>
              <a:r>
                <a:rPr lang="fr-FR" sz="1200" dirty="0" err="1">
                  <a:solidFill>
                    <a:schemeClr val="bg2">
                      <a:lumMod val="50000"/>
                    </a:schemeClr>
                  </a:solidFill>
                </a:rPr>
                <a:t>Unsplash</a:t>
              </a:r>
              <a:endParaRPr lang="fr-FR" sz="1200" dirty="0">
                <a:solidFill>
                  <a:schemeClr val="bg2">
                    <a:lumMod val="50000"/>
                  </a:schemeClr>
                </a:solidFill>
              </a:endParaRPr>
            </a:p>
          </p:txBody>
        </p:sp>
      </p:grpSp>
    </p:spTree>
    <p:extLst>
      <p:ext uri="{BB962C8B-B14F-4D97-AF65-F5344CB8AC3E}">
        <p14:creationId xmlns:p14="http://schemas.microsoft.com/office/powerpoint/2010/main" val="11841459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F63D7CC-9B35-4BC8-8525-724F028F1AC2}"/>
              </a:ext>
            </a:extLst>
          </p:cNvPr>
          <p:cNvSpPr>
            <a:spLocks noGrp="1"/>
          </p:cNvSpPr>
          <p:nvPr>
            <p:ph type="title"/>
          </p:nvPr>
        </p:nvSpPr>
        <p:spPr/>
        <p:txBody>
          <a:bodyPr>
            <a:normAutofit fontScale="90000"/>
          </a:bodyPr>
          <a:lstStyle/>
          <a:p>
            <a:r>
              <a:rPr lang="fr-FR" dirty="0"/>
              <a:t>On a besoin d’eau pour	</a:t>
            </a:r>
          </a:p>
        </p:txBody>
      </p:sp>
      <p:sp>
        <p:nvSpPr>
          <p:cNvPr id="3" name="Espace réservé du contenu 2">
            <a:extLst>
              <a:ext uri="{FF2B5EF4-FFF2-40B4-BE49-F238E27FC236}">
                <a16:creationId xmlns:a16="http://schemas.microsoft.com/office/drawing/2014/main" id="{F32EAE48-DFE9-453C-9B4E-850AB3E1A5B8}"/>
              </a:ext>
            </a:extLst>
          </p:cNvPr>
          <p:cNvSpPr>
            <a:spLocks noGrp="1"/>
          </p:cNvSpPr>
          <p:nvPr>
            <p:ph idx="1"/>
          </p:nvPr>
        </p:nvSpPr>
        <p:spPr>
          <a:xfrm>
            <a:off x="451555" y="828675"/>
            <a:ext cx="11597569" cy="5410200"/>
          </a:xfrm>
        </p:spPr>
        <p:txBody>
          <a:bodyPr>
            <a:normAutofit/>
          </a:bodyPr>
          <a:lstStyle/>
          <a:p>
            <a:pPr marL="0" indent="0">
              <a:buNone/>
            </a:pPr>
            <a:r>
              <a:rPr lang="fr-FR" sz="4000" dirty="0">
                <a:latin typeface="+mj-lt"/>
              </a:rPr>
              <a:t>fabriquer certaines choses</a:t>
            </a:r>
          </a:p>
        </p:txBody>
      </p:sp>
      <p:grpSp>
        <p:nvGrpSpPr>
          <p:cNvPr id="8" name="Groupe 7">
            <a:extLst>
              <a:ext uri="{FF2B5EF4-FFF2-40B4-BE49-F238E27FC236}">
                <a16:creationId xmlns:a16="http://schemas.microsoft.com/office/drawing/2014/main" id="{A37886DF-AEA0-4DD3-93E8-8B0A9508AF66}"/>
              </a:ext>
            </a:extLst>
          </p:cNvPr>
          <p:cNvGrpSpPr/>
          <p:nvPr/>
        </p:nvGrpSpPr>
        <p:grpSpPr>
          <a:xfrm>
            <a:off x="4253329" y="1524459"/>
            <a:ext cx="3476263" cy="5164667"/>
            <a:chOff x="4253329" y="1524459"/>
            <a:chExt cx="3476263" cy="5164667"/>
          </a:xfrm>
        </p:grpSpPr>
        <p:pic>
          <p:nvPicPr>
            <p:cNvPr id="7" name="Image 6">
              <a:extLst>
                <a:ext uri="{FF2B5EF4-FFF2-40B4-BE49-F238E27FC236}">
                  <a16:creationId xmlns:a16="http://schemas.microsoft.com/office/drawing/2014/main" id="{EEABC9FE-B0DC-45B6-AD6D-929A4BB7E58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281902" y="1524459"/>
              <a:ext cx="3447690" cy="5164667"/>
            </a:xfrm>
            <a:prstGeom prst="rect">
              <a:avLst/>
            </a:prstGeom>
          </p:spPr>
        </p:pic>
        <p:sp>
          <p:nvSpPr>
            <p:cNvPr id="10" name="ZoneTexte 9">
              <a:extLst>
                <a:ext uri="{FF2B5EF4-FFF2-40B4-BE49-F238E27FC236}">
                  <a16:creationId xmlns:a16="http://schemas.microsoft.com/office/drawing/2014/main" id="{ED46EC81-6204-4C7C-A632-8F02F1382E63}"/>
                </a:ext>
              </a:extLst>
            </p:cNvPr>
            <p:cNvSpPr txBox="1"/>
            <p:nvPr/>
          </p:nvSpPr>
          <p:spPr>
            <a:xfrm>
              <a:off x="4253329" y="6403686"/>
              <a:ext cx="2215991" cy="276999"/>
            </a:xfrm>
            <a:prstGeom prst="rect">
              <a:avLst/>
            </a:prstGeom>
            <a:noFill/>
          </p:spPr>
          <p:txBody>
            <a:bodyPr wrap="none" rtlCol="0">
              <a:spAutoFit/>
            </a:bodyPr>
            <a:lstStyle/>
            <a:p>
              <a:r>
                <a:rPr lang="fr-FR" sz="1200" dirty="0">
                  <a:solidFill>
                    <a:schemeClr val="bg1">
                      <a:lumMod val="85000"/>
                    </a:schemeClr>
                  </a:solidFill>
                </a:rPr>
                <a:t>Amplitude </a:t>
              </a:r>
              <a:r>
                <a:rPr lang="fr-FR" sz="1200" dirty="0" err="1">
                  <a:solidFill>
                    <a:schemeClr val="bg1">
                      <a:lumMod val="85000"/>
                    </a:schemeClr>
                  </a:solidFill>
                </a:rPr>
                <a:t>Magazin</a:t>
              </a:r>
              <a:r>
                <a:rPr lang="fr-FR" sz="1200" dirty="0">
                  <a:solidFill>
                    <a:schemeClr val="bg1">
                      <a:lumMod val="85000"/>
                    </a:schemeClr>
                  </a:solidFill>
                </a:rPr>
                <a:t> on </a:t>
              </a:r>
              <a:r>
                <a:rPr lang="fr-FR" sz="1200" dirty="0" err="1">
                  <a:solidFill>
                    <a:schemeClr val="bg1">
                      <a:lumMod val="85000"/>
                    </a:schemeClr>
                  </a:solidFill>
                </a:rPr>
                <a:t>Unsplash</a:t>
              </a:r>
              <a:endParaRPr lang="fr-FR" sz="1200" dirty="0">
                <a:solidFill>
                  <a:schemeClr val="bg1">
                    <a:lumMod val="85000"/>
                  </a:schemeClr>
                </a:solidFill>
              </a:endParaRPr>
            </a:p>
          </p:txBody>
        </p:sp>
      </p:grpSp>
      <p:grpSp>
        <p:nvGrpSpPr>
          <p:cNvPr id="6" name="Groupe 5">
            <a:extLst>
              <a:ext uri="{FF2B5EF4-FFF2-40B4-BE49-F238E27FC236}">
                <a16:creationId xmlns:a16="http://schemas.microsoft.com/office/drawing/2014/main" id="{CBCB608C-33A7-416B-8DF3-E78CF84CEA0A}"/>
              </a:ext>
            </a:extLst>
          </p:cNvPr>
          <p:cNvGrpSpPr/>
          <p:nvPr/>
        </p:nvGrpSpPr>
        <p:grpSpPr>
          <a:xfrm>
            <a:off x="8193618" y="948726"/>
            <a:ext cx="3826933" cy="5740400"/>
            <a:chOff x="8193618" y="948726"/>
            <a:chExt cx="3826933" cy="5740400"/>
          </a:xfrm>
        </p:grpSpPr>
        <p:pic>
          <p:nvPicPr>
            <p:cNvPr id="5" name="Image 4">
              <a:extLst>
                <a:ext uri="{FF2B5EF4-FFF2-40B4-BE49-F238E27FC236}">
                  <a16:creationId xmlns:a16="http://schemas.microsoft.com/office/drawing/2014/main" id="{9BCBB136-8F89-4C3E-9265-4258075C643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193618" y="948726"/>
              <a:ext cx="3826933" cy="5740400"/>
            </a:xfrm>
            <a:prstGeom prst="rect">
              <a:avLst/>
            </a:prstGeom>
          </p:spPr>
        </p:pic>
        <p:sp>
          <p:nvSpPr>
            <p:cNvPr id="11" name="ZoneTexte 10">
              <a:extLst>
                <a:ext uri="{FF2B5EF4-FFF2-40B4-BE49-F238E27FC236}">
                  <a16:creationId xmlns:a16="http://schemas.microsoft.com/office/drawing/2014/main" id="{99097B6E-C319-44A6-BBCB-DEDE40BB8D1C}"/>
                </a:ext>
              </a:extLst>
            </p:cNvPr>
            <p:cNvSpPr txBox="1"/>
            <p:nvPr/>
          </p:nvSpPr>
          <p:spPr>
            <a:xfrm>
              <a:off x="8193618" y="6412127"/>
              <a:ext cx="1924116" cy="276999"/>
            </a:xfrm>
            <a:prstGeom prst="rect">
              <a:avLst/>
            </a:prstGeom>
            <a:noFill/>
          </p:spPr>
          <p:txBody>
            <a:bodyPr wrap="none" rtlCol="0">
              <a:spAutoFit/>
            </a:bodyPr>
            <a:lstStyle/>
            <a:p>
              <a:r>
                <a:rPr lang="fr-FR" sz="1200" dirty="0">
                  <a:solidFill>
                    <a:schemeClr val="bg1">
                      <a:lumMod val="85000"/>
                    </a:schemeClr>
                  </a:solidFill>
                </a:rPr>
                <a:t>Kat </a:t>
              </a:r>
              <a:r>
                <a:rPr lang="fr-FR" sz="1200" dirty="0" err="1">
                  <a:solidFill>
                    <a:schemeClr val="bg1">
                      <a:lumMod val="85000"/>
                    </a:schemeClr>
                  </a:solidFill>
                </a:rPr>
                <a:t>Maryschuk</a:t>
              </a:r>
              <a:r>
                <a:rPr lang="fr-FR" sz="1200" dirty="0">
                  <a:solidFill>
                    <a:schemeClr val="bg1">
                      <a:lumMod val="85000"/>
                    </a:schemeClr>
                  </a:solidFill>
                </a:rPr>
                <a:t> on </a:t>
              </a:r>
              <a:r>
                <a:rPr lang="fr-FR" sz="1200" dirty="0" err="1">
                  <a:solidFill>
                    <a:schemeClr val="bg1">
                      <a:lumMod val="85000"/>
                    </a:schemeClr>
                  </a:solidFill>
                </a:rPr>
                <a:t>Unsplash</a:t>
              </a:r>
              <a:endParaRPr lang="fr-FR" sz="1200" dirty="0">
                <a:solidFill>
                  <a:schemeClr val="bg1">
                    <a:lumMod val="85000"/>
                  </a:schemeClr>
                </a:solidFill>
              </a:endParaRPr>
            </a:p>
          </p:txBody>
        </p:sp>
      </p:grpSp>
      <p:grpSp>
        <p:nvGrpSpPr>
          <p:cNvPr id="4" name="Groupe 3">
            <a:extLst>
              <a:ext uri="{FF2B5EF4-FFF2-40B4-BE49-F238E27FC236}">
                <a16:creationId xmlns:a16="http://schemas.microsoft.com/office/drawing/2014/main" id="{6BCC0CAD-7490-4AD6-8025-4144A7CE217A}"/>
              </a:ext>
            </a:extLst>
          </p:cNvPr>
          <p:cNvGrpSpPr/>
          <p:nvPr/>
        </p:nvGrpSpPr>
        <p:grpSpPr>
          <a:xfrm>
            <a:off x="451555" y="1524459"/>
            <a:ext cx="3598334" cy="2398889"/>
            <a:chOff x="7449255" y="1030111"/>
            <a:chExt cx="3598334" cy="2398889"/>
          </a:xfrm>
        </p:grpSpPr>
        <p:pic>
          <p:nvPicPr>
            <p:cNvPr id="9" name="Image 8">
              <a:extLst>
                <a:ext uri="{FF2B5EF4-FFF2-40B4-BE49-F238E27FC236}">
                  <a16:creationId xmlns:a16="http://schemas.microsoft.com/office/drawing/2014/main" id="{024B411A-95A9-4D1D-8967-DC549AC9BC16}"/>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449255" y="1030111"/>
              <a:ext cx="3598334" cy="2398889"/>
            </a:xfrm>
            <a:prstGeom prst="rect">
              <a:avLst/>
            </a:prstGeom>
          </p:spPr>
        </p:pic>
        <p:sp>
          <p:nvSpPr>
            <p:cNvPr id="12" name="ZoneTexte 11">
              <a:extLst>
                <a:ext uri="{FF2B5EF4-FFF2-40B4-BE49-F238E27FC236}">
                  <a16:creationId xmlns:a16="http://schemas.microsoft.com/office/drawing/2014/main" id="{96B6E8AA-4C07-4E3C-B77A-A5FA94FEE329}"/>
                </a:ext>
              </a:extLst>
            </p:cNvPr>
            <p:cNvSpPr txBox="1"/>
            <p:nvPr/>
          </p:nvSpPr>
          <p:spPr>
            <a:xfrm>
              <a:off x="7575008" y="3133581"/>
              <a:ext cx="1927772" cy="276999"/>
            </a:xfrm>
            <a:prstGeom prst="rect">
              <a:avLst/>
            </a:prstGeom>
            <a:noFill/>
          </p:spPr>
          <p:txBody>
            <a:bodyPr wrap="none" rtlCol="0">
              <a:spAutoFit/>
            </a:bodyPr>
            <a:lstStyle/>
            <a:p>
              <a:r>
                <a:rPr lang="fr-FR" sz="1200" dirty="0">
                  <a:solidFill>
                    <a:schemeClr val="bg2">
                      <a:lumMod val="50000"/>
                    </a:schemeClr>
                  </a:solidFill>
                </a:rPr>
                <a:t>Courtney Cook on </a:t>
              </a:r>
              <a:r>
                <a:rPr lang="fr-FR" sz="1200" dirty="0" err="1">
                  <a:solidFill>
                    <a:schemeClr val="bg2">
                      <a:lumMod val="50000"/>
                    </a:schemeClr>
                  </a:solidFill>
                </a:rPr>
                <a:t>Unsplash</a:t>
              </a:r>
              <a:endParaRPr lang="fr-FR" sz="1200" dirty="0">
                <a:solidFill>
                  <a:schemeClr val="bg2">
                    <a:lumMod val="50000"/>
                  </a:schemeClr>
                </a:solidFill>
              </a:endParaRPr>
            </a:p>
          </p:txBody>
        </p:sp>
      </p:grpSp>
    </p:spTree>
    <p:extLst>
      <p:ext uri="{BB962C8B-B14F-4D97-AF65-F5344CB8AC3E}">
        <p14:creationId xmlns:p14="http://schemas.microsoft.com/office/powerpoint/2010/main" val="4625551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5FF4112-33C3-44DB-BAE8-2470A72EA53F}"/>
              </a:ext>
            </a:extLst>
          </p:cNvPr>
          <p:cNvSpPr>
            <a:spLocks noGrp="1"/>
          </p:cNvSpPr>
          <p:nvPr>
            <p:ph type="title"/>
          </p:nvPr>
        </p:nvSpPr>
        <p:spPr/>
        <p:txBody>
          <a:bodyPr>
            <a:normAutofit fontScale="90000"/>
          </a:bodyPr>
          <a:lstStyle/>
          <a:p>
            <a:r>
              <a:rPr lang="fr-FR" dirty="0"/>
              <a:t>On a besoin d’eau pour	</a:t>
            </a:r>
          </a:p>
        </p:txBody>
      </p:sp>
      <p:sp>
        <p:nvSpPr>
          <p:cNvPr id="3" name="Espace réservé du contenu 2">
            <a:extLst>
              <a:ext uri="{FF2B5EF4-FFF2-40B4-BE49-F238E27FC236}">
                <a16:creationId xmlns:a16="http://schemas.microsoft.com/office/drawing/2014/main" id="{548FEE9E-4F86-46EF-9CC1-CAD7DF55E22F}"/>
              </a:ext>
            </a:extLst>
          </p:cNvPr>
          <p:cNvSpPr>
            <a:spLocks noGrp="1"/>
          </p:cNvSpPr>
          <p:nvPr>
            <p:ph idx="1"/>
          </p:nvPr>
        </p:nvSpPr>
        <p:spPr>
          <a:xfrm>
            <a:off x="349956" y="1625599"/>
            <a:ext cx="11699168" cy="4613275"/>
          </a:xfrm>
        </p:spPr>
        <p:txBody>
          <a:bodyPr>
            <a:normAutofit/>
          </a:bodyPr>
          <a:lstStyle/>
          <a:p>
            <a:pPr marL="0" indent="0">
              <a:buNone/>
            </a:pPr>
            <a:r>
              <a:rPr lang="fr-FR" sz="4000" dirty="0">
                <a:latin typeface="+mj-lt"/>
              </a:rPr>
              <a:t>avoir de l’électricité </a:t>
            </a:r>
          </a:p>
        </p:txBody>
      </p:sp>
      <p:grpSp>
        <p:nvGrpSpPr>
          <p:cNvPr id="4" name="Groupe 3">
            <a:extLst>
              <a:ext uri="{FF2B5EF4-FFF2-40B4-BE49-F238E27FC236}">
                <a16:creationId xmlns:a16="http://schemas.microsoft.com/office/drawing/2014/main" id="{BD32C1FA-388C-4902-9A3D-4591F7C10921}"/>
              </a:ext>
            </a:extLst>
          </p:cNvPr>
          <p:cNvGrpSpPr/>
          <p:nvPr/>
        </p:nvGrpSpPr>
        <p:grpSpPr>
          <a:xfrm>
            <a:off x="5907549" y="1509678"/>
            <a:ext cx="6010358" cy="4519646"/>
            <a:chOff x="4939818" y="1648178"/>
            <a:chExt cx="6010358" cy="4519646"/>
          </a:xfrm>
        </p:grpSpPr>
        <p:pic>
          <p:nvPicPr>
            <p:cNvPr id="5" name="Image 4">
              <a:extLst>
                <a:ext uri="{FF2B5EF4-FFF2-40B4-BE49-F238E27FC236}">
                  <a16:creationId xmlns:a16="http://schemas.microsoft.com/office/drawing/2014/main" id="{F7408F81-3138-4C44-8836-6B881FA795D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939818" y="1648178"/>
              <a:ext cx="6002172" cy="4498622"/>
            </a:xfrm>
            <a:prstGeom prst="rect">
              <a:avLst/>
            </a:prstGeom>
          </p:spPr>
        </p:pic>
        <p:sp>
          <p:nvSpPr>
            <p:cNvPr id="6" name="ZoneTexte 5">
              <a:extLst>
                <a:ext uri="{FF2B5EF4-FFF2-40B4-BE49-F238E27FC236}">
                  <a16:creationId xmlns:a16="http://schemas.microsoft.com/office/drawing/2014/main" id="{3549C25F-8B5D-46C2-931C-1E1B65986790}"/>
                </a:ext>
              </a:extLst>
            </p:cNvPr>
            <p:cNvSpPr txBox="1"/>
            <p:nvPr/>
          </p:nvSpPr>
          <p:spPr>
            <a:xfrm>
              <a:off x="8981239" y="5890825"/>
              <a:ext cx="1968937" cy="276999"/>
            </a:xfrm>
            <a:prstGeom prst="rect">
              <a:avLst/>
            </a:prstGeom>
            <a:noFill/>
          </p:spPr>
          <p:txBody>
            <a:bodyPr wrap="none" rtlCol="0">
              <a:spAutoFit/>
            </a:bodyPr>
            <a:lstStyle/>
            <a:p>
              <a:r>
                <a:rPr lang="fr-FR" sz="1200" dirty="0" err="1">
                  <a:solidFill>
                    <a:schemeClr val="bg1"/>
                  </a:solidFill>
                </a:rPr>
                <a:t>Kees</a:t>
              </a:r>
              <a:r>
                <a:rPr lang="fr-FR" sz="1200" dirty="0">
                  <a:solidFill>
                    <a:schemeClr val="bg1"/>
                  </a:solidFill>
                </a:rPr>
                <a:t> </a:t>
              </a:r>
              <a:r>
                <a:rPr lang="fr-FR" sz="1200" dirty="0" err="1">
                  <a:solidFill>
                    <a:schemeClr val="bg1"/>
                  </a:solidFill>
                </a:rPr>
                <a:t>Streefkerk</a:t>
              </a:r>
              <a:r>
                <a:rPr lang="fr-FR" sz="1200" dirty="0">
                  <a:solidFill>
                    <a:schemeClr val="bg1"/>
                  </a:solidFill>
                </a:rPr>
                <a:t> on </a:t>
              </a:r>
              <a:r>
                <a:rPr lang="fr-FR" sz="1200" dirty="0" err="1">
                  <a:solidFill>
                    <a:schemeClr val="bg1"/>
                  </a:solidFill>
                </a:rPr>
                <a:t>Unsplash</a:t>
              </a:r>
              <a:endParaRPr lang="fr-FR" sz="1200" dirty="0">
                <a:solidFill>
                  <a:schemeClr val="bg1"/>
                </a:solidFill>
              </a:endParaRPr>
            </a:p>
          </p:txBody>
        </p:sp>
      </p:grpSp>
      <p:pic>
        <p:nvPicPr>
          <p:cNvPr id="8" name="Image 7">
            <a:extLst>
              <a:ext uri="{FF2B5EF4-FFF2-40B4-BE49-F238E27FC236}">
                <a16:creationId xmlns:a16="http://schemas.microsoft.com/office/drawing/2014/main" id="{2BCE942D-5663-46D5-9F0E-8E444D5B141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26872" y="2851502"/>
            <a:ext cx="5649461" cy="3177822"/>
          </a:xfrm>
          <a:prstGeom prst="rect">
            <a:avLst/>
          </a:prstGeom>
        </p:spPr>
      </p:pic>
      <p:sp>
        <p:nvSpPr>
          <p:cNvPr id="9" name="ZoneTexte 8">
            <a:extLst>
              <a:ext uri="{FF2B5EF4-FFF2-40B4-BE49-F238E27FC236}">
                <a16:creationId xmlns:a16="http://schemas.microsoft.com/office/drawing/2014/main" id="{EFCDEA89-4441-47E6-B85A-651F892F9D22}"/>
              </a:ext>
            </a:extLst>
          </p:cNvPr>
          <p:cNvSpPr txBox="1"/>
          <p:nvPr/>
        </p:nvSpPr>
        <p:spPr>
          <a:xfrm>
            <a:off x="118686" y="5745126"/>
            <a:ext cx="1686295" cy="276999"/>
          </a:xfrm>
          <a:prstGeom prst="rect">
            <a:avLst/>
          </a:prstGeom>
          <a:noFill/>
        </p:spPr>
        <p:txBody>
          <a:bodyPr wrap="none" rtlCol="0">
            <a:spAutoFit/>
          </a:bodyPr>
          <a:lstStyle/>
          <a:p>
            <a:r>
              <a:rPr lang="fr-FR" sz="1200" dirty="0">
                <a:solidFill>
                  <a:schemeClr val="bg1"/>
                </a:solidFill>
              </a:rPr>
              <a:t>Mark </a:t>
            </a:r>
            <a:r>
              <a:rPr lang="fr-FR" sz="1200" dirty="0" err="1">
                <a:solidFill>
                  <a:schemeClr val="bg1"/>
                </a:solidFill>
              </a:rPr>
              <a:t>Konig</a:t>
            </a:r>
            <a:r>
              <a:rPr lang="fr-FR" sz="1200" dirty="0">
                <a:solidFill>
                  <a:schemeClr val="bg1"/>
                </a:solidFill>
              </a:rPr>
              <a:t> on </a:t>
            </a:r>
            <a:r>
              <a:rPr lang="fr-FR" sz="1200" dirty="0" err="1">
                <a:solidFill>
                  <a:schemeClr val="bg1"/>
                </a:solidFill>
              </a:rPr>
              <a:t>Unsplash</a:t>
            </a:r>
            <a:endParaRPr lang="fr-FR" sz="1200" dirty="0">
              <a:solidFill>
                <a:schemeClr val="bg1"/>
              </a:solidFill>
            </a:endParaRPr>
          </a:p>
        </p:txBody>
      </p:sp>
    </p:spTree>
    <p:extLst>
      <p:ext uri="{BB962C8B-B14F-4D97-AF65-F5344CB8AC3E}">
        <p14:creationId xmlns:p14="http://schemas.microsoft.com/office/powerpoint/2010/main" val="10746962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a:extLst>
              <a:ext uri="{FF2B5EF4-FFF2-40B4-BE49-F238E27FC236}">
                <a16:creationId xmlns:a16="http://schemas.microsoft.com/office/drawing/2014/main" id="{D3A599EF-5245-44D8-A8F6-5CEF9D2065F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4" name="Titre 3">
            <a:extLst>
              <a:ext uri="{FF2B5EF4-FFF2-40B4-BE49-F238E27FC236}">
                <a16:creationId xmlns:a16="http://schemas.microsoft.com/office/drawing/2014/main" id="{3A1CCE8D-84B6-4D58-8DF6-D862B23ACFD3}"/>
              </a:ext>
            </a:extLst>
          </p:cNvPr>
          <p:cNvSpPr>
            <a:spLocks noGrp="1"/>
          </p:cNvSpPr>
          <p:nvPr>
            <p:ph type="title"/>
          </p:nvPr>
        </p:nvSpPr>
        <p:spPr/>
        <p:txBody>
          <a:bodyPr/>
          <a:lstStyle/>
          <a:p>
            <a:r>
              <a:rPr lang="fr-FR" dirty="0"/>
              <a:t>L’eau est vitale. </a:t>
            </a:r>
            <a:br>
              <a:rPr lang="fr-FR" dirty="0"/>
            </a:br>
            <a:r>
              <a:rPr lang="fr-FR" dirty="0"/>
              <a:t>Elle est irremplaçable. </a:t>
            </a:r>
            <a:br>
              <a:rPr lang="fr-FR" dirty="0"/>
            </a:br>
            <a:r>
              <a:rPr lang="fr-FR" dirty="0"/>
              <a:t>Mais…	</a:t>
            </a:r>
          </a:p>
        </p:txBody>
      </p:sp>
      <p:sp>
        <p:nvSpPr>
          <p:cNvPr id="5" name="Espace réservé du texte 4">
            <a:extLst>
              <a:ext uri="{FF2B5EF4-FFF2-40B4-BE49-F238E27FC236}">
                <a16:creationId xmlns:a16="http://schemas.microsoft.com/office/drawing/2014/main" id="{60B7EB6B-769E-406C-AC3E-5B21743557ED}"/>
              </a:ext>
            </a:extLst>
          </p:cNvPr>
          <p:cNvSpPr>
            <a:spLocks noGrp="1"/>
          </p:cNvSpPr>
          <p:nvPr>
            <p:ph type="body" idx="1"/>
          </p:nvPr>
        </p:nvSpPr>
        <p:spPr/>
        <p:txBody>
          <a:bodyPr/>
          <a:lstStyle/>
          <a:p>
            <a:endParaRPr lang="fr-FR"/>
          </a:p>
        </p:txBody>
      </p:sp>
      <p:sp>
        <p:nvSpPr>
          <p:cNvPr id="10" name="ZoneTexte 9">
            <a:extLst>
              <a:ext uri="{FF2B5EF4-FFF2-40B4-BE49-F238E27FC236}">
                <a16:creationId xmlns:a16="http://schemas.microsoft.com/office/drawing/2014/main" id="{DD804A72-8548-42B2-B223-D339296B53E2}"/>
              </a:ext>
            </a:extLst>
          </p:cNvPr>
          <p:cNvSpPr txBox="1"/>
          <p:nvPr/>
        </p:nvSpPr>
        <p:spPr>
          <a:xfrm>
            <a:off x="-11298" y="6581001"/>
            <a:ext cx="1715534" cy="276999"/>
          </a:xfrm>
          <a:prstGeom prst="rect">
            <a:avLst/>
          </a:prstGeom>
          <a:noFill/>
        </p:spPr>
        <p:txBody>
          <a:bodyPr wrap="none" rtlCol="0">
            <a:spAutoFit/>
          </a:bodyPr>
          <a:lstStyle/>
          <a:p>
            <a:r>
              <a:rPr lang="fr-FR" sz="1200" dirty="0">
                <a:solidFill>
                  <a:schemeClr val="bg1"/>
                </a:solidFill>
              </a:rPr>
              <a:t>Ryan Cheng on </a:t>
            </a:r>
            <a:r>
              <a:rPr lang="fr-FR" sz="1200" dirty="0" err="1">
                <a:solidFill>
                  <a:schemeClr val="bg1"/>
                </a:solidFill>
              </a:rPr>
              <a:t>Unsplash</a:t>
            </a:r>
            <a:endParaRPr lang="fr-FR" sz="1200" dirty="0">
              <a:solidFill>
                <a:schemeClr val="bg1"/>
              </a:solidFill>
            </a:endParaRPr>
          </a:p>
        </p:txBody>
      </p:sp>
    </p:spTree>
    <p:extLst>
      <p:ext uri="{BB962C8B-B14F-4D97-AF65-F5344CB8AC3E}">
        <p14:creationId xmlns:p14="http://schemas.microsoft.com/office/powerpoint/2010/main" val="41461313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A1B05B3D-90B5-4135-B8E7-55E86E076A42}"/>
              </a:ext>
            </a:extLst>
          </p:cNvPr>
          <p:cNvSpPr>
            <a:spLocks noGrp="1"/>
          </p:cNvSpPr>
          <p:nvPr>
            <p:ph type="title"/>
          </p:nvPr>
        </p:nvSpPr>
        <p:spPr/>
        <p:txBody>
          <a:bodyPr>
            <a:normAutofit fontScale="90000"/>
          </a:bodyPr>
          <a:lstStyle/>
          <a:p>
            <a:r>
              <a:rPr lang="fr-FR" dirty="0"/>
              <a:t>Les ressources ne sont pas les mêmes partout	</a:t>
            </a:r>
          </a:p>
        </p:txBody>
      </p:sp>
      <p:pic>
        <p:nvPicPr>
          <p:cNvPr id="7" name="Espace réservé du contenu 6">
            <a:extLst>
              <a:ext uri="{FF2B5EF4-FFF2-40B4-BE49-F238E27FC236}">
                <a16:creationId xmlns:a16="http://schemas.microsoft.com/office/drawing/2014/main" id="{6D4F2536-273B-451F-86BE-B4295792C153}"/>
              </a:ext>
            </a:extLst>
          </p:cNvPr>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631604" y="828675"/>
            <a:ext cx="10957367" cy="5410200"/>
          </a:xfrm>
        </p:spPr>
      </p:pic>
      <p:sp>
        <p:nvSpPr>
          <p:cNvPr id="8" name="ZoneTexte 7">
            <a:extLst>
              <a:ext uri="{FF2B5EF4-FFF2-40B4-BE49-F238E27FC236}">
                <a16:creationId xmlns:a16="http://schemas.microsoft.com/office/drawing/2014/main" id="{7FA3A87A-4E48-40B8-A79C-BE1D4F285499}"/>
              </a:ext>
            </a:extLst>
          </p:cNvPr>
          <p:cNvSpPr txBox="1"/>
          <p:nvPr/>
        </p:nvSpPr>
        <p:spPr>
          <a:xfrm>
            <a:off x="1196622" y="6386512"/>
            <a:ext cx="15942516" cy="646331"/>
          </a:xfrm>
          <a:prstGeom prst="rect">
            <a:avLst/>
          </a:prstGeom>
          <a:noFill/>
        </p:spPr>
        <p:txBody>
          <a:bodyPr wrap="square" rtlCol="0">
            <a:spAutoFit/>
          </a:bodyPr>
          <a:lstStyle/>
          <a:p>
            <a:r>
              <a:rPr lang="fr-FR" dirty="0"/>
              <a:t>Eaux douces renouvelables sur Terre en mm/an ( 1 mm équivaut à 1 litre d’eau par m²) (moyenne 1961-1990).</a:t>
            </a:r>
          </a:p>
          <a:p>
            <a:endParaRPr lang="fr-FR" dirty="0"/>
          </a:p>
        </p:txBody>
      </p:sp>
      <p:sp>
        <p:nvSpPr>
          <p:cNvPr id="2" name="ZoneTexte 1">
            <a:extLst>
              <a:ext uri="{FF2B5EF4-FFF2-40B4-BE49-F238E27FC236}">
                <a16:creationId xmlns:a16="http://schemas.microsoft.com/office/drawing/2014/main" id="{93322F14-4A6E-4BD6-955C-4B9A16D156C7}"/>
              </a:ext>
            </a:extLst>
          </p:cNvPr>
          <p:cNvSpPr txBox="1"/>
          <p:nvPr/>
        </p:nvSpPr>
        <p:spPr>
          <a:xfrm>
            <a:off x="9850995" y="5965539"/>
            <a:ext cx="1737976" cy="276999"/>
          </a:xfrm>
          <a:prstGeom prst="rect">
            <a:avLst/>
          </a:prstGeom>
          <a:noFill/>
        </p:spPr>
        <p:txBody>
          <a:bodyPr wrap="none" rtlCol="0">
            <a:spAutoFit/>
          </a:bodyPr>
          <a:lstStyle/>
          <a:p>
            <a:r>
              <a:rPr lang="fr-FR" sz="1200" dirty="0">
                <a:solidFill>
                  <a:schemeClr val="bg1">
                    <a:lumMod val="50000"/>
                  </a:schemeClr>
                </a:solidFill>
                <a:effectLst/>
                <a:latin typeface="Arial" panose="020B0604020202020204" pitchFamily="34" charset="0"/>
              </a:rPr>
              <a:t>Université de Francfort</a:t>
            </a:r>
            <a:endParaRPr lang="fr-FR" sz="1200" dirty="0">
              <a:solidFill>
                <a:schemeClr val="bg1">
                  <a:lumMod val="50000"/>
                </a:schemeClr>
              </a:solidFill>
            </a:endParaRPr>
          </a:p>
        </p:txBody>
      </p:sp>
    </p:spTree>
    <p:extLst>
      <p:ext uri="{BB962C8B-B14F-4D97-AF65-F5344CB8AC3E}">
        <p14:creationId xmlns:p14="http://schemas.microsoft.com/office/powerpoint/2010/main" val="2363796531"/>
      </p:ext>
    </p:extLst>
  </p:cSld>
  <p:clrMapOvr>
    <a:masterClrMapping/>
  </p:clrMapOvr>
</p:sld>
</file>

<file path=ppt/theme/theme1.xml><?xml version="1.0" encoding="utf-8"?>
<a:theme xmlns:a="http://schemas.openxmlformats.org/drawingml/2006/main" name="1_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6774</TotalTime>
  <Words>2720</Words>
  <Application>Microsoft Office PowerPoint</Application>
  <PresentationFormat>Grand écran</PresentationFormat>
  <Paragraphs>188</Paragraphs>
  <Slides>29</Slides>
  <Notes>29</Notes>
  <HiddenSlides>2</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29</vt:i4>
      </vt:variant>
    </vt:vector>
  </HeadingPairs>
  <TitlesOfParts>
    <vt:vector size="33" baseType="lpstr">
      <vt:lpstr>Arial</vt:lpstr>
      <vt:lpstr>Calibri</vt:lpstr>
      <vt:lpstr>Calibri Light</vt:lpstr>
      <vt:lpstr>1_Thème Office</vt:lpstr>
      <vt:lpstr>Pourquoi s’intéresser à  l’eau ?</vt:lpstr>
      <vt:lpstr>On a besoin d’eau pour </vt:lpstr>
      <vt:lpstr>On a besoin d’eau pour </vt:lpstr>
      <vt:lpstr>On a besoin d’eau pour </vt:lpstr>
      <vt:lpstr>On a besoin d’eau pour </vt:lpstr>
      <vt:lpstr>On a besoin d’eau pour </vt:lpstr>
      <vt:lpstr>On a besoin d’eau pour </vt:lpstr>
      <vt:lpstr>L’eau est vitale.  Elle est irremplaçable.  Mais… </vt:lpstr>
      <vt:lpstr>Les ressources ne sont pas les mêmes partout </vt:lpstr>
      <vt:lpstr>Les endroits les plus peuplés ne sont pas ceux où il y a le plus d’eau </vt:lpstr>
      <vt:lpstr>Il ne pleut pas  partout  autant </vt:lpstr>
      <vt:lpstr>Présentation PowerPoint</vt:lpstr>
      <vt:lpstr>Les ressources sont parfois « partagées » entre plusieurs pays </vt:lpstr>
      <vt:lpstr>Présentation PowerPoint</vt:lpstr>
      <vt:lpstr>L’utilisation n’est pas la même partout </vt:lpstr>
      <vt:lpstr>Présentation PowerPoint</vt:lpstr>
      <vt:lpstr>L’utilisation n’est pas la même partout </vt:lpstr>
      <vt:lpstr>Présentation PowerPoint</vt:lpstr>
      <vt:lpstr>L’utilisation n’est pas la même partout </vt:lpstr>
      <vt:lpstr>L’utilisation n’est pas la même partout </vt:lpstr>
      <vt:lpstr>Il y a de plus en plus d’eau utilisée </vt:lpstr>
      <vt:lpstr>Présentation PowerPoint</vt:lpstr>
      <vt:lpstr>Il n’y pas de l’eau tout le temps </vt:lpstr>
      <vt:lpstr>Présentation PowerPoint</vt:lpstr>
      <vt:lpstr>Ou parfois il y en a trop… </vt:lpstr>
      <vt:lpstr>Présentation PowerPoint</vt:lpstr>
      <vt:lpstr>Elle peut être polluée ou contaminée par des maladies </vt:lpstr>
      <vt:lpstr>Les enjeux </vt:lpstr>
      <vt:lpstr>Les enjeux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Rosmorduc Vinca</dc:creator>
  <cp:lastModifiedBy>Rosmorduc Vinca</cp:lastModifiedBy>
  <cp:revision>84</cp:revision>
  <dcterms:created xsi:type="dcterms:W3CDTF">2018-03-12T16:05:52Z</dcterms:created>
  <dcterms:modified xsi:type="dcterms:W3CDTF">2022-06-17T13:44:13Z</dcterms:modified>
</cp:coreProperties>
</file>